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39" autoAdjust="0"/>
  </p:normalViewPr>
  <p:slideViewPr>
    <p:cSldViewPr snapToGrid="0" snapToObjects="1" showGuides="1">
      <p:cViewPr varScale="1">
        <p:scale>
          <a:sx n="140" d="100"/>
          <a:sy n="140" d="100"/>
        </p:scale>
        <p:origin x="-3888" y="-120"/>
      </p:cViewPr>
      <p:guideLst>
        <p:guide orient="horz" pos="2880"/>
        <p:guide pos="21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042CC9-EC40-BF4E-A46F-182E557311E7}" type="datetimeFigureOut">
              <a:rPr lang="en-US" smtClean="0"/>
              <a:t>3/2/12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334880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42CC9-EC40-BF4E-A46F-182E557311E7}" type="datetimeFigureOut">
              <a:rPr lang="en-US" smtClean="0"/>
              <a:t>3/2/12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28770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42CC9-EC40-BF4E-A46F-182E557311E7}" type="datetimeFigureOut">
              <a:rPr lang="en-US" smtClean="0"/>
              <a:t>3/2/12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110885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42CC9-EC40-BF4E-A46F-182E557311E7}" type="datetimeFigureOut">
              <a:rPr lang="en-US" smtClean="0"/>
              <a:t>3/2/12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341825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42CC9-EC40-BF4E-A46F-182E557311E7}" type="datetimeFigureOut">
              <a:rPr lang="en-US" smtClean="0"/>
              <a:t>3/2/12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46588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42CC9-EC40-BF4E-A46F-182E557311E7}" type="datetimeFigureOut">
              <a:rPr lang="en-US" smtClean="0"/>
              <a:t>3/2/12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324613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42CC9-EC40-BF4E-A46F-182E557311E7}" type="datetimeFigureOut">
              <a:rPr lang="en-US" smtClean="0"/>
              <a:t>3/2/12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282813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42CC9-EC40-BF4E-A46F-182E557311E7}" type="datetimeFigureOut">
              <a:rPr lang="en-US" smtClean="0"/>
              <a:t>3/2/12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356890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42CC9-EC40-BF4E-A46F-182E557311E7}" type="datetimeFigureOut">
              <a:rPr lang="en-US" smtClean="0"/>
              <a:t>3/2/12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233186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42CC9-EC40-BF4E-A46F-182E557311E7}" type="datetimeFigureOut">
              <a:rPr lang="en-US" smtClean="0"/>
              <a:t>3/2/12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86060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42CC9-EC40-BF4E-A46F-182E557311E7}" type="datetimeFigureOut">
              <a:rPr lang="en-US" smtClean="0"/>
              <a:t>3/2/12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468B-7843-EC46-B387-A66ECE403C9B}" type="slidenum">
              <a:rPr lang="en-US" smtClean="0"/>
              <a:t>‹#›</a:t>
            </a:fld>
            <a:endParaRPr lang="en-US"/>
          </a:p>
        </p:txBody>
      </p:sp>
    </p:spTree>
    <p:extLst>
      <p:ext uri="{BB962C8B-B14F-4D97-AF65-F5344CB8AC3E}">
        <p14:creationId xmlns:p14="http://schemas.microsoft.com/office/powerpoint/2010/main" val="9424126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042CC9-EC40-BF4E-A46F-182E557311E7}" type="datetimeFigureOut">
              <a:rPr lang="en-US" smtClean="0"/>
              <a:t>3/2/12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F75468B-7843-EC46-B387-A66ECE403C9B}" type="slidenum">
              <a:rPr lang="en-US" smtClean="0"/>
              <a:t>‹#›</a:t>
            </a:fld>
            <a:endParaRPr lang="en-US"/>
          </a:p>
        </p:txBody>
      </p:sp>
    </p:spTree>
    <p:extLst>
      <p:ext uri="{BB962C8B-B14F-4D97-AF65-F5344CB8AC3E}">
        <p14:creationId xmlns:p14="http://schemas.microsoft.com/office/powerpoint/2010/main" val="295440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12531" y="3208788"/>
            <a:ext cx="6065449" cy="918977"/>
          </a:xfrm>
        </p:spPr>
        <p:txBody>
          <a:bodyPr lIns="0" tIns="45720" rIns="0" bIns="0" anchor="t" anchorCtr="0">
            <a:noAutofit/>
          </a:bodyPr>
          <a:lstStyle/>
          <a:p>
            <a:pPr>
              <a:lnSpc>
                <a:spcPct val="130000"/>
              </a:lnSpc>
            </a:pPr>
            <a:r>
              <a:rPr lang="en-US" sz="2000" dirty="0" smtClean="0">
                <a:latin typeface="Century Gothic"/>
                <a:cs typeface="Century Gothic"/>
              </a:rPr>
              <a:t>“One Click, One Call” </a:t>
            </a:r>
            <a:r>
              <a:rPr lang="en-US" sz="1600" dirty="0" smtClean="0">
                <a:solidFill>
                  <a:srgbClr val="8A0013"/>
                </a:solidFill>
                <a:latin typeface="Century Gothic"/>
                <a:cs typeface="Century Gothic"/>
              </a:rPr>
              <a:t>[or insert name of program]</a:t>
            </a:r>
            <a:br>
              <a:rPr lang="en-US" sz="1600" dirty="0" smtClean="0">
                <a:solidFill>
                  <a:srgbClr val="8A0013"/>
                </a:solidFill>
                <a:latin typeface="Century Gothic"/>
                <a:cs typeface="Century Gothic"/>
              </a:rPr>
            </a:br>
            <a:r>
              <a:rPr lang="en-US" sz="1800" b="1" dirty="0" smtClean="0">
                <a:latin typeface="Century Gothic"/>
                <a:cs typeface="Century Gothic"/>
              </a:rPr>
              <a:t>1-800-XXX-XXXX | </a:t>
            </a:r>
            <a:r>
              <a:rPr lang="en-US" sz="1800" b="1" dirty="0" err="1" smtClean="0">
                <a:latin typeface="Century Gothic"/>
                <a:cs typeface="Century Gothic"/>
              </a:rPr>
              <a:t>email@server.com</a:t>
            </a:r>
            <a:endParaRPr lang="en-US" sz="1800" b="1" dirty="0">
              <a:latin typeface="Century Gothic"/>
              <a:cs typeface="Century Gothic"/>
            </a:endParaRPr>
          </a:p>
        </p:txBody>
      </p:sp>
      <p:sp>
        <p:nvSpPr>
          <p:cNvPr id="7" name="TextBox 6"/>
          <p:cNvSpPr txBox="1"/>
          <p:nvPr/>
        </p:nvSpPr>
        <p:spPr>
          <a:xfrm>
            <a:off x="1552764" y="7746811"/>
            <a:ext cx="3739910" cy="263258"/>
          </a:xfrm>
          <a:prstGeom prst="rect">
            <a:avLst/>
          </a:prstGeom>
          <a:noFill/>
        </p:spPr>
        <p:txBody>
          <a:bodyPr wrap="square" lIns="0" tIns="0" rIns="0" bIns="0" rtlCol="0" anchor="ctr" anchorCtr="0">
            <a:noAutofit/>
          </a:bodyPr>
          <a:lstStyle/>
          <a:p>
            <a:pPr algn="ctr">
              <a:spcAft>
                <a:spcPts val="200"/>
              </a:spcAft>
            </a:pPr>
            <a:r>
              <a:rPr lang="en-US" sz="850" b="1" dirty="0" smtClean="0">
                <a:latin typeface="Arial Narrow"/>
                <a:cs typeface="Arial Narrow"/>
              </a:rPr>
              <a:t>Veterans </a:t>
            </a:r>
            <a:r>
              <a:rPr lang="en-US" sz="850" b="1" dirty="0">
                <a:latin typeface="Arial Narrow"/>
                <a:cs typeface="Arial Narrow"/>
              </a:rPr>
              <a:t>Transportation and Community Living Initiative (VTCLI</a:t>
            </a:r>
            <a:r>
              <a:rPr lang="en-US" sz="850" b="1" dirty="0" smtClean="0">
                <a:latin typeface="Arial Narrow"/>
                <a:cs typeface="Arial Narrow"/>
              </a:rPr>
              <a:t>)</a:t>
            </a:r>
          </a:p>
          <a:p>
            <a:pPr algn="ctr">
              <a:spcAft>
                <a:spcPts val="200"/>
              </a:spcAft>
            </a:pPr>
            <a:r>
              <a:rPr lang="en-US" sz="800" dirty="0" smtClean="0">
                <a:latin typeface="Arial Narrow"/>
                <a:cs typeface="Arial Narrow"/>
              </a:rPr>
              <a:t>A Coordinating Council on Access and Mobility-supported initiative of</a:t>
            </a:r>
            <a:endParaRPr lang="en-US" sz="800" dirty="0">
              <a:latin typeface="Arial Narrow"/>
              <a:cs typeface="Arial Narrow"/>
            </a:endParaRPr>
          </a:p>
        </p:txBody>
      </p:sp>
      <p:sp>
        <p:nvSpPr>
          <p:cNvPr id="9" name="TextBox 8"/>
          <p:cNvSpPr txBox="1"/>
          <p:nvPr/>
        </p:nvSpPr>
        <p:spPr>
          <a:xfrm>
            <a:off x="631003" y="6917685"/>
            <a:ext cx="5603139" cy="738601"/>
          </a:xfrm>
          <a:prstGeom prst="rect">
            <a:avLst/>
          </a:prstGeom>
          <a:noFill/>
        </p:spPr>
        <p:txBody>
          <a:bodyPr wrap="square" lIns="0" tIns="0" rIns="0" bIns="0" rtlCol="0" anchor="t" anchorCtr="0">
            <a:noAutofit/>
          </a:bodyPr>
          <a:lstStyle/>
          <a:p>
            <a:pPr algn="ctr">
              <a:spcAft>
                <a:spcPts val="600"/>
              </a:spcAft>
            </a:pPr>
            <a:r>
              <a:rPr lang="en-US" sz="900" b="1" i="1" dirty="0">
                <a:latin typeface="Arial"/>
                <a:cs typeface="Arial"/>
              </a:rPr>
              <a:t>Connecting America's Military Community to the Transportation Options </a:t>
            </a:r>
            <a:r>
              <a:rPr lang="en-US" sz="900" b="1" i="1" dirty="0" smtClean="0">
                <a:latin typeface="Arial"/>
                <a:cs typeface="Arial"/>
              </a:rPr>
              <a:t>They Need</a:t>
            </a:r>
          </a:p>
          <a:p>
            <a:pPr algn="just"/>
            <a:r>
              <a:rPr lang="en-US" sz="800" dirty="0">
                <a:latin typeface="Arial"/>
                <a:cs typeface="Arial"/>
              </a:rPr>
              <a:t>The Veterans Transportation and Community Living Initiative </a:t>
            </a:r>
            <a:r>
              <a:rPr lang="en-US" sz="800" dirty="0" smtClean="0">
                <a:latin typeface="Arial"/>
                <a:cs typeface="Arial"/>
              </a:rPr>
              <a:t>was established to </a:t>
            </a:r>
            <a:r>
              <a:rPr lang="en-US" sz="800" dirty="0">
                <a:latin typeface="Arial"/>
                <a:cs typeface="Arial"/>
              </a:rPr>
              <a:t>help veterans, Service members and military Families bridge the transportation gap. This initiative assists communities across the country to build or expand the amount of information on local transportation options available by phone or internet.  This is our way of saying thank you to America's military community for their tremendous service</a:t>
            </a:r>
            <a:r>
              <a:rPr lang="en-US" sz="800" dirty="0" smtClean="0">
                <a:latin typeface="Arial"/>
                <a:cs typeface="Arial"/>
              </a:rPr>
              <a:t>.</a:t>
            </a:r>
            <a:endParaRPr lang="en-US" sz="800" dirty="0">
              <a:latin typeface="Arial"/>
              <a:cs typeface="Arial"/>
            </a:endParaRPr>
          </a:p>
        </p:txBody>
      </p:sp>
      <p:grpSp>
        <p:nvGrpSpPr>
          <p:cNvPr id="5" name="Group 4"/>
          <p:cNvGrpSpPr/>
          <p:nvPr/>
        </p:nvGrpSpPr>
        <p:grpSpPr>
          <a:xfrm>
            <a:off x="1982497" y="8088930"/>
            <a:ext cx="2880444" cy="457200"/>
            <a:chOff x="631003" y="8070788"/>
            <a:chExt cx="2880444" cy="457200"/>
          </a:xfrm>
        </p:grpSpPr>
        <p:pic>
          <p:nvPicPr>
            <p:cNvPr id="3" name="Picture 2" descr="DOT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772" y="8070788"/>
              <a:ext cx="457200" cy="4572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03" y="8070788"/>
              <a:ext cx="457200" cy="457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945" y="8071093"/>
              <a:ext cx="457200" cy="45659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1830" y="8071093"/>
              <a:ext cx="455488" cy="45659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2598" y="8070788"/>
              <a:ext cx="438849" cy="457200"/>
            </a:xfrm>
            <a:prstGeom prst="rect">
              <a:avLst/>
            </a:prstGeom>
          </p:spPr>
        </p:pic>
      </p:grpSp>
    </p:spTree>
    <p:extLst>
      <p:ext uri="{BB962C8B-B14F-4D97-AF65-F5344CB8AC3E}">
        <p14:creationId xmlns:p14="http://schemas.microsoft.com/office/powerpoint/2010/main" val="901698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TotalTime>
  <Words>109</Words>
  <Application>Microsoft Macintosh PowerPoint</Application>
  <PresentationFormat>Letter Paper (8.5x11 in)</PresentationFormat>
  <Paragraphs>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“One Click, One Call” [or insert name of program] 1-800-XXX-XXXX | email@server.com</vt:lpstr>
    </vt:vector>
  </TitlesOfParts>
  <Company>Armed Forces Services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Click, One Call” 1-800-XXX-XXXX | email@server.com</dc:title>
  <dc:creator>Lindsay Streeper</dc:creator>
  <cp:lastModifiedBy>Lindsay Streeper</cp:lastModifiedBy>
  <cp:revision>9</cp:revision>
  <dcterms:created xsi:type="dcterms:W3CDTF">2011-12-07T20:53:09Z</dcterms:created>
  <dcterms:modified xsi:type="dcterms:W3CDTF">2012-03-02T17:30:30Z</dcterms:modified>
</cp:coreProperties>
</file>