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144000" cy="6858000" type="letter"/>
  <p:notesSz cx="69342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963" autoAdjust="0"/>
    <p:restoredTop sz="90929"/>
  </p:normalViewPr>
  <p:slideViewPr>
    <p:cSldViewPr>
      <p:cViewPr varScale="1">
        <p:scale>
          <a:sx n="89" d="100"/>
          <a:sy n="89" d="100"/>
        </p:scale>
        <p:origin x="124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067B2-223B-4DB6-B2DD-9DF929F47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95239-F7EC-40D8-8891-405D9BA96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7618D-E731-4A47-A0C6-D0A00CEEA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BDBEB-F7F1-4F9E-AC25-DEABFABE8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6F0B2-7FF7-4B1F-918A-11D22F17A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751E1-191A-4DF3-8758-E413E5042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0F1E-1117-46FB-9660-4012BB8EC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9B819-D072-45F9-ACF6-3453EC447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E315F-A0F0-46D0-A58B-36D01265C8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322D7-43F7-4C54-A2A4-8AD91B6C4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F1C9F-4E9B-4B41-8155-27D54A3B4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6A357-6A9A-428E-A3EC-2690E4F93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7B0D4B10-9F0F-4B4C-8A7C-6E39E5DD5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Figure 9 &amp;11</a:t>
            </a:r>
            <a:br>
              <a:rPr lang="en-US" sz="1800" dirty="0"/>
            </a:br>
            <a:r>
              <a:rPr lang="en-US" sz="1800"/>
              <a:t>FY 2015 </a:t>
            </a:r>
            <a:r>
              <a:rPr lang="en-US" sz="1800" dirty="0"/>
              <a:t>OBLIGATIONS FOR MOTOR VEHICLES</a:t>
            </a:r>
            <a:endParaRPr lang="en-US" dirty="0"/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652759562"/>
              </p:ext>
            </p:extLst>
          </p:nvPr>
        </p:nvGraphicFramePr>
        <p:xfrm>
          <a:off x="769938" y="2073275"/>
          <a:ext cx="3400425" cy="374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Worksheet" r:id="rId3" imgW="3642256" imgH="4015656" progId="Excel.Sheet.8">
                  <p:embed/>
                </p:oleObj>
              </mc:Choice>
              <mc:Fallback>
                <p:oleObj name="Worksheet" r:id="rId3" imgW="3642256" imgH="4015656" progId="Excel.Shee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2073275"/>
                        <a:ext cx="3400425" cy="3749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088272"/>
              </p:ext>
            </p:extLst>
          </p:nvPr>
        </p:nvGraphicFramePr>
        <p:xfrm>
          <a:off x="4572000" y="1981200"/>
          <a:ext cx="4189413" cy="390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Worksheet" r:id="rId5" imgW="4274800" imgH="3985200" progId="Excel.Sheet.8">
                  <p:embed/>
                </p:oleObj>
              </mc:Choice>
              <mc:Fallback>
                <p:oleObj name="Worksheet" r:id="rId5" imgW="4274800" imgH="398520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981200"/>
                        <a:ext cx="4189413" cy="3908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69925" y="6011614"/>
            <a:ext cx="81692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100" b="1" dirty="0"/>
              <a:t>NOTE:  Percentage of Vehicles by Fuel Type is based on data in Table 12.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en-US" sz="1100" b="1" dirty="0"/>
              <a:t>For Vehicles by Type, “Other” includes, Trolley Bus,  Bus Commuter/Suburban, Bus Dual Mode, Inter City Bus and Ferry Boat.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en-US" sz="1100" b="1" dirty="0"/>
              <a:t>For Vehicles by Fuel Type, “Other” includes,  Methanol/Ethanol, Biodiesel,  Dual Mode, Diesel (Particulate Trap), Hybrid Electric, Battery-powered, Electric Trackless Trolley, Liquefied Petroleum gas, Liquefied Natural gas.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874</TotalTime>
  <Words>87</Words>
  <Application>Microsoft Office PowerPoint</Application>
  <PresentationFormat>Letter Paper (8.5x11 in)</PresentationFormat>
  <Paragraphs>4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Blank Presentation</vt:lpstr>
      <vt:lpstr>Microsoft Excel 97-2003 Worksheet</vt:lpstr>
      <vt:lpstr>Figure 9 &amp;11 FY 2015 OBLIGATIONS FOR MOTOR VEHICLES</vt:lpstr>
    </vt:vector>
  </TitlesOfParts>
  <Company>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grubb</dc:creator>
  <cp:lastModifiedBy>Clemons, Jasmine (FTA)</cp:lastModifiedBy>
  <cp:revision>118</cp:revision>
  <cp:lastPrinted>1999-02-23T19:54:56Z</cp:lastPrinted>
  <dcterms:created xsi:type="dcterms:W3CDTF">1998-05-29T18:31:04Z</dcterms:created>
  <dcterms:modified xsi:type="dcterms:W3CDTF">2017-03-28T16:33:29Z</dcterms:modified>
</cp:coreProperties>
</file>