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67B2-223B-4DB6-B2DD-9DF929F4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5239-F7EC-40D8-8891-405D9BA96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618D-E731-4A47-A0C6-D0A00CEE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DBEB-F7F1-4F9E-AC25-DEABFABE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F0B2-7FF7-4B1F-918A-11D22F17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51E1-191A-4DF3-8758-E413E504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0F1E-1117-46FB-9660-4012BB8EC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9B819-D072-45F9-ACF6-3453EC447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315F-A0F0-46D0-A58B-36D01265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22D7-43F7-4C54-A2A4-8AD91B6C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1C9F-4E9B-4B41-8155-27D54A3B4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A357-6A9A-428E-A3EC-2690E4F93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0D4B10-9F0F-4B4C-8A7C-6E39E5DD5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</a:t>
            </a:r>
            <a:r>
              <a:rPr lang="en-US" sz="1800" dirty="0"/>
              <a:t>9</a:t>
            </a:r>
            <a:r>
              <a:rPr lang="en-US" sz="1800" dirty="0" smtClean="0"/>
              <a:t> &amp;</a:t>
            </a:r>
            <a:r>
              <a:rPr lang="en-US" sz="1800" dirty="0" smtClean="0"/>
              <a:t>11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FY 2014 OBLIGATIONS FOR MOTOR VEHICLES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742878273"/>
              </p:ext>
            </p:extLst>
          </p:nvPr>
        </p:nvGraphicFramePr>
        <p:xfrm>
          <a:off x="769938" y="2057400"/>
          <a:ext cx="3400425" cy="378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3" imgW="3657699" imgH="4067089" progId="Excel.Sheet.8">
                  <p:embed/>
                </p:oleObj>
              </mc:Choice>
              <mc:Fallback>
                <p:oleObj name="Worksheet" r:id="rId3" imgW="3657699" imgH="4067089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057400"/>
                        <a:ext cx="3400425" cy="378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102888"/>
              </p:ext>
            </p:extLst>
          </p:nvPr>
        </p:nvGraphicFramePr>
        <p:xfrm>
          <a:off x="4572000" y="1981200"/>
          <a:ext cx="4210050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5" imgW="4295839" imgH="3971803" progId="Excel.Sheet.8">
                  <p:embed/>
                </p:oleObj>
              </mc:Choice>
              <mc:Fallback>
                <p:oleObj name="Worksheet" r:id="rId5" imgW="4295839" imgH="3971803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4210050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011614"/>
            <a:ext cx="81692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100" b="1" dirty="0"/>
              <a:t>NOTE:  Percentage of Vehicles by Fuel Type is based on data in Table 12</a:t>
            </a:r>
            <a:r>
              <a:rPr lang="en-US" sz="1100" b="1" dirty="0" smtClean="0"/>
              <a:t>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Type, “Other” includes, Trolley Bus,  Bus Commuter/Suburban, Bus Dual Mode, Inter City Bus and Ferry Boat.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Fuel Type, “Other” includes,  Methanol/Ethanol, Biodiesel,  Dual Mode, Diesel (Particulate Trap), Hybrid Electric, Battery-powered, Electric Trackless Trolley, Liquefied Petroleum gas, Liquefied Natural gas.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854</TotalTime>
  <Words>87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Excel 97-2003 Worksheet</vt:lpstr>
      <vt:lpstr>Figure 9 &amp;11 FY 2014 OBLIGATIONS FOR MOTOR VEHICLES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116</cp:revision>
  <cp:lastPrinted>1999-02-23T19:54:56Z</cp:lastPrinted>
  <dcterms:created xsi:type="dcterms:W3CDTF">1998-05-29T18:31:04Z</dcterms:created>
  <dcterms:modified xsi:type="dcterms:W3CDTF">2015-12-08T15:02:25Z</dcterms:modified>
</cp:coreProperties>
</file>