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80238" cy="9210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556" autoAdjust="0"/>
    <p:restoredTop sz="90868" autoAdjust="0"/>
  </p:normalViewPr>
  <p:slideViewPr>
    <p:cSldViewPr>
      <p:cViewPr>
        <p:scale>
          <a:sx n="100" d="100"/>
          <a:sy n="100" d="100"/>
        </p:scale>
        <p:origin x="-2004" y="-372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97001-F607-42C5-AF6C-E96F36566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340E2-67EA-4BC1-B5B3-04EB80865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E3848-2ED2-453B-8022-C6FBEFBE6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E730B-BF83-4D5A-99B2-97498DA64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4F5A3-EB41-4B91-86EC-863A59FED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CD3FD-9E88-4519-AEEB-DA559FA8F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ED170-B909-4334-B328-CFB0651E2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BBA9E-92ED-430C-B7BD-D75BC4F4E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10627-120B-47AB-952F-692B27427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83B10-DA34-40D3-B6E3-30D125A3D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D7953-EC74-46FD-BCBE-D2CE676D5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33FA2-D7C6-407A-B668-770347BE6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5C48F1DB-4F44-4ACB-8FB2-2395EBE34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381000"/>
          </a:xfrm>
        </p:spPr>
        <p:txBody>
          <a:bodyPr/>
          <a:lstStyle/>
          <a:p>
            <a:r>
              <a:rPr lang="en-US" sz="1800" b="1" dirty="0" smtClean="0"/>
              <a:t>Figure 7</a:t>
            </a:r>
            <a:br>
              <a:rPr lang="en-US" sz="1800" b="1" dirty="0" smtClean="0"/>
            </a:br>
            <a:r>
              <a:rPr lang="en-US" sz="1800" b="1" dirty="0" smtClean="0"/>
              <a:t>FY </a:t>
            </a:r>
            <a:r>
              <a:rPr lang="en-US" sz="1800" b="1" dirty="0" smtClean="0"/>
              <a:t>2012 </a:t>
            </a:r>
            <a:r>
              <a:rPr lang="en-US" sz="1800" b="1" dirty="0" smtClean="0"/>
              <a:t>Top Program Obligations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1400" b="1" dirty="0" smtClean="0"/>
              <a:t>UZAs Over 1 Million Population</a:t>
            </a:r>
            <a:endParaRPr lang="en-US" sz="1800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378066641"/>
              </p:ext>
            </p:extLst>
          </p:nvPr>
        </p:nvGraphicFramePr>
        <p:xfrm>
          <a:off x="1295400" y="1219200"/>
          <a:ext cx="6861175" cy="446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Worksheet" r:id="rId3" imgW="7943792" imgH="5171998" progId="Excel.Sheet.8">
                  <p:embed/>
                </p:oleObj>
              </mc:Choice>
              <mc:Fallback>
                <p:oleObj name="Worksheet" r:id="rId3" imgW="7943792" imgH="5171998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219200"/>
                        <a:ext cx="6861175" cy="446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295400" y="5748665"/>
            <a:ext cx="4876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Note:  “</a:t>
            </a:r>
            <a:r>
              <a:rPr lang="en-US" sz="1100" dirty="0" smtClean="0"/>
              <a:t>All Others” include 26 Urbanized Areas with over 1 million in population. 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19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Microsoft Excel 97-2003 Worksheet</vt:lpstr>
      <vt:lpstr>Figure 7 FY 2012 Top Program Obligations  UZAs Over 1 Million Population</vt:lpstr>
    </vt:vector>
  </TitlesOfParts>
  <Company>Department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 User</cp:lastModifiedBy>
  <cp:revision>219</cp:revision>
  <cp:lastPrinted>2000-03-04T14:59:26Z</cp:lastPrinted>
  <dcterms:created xsi:type="dcterms:W3CDTF">1998-06-01T13:13:38Z</dcterms:created>
  <dcterms:modified xsi:type="dcterms:W3CDTF">2013-06-11T19:36:14Z</dcterms:modified>
</cp:coreProperties>
</file>