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0868" autoAdjust="0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7001-F607-42C5-AF6C-E96F3656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40E2-67EA-4BC1-B5B3-04EB8086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E3848-2ED2-453B-8022-C6FBEFBE6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730B-BF83-4D5A-99B2-97498DA64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F5A3-EB41-4B91-86EC-863A59F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D3FD-9E88-4519-AEEB-DA559FA8F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ED170-B909-4334-B328-CFB0651E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A9E-92ED-430C-B7BD-D75BC4F4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0627-120B-47AB-952F-692B2742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3B10-DA34-40D3-B6E3-30D125A3D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7953-EC74-46FD-BCBE-D2CE676D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3FA2-D7C6-407A-B668-770347BE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5C48F1DB-4F44-4ACB-8FB2-2395EBE34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 b="1" dirty="0" smtClean="0"/>
              <a:t>Figure 7</a:t>
            </a:r>
            <a:br>
              <a:rPr lang="en-US" sz="1800" b="1" dirty="0" smtClean="0"/>
            </a:br>
            <a:r>
              <a:rPr lang="en-US" sz="1800" b="1" dirty="0" smtClean="0"/>
              <a:t>FY </a:t>
            </a:r>
            <a:r>
              <a:rPr lang="en-US" sz="1800" b="1" dirty="0" smtClean="0"/>
              <a:t>11 </a:t>
            </a:r>
            <a:r>
              <a:rPr lang="en-US" sz="1800" b="1" dirty="0" smtClean="0"/>
              <a:t>Top Program Obligations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400" b="1" dirty="0" smtClean="0"/>
              <a:t>UZAs Over 1 Million Population</a:t>
            </a:r>
            <a:endParaRPr lang="en-US" sz="1800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41375" y="1181100"/>
          <a:ext cx="7823200" cy="4543425"/>
        </p:xfrm>
        <a:graphic>
          <a:graphicData uri="http://schemas.openxmlformats.org/presentationml/2006/ole">
            <p:oleObj spid="_x0000_s2051" name="Chart" r:id="rId3" imgW="7905649" imgH="4591185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Default Design</vt:lpstr>
      <vt:lpstr>Microsoft Office Excel Chart</vt:lpstr>
      <vt:lpstr>Figure 7 FY 11 Top Program Obligations  UZAs Over 1 Million Population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212</cp:revision>
  <cp:lastPrinted>2000-03-04T14:59:26Z</cp:lastPrinted>
  <dcterms:created xsi:type="dcterms:W3CDTF">1998-06-01T13:13:38Z</dcterms:created>
  <dcterms:modified xsi:type="dcterms:W3CDTF">2012-06-18T17:59:18Z</dcterms:modified>
</cp:coreProperties>
</file>