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80238" cy="9210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56" autoAdjust="0"/>
    <p:restoredTop sz="90868" autoAdjust="0"/>
  </p:normalViewPr>
  <p:slideViewPr>
    <p:cSldViewPr>
      <p:cViewPr>
        <p:scale>
          <a:sx n="100" d="100"/>
          <a:sy n="100" d="100"/>
        </p:scale>
        <p:origin x="-942" y="-396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4D115-8EC9-4A1F-97D1-BD27CB77F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15C1-F16A-40DF-88B1-2E11A86B7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727A5-CDF8-42CE-A09E-6C01712EE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FE33B-F5B3-458E-B3F3-D746B05FC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76911-5478-4D58-90C8-25078F73C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A9FFB-D392-464C-9160-00903EBF6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222A3-AF5B-4021-B3CA-2380EF8A4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A07D6-80F1-4F06-9DB0-2799E07E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E83EC-0190-4458-8A2F-CA777CC9A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3A5FA-F0AA-4FD9-8094-46E86AE53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4B480-9018-48CA-B4C8-9466F6721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9513D-65D5-48D2-BB6D-07F931F91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4E6EFB6E-7534-4C68-BC6A-948D2C7B5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381000"/>
          </a:xfrm>
        </p:spPr>
        <p:txBody>
          <a:bodyPr/>
          <a:lstStyle/>
          <a:p>
            <a:r>
              <a:rPr lang="en-US" sz="1800" b="1" dirty="0" smtClean="0"/>
              <a:t>Figure 7</a:t>
            </a:r>
            <a:br>
              <a:rPr lang="en-US" sz="1800" b="1" dirty="0" smtClean="0"/>
            </a:br>
            <a:r>
              <a:rPr lang="en-US" sz="1800" b="1" dirty="0" smtClean="0"/>
              <a:t>FY </a:t>
            </a:r>
            <a:r>
              <a:rPr lang="en-US" sz="1800" b="1" dirty="0" smtClean="0"/>
              <a:t>10 </a:t>
            </a:r>
            <a:r>
              <a:rPr lang="en-US" sz="1800" b="1" dirty="0" smtClean="0"/>
              <a:t>Top Program Obligations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400" b="1" dirty="0" smtClean="0"/>
              <a:t>UZAs Over 1 Million Population</a:t>
            </a:r>
            <a:endParaRPr lang="en-US" sz="1800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838200" y="1143000"/>
          <a:ext cx="7827963" cy="4781550"/>
        </p:xfrm>
        <a:graphic>
          <a:graphicData uri="http://schemas.openxmlformats.org/presentationml/2006/ole">
            <p:oleObj spid="_x0000_s2051" name="Chart" r:id="rId3" imgW="7905649" imgH="4829243" progId="Excel.Char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Calibri</vt:lpstr>
      <vt:lpstr>Default Design</vt:lpstr>
      <vt:lpstr>Microsoft Office Excel Chart</vt:lpstr>
      <vt:lpstr>Figure 7 FY 10 Top Program Obligations  UZAs Over 1 Million Population</vt:lpstr>
    </vt:vector>
  </TitlesOfParts>
  <Company>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214</cp:revision>
  <cp:lastPrinted>2000-03-04T14:59:26Z</cp:lastPrinted>
  <dcterms:created xsi:type="dcterms:W3CDTF">1998-06-01T13:13:38Z</dcterms:created>
  <dcterms:modified xsi:type="dcterms:W3CDTF">2012-06-18T14:40:40Z</dcterms:modified>
</cp:coreProperties>
</file>