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letter"/>
  <p:notesSz cx="69342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979" autoAdjust="0"/>
    <p:restoredTop sz="90929"/>
  </p:normalViewPr>
  <p:slideViewPr>
    <p:cSldViewPr>
      <p:cViewPr>
        <p:scale>
          <a:sx n="100" d="100"/>
          <a:sy n="100" d="100"/>
        </p:scale>
        <p:origin x="-942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43400"/>
            <a:ext cx="55467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300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685213"/>
            <a:ext cx="300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7894BA6-07CA-453B-9B1E-B9BA8FD2E6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BD148-389E-49CE-9D76-47C7FED561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282F4-4C82-446F-9596-BA28FEED7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4FFD4-F40A-4E29-8872-FE1E5A926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9B111-C17B-4D8A-830B-0470185A6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D21E6-2129-4A4C-90DC-1DCB1C695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DE33A-3924-4A5B-A680-325BDBDFD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C3CB-74AE-4A4D-ABB7-A4B919550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44118-1BF4-4044-A180-3C95EA9C2F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5107A-7834-45EF-9695-E04B6FB73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1CC11-971D-47DF-9537-50E6E7423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9648A-37B6-4029-8BFC-12F9362DE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01A12-E01C-481D-82BD-268AB362E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65C008A-C026-4AB8-A5ED-6B9C16568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2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Figure 4 </a:t>
            </a:r>
            <a:br>
              <a:rPr lang="en-US" sz="1800" dirty="0" smtClean="0"/>
            </a:br>
            <a:r>
              <a:rPr lang="en-US" sz="1800" dirty="0" smtClean="0"/>
              <a:t>FY </a:t>
            </a:r>
            <a:r>
              <a:rPr lang="en-US" sz="1800" dirty="0" smtClean="0"/>
              <a:t>2010 </a:t>
            </a:r>
            <a:r>
              <a:rPr lang="en-US" sz="1800" dirty="0" smtClean="0"/>
              <a:t>OBLIGATIONS FOR ALL PROGRAMS</a:t>
            </a:r>
            <a:endParaRPr lang="en-US" dirty="0" smtClean="0"/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685800" y="1752600"/>
          <a:ext cx="3741737" cy="4152900"/>
        </p:xfrm>
        <a:graphic>
          <a:graphicData uri="http://schemas.openxmlformats.org/presentationml/2006/ole">
            <p:oleObj spid="_x0000_s2051" name="Chart" r:id="rId3" imgW="3724224" imgH="4114800" progId="Excel.Sheet.8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4524375" y="1800225"/>
          <a:ext cx="3762375" cy="4210050"/>
        </p:xfrm>
        <a:graphic>
          <a:graphicData uri="http://schemas.openxmlformats.org/presentationml/2006/ole">
            <p:oleObj spid="_x0000_s2052" name="Chart" r:id="rId4" imgW="3838592" imgH="4295843" progId="Excel.Sheet.8">
              <p:embed/>
            </p:oleObj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62000" y="6019800"/>
            <a:ext cx="72517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00"/>
              <a:t>Obligations by Program:  Planning includes Metro, State, &amp; CPGs.  Non-urbanized Formula includes RTAP.  Other includes Job Access / Reverse Commute,  Interstate Substitution,  Misc. FHWA Trf, New Freedom, National Research, Emergency Supplementals, Clean Fuels, Paul S. Sarbanes Transit in Parks Program, Alternative Analysis and Over-the-Road Bus.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329</TotalTime>
  <Words>63</Words>
  <Application>Microsoft Office PowerPoint</Application>
  <PresentationFormat>Letter Paper (8.5x11 in)</PresentationFormat>
  <Paragraphs>2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Blank Presentation</vt:lpstr>
      <vt:lpstr>Chart</vt:lpstr>
      <vt:lpstr>Figure 4  FY 2010 OBLIGATIONS FOR ALL PROGRAMS</vt:lpstr>
    </vt:vector>
  </TitlesOfParts>
  <Company>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grubb</dc:creator>
  <cp:lastModifiedBy>USDOT User</cp:lastModifiedBy>
  <cp:revision>101</cp:revision>
  <cp:lastPrinted>2000-02-15T13:57:50Z</cp:lastPrinted>
  <dcterms:created xsi:type="dcterms:W3CDTF">1998-05-29T18:31:04Z</dcterms:created>
  <dcterms:modified xsi:type="dcterms:W3CDTF">2012-05-16T13:25:18Z</dcterms:modified>
</cp:coreProperties>
</file>