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>
        <p:scale>
          <a:sx n="100" d="100"/>
          <a:sy n="100" d="100"/>
        </p:scale>
        <p:origin x="-942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985DA-66A6-48D4-B2C2-C7E814FA6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9A988-061F-4D8C-92F1-06AE1B8A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D0415-039B-4696-B87D-F2A7ECCC0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DBCB-02D4-4D3B-88F8-42A635613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4C4AE-9A58-4DE3-B97B-484F92384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E4E00-E3E2-40CB-9E28-F4AD1DAB1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29652-3B68-4114-8D99-A1E3465F6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0F8BF-6D1B-467B-B8EF-BF4FE5288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68581-326C-4923-BF9E-B13DBD1C6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CB06A-CDDB-4B6C-B616-9DEB220BF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EFBC7-6306-4C02-9AAA-549356ECC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30918-ECAF-47F3-BEC3-E498B40E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85353593-DFE2-43FD-8CC3-AD297F460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 sz="1800" dirty="0" smtClean="0"/>
              <a:t>Figure 11</a:t>
            </a:r>
            <a:br>
              <a:rPr lang="en-US" sz="1800" dirty="0" smtClean="0"/>
            </a:br>
            <a:r>
              <a:rPr lang="en-US" sz="1800" dirty="0" smtClean="0"/>
              <a:t>FY </a:t>
            </a:r>
            <a:r>
              <a:rPr lang="en-US" sz="1800" dirty="0" smtClean="0"/>
              <a:t>2011 </a:t>
            </a:r>
            <a:r>
              <a:rPr lang="en-US" sz="1800" dirty="0" smtClean="0"/>
              <a:t>OBLIGATIONS FOR RAIL PURCHASES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524000" y="1524000"/>
          <a:ext cx="6496050" cy="4962525"/>
        </p:xfrm>
        <a:graphic>
          <a:graphicData uri="http://schemas.openxmlformats.org/presentationml/2006/ole">
            <p:oleObj spid="_x0000_s2051" name="Chart" r:id="rId3" imgW="4886241" imgH="3733800" progId="Excel.Char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784</TotalTime>
  <Words>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Calibri</vt:lpstr>
      <vt:lpstr>Blank Presentation</vt:lpstr>
      <vt:lpstr>Microsoft Office Excel Chart</vt:lpstr>
      <vt:lpstr>Figure 11 FY 2011 OBLIGATIONS FOR RAIL PURCHASES</vt:lpstr>
    </vt:vector>
  </TitlesOfParts>
  <Company>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112</cp:revision>
  <cp:lastPrinted>1999-02-23T19:54:56Z</cp:lastPrinted>
  <dcterms:created xsi:type="dcterms:W3CDTF">1998-05-29T18:31:04Z</dcterms:created>
  <dcterms:modified xsi:type="dcterms:W3CDTF">2012-06-18T19:03:43Z</dcterms:modified>
</cp:coreProperties>
</file>