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E60D-6EF3-4348-A360-872A44101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2C7D-1494-49D5-8307-758E516CE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9325-B690-4060-B345-8FE543D77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AA86-A72B-4224-8A88-9B289618A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46FF-441B-4F94-A261-A139EEC95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DCDE7-357F-46DA-8BAF-54194088F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6FB7B-C604-4C00-9C26-5462EECF2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14870-DE66-4D12-9B6B-48A0023AA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C44E-AA1B-4057-933E-8D94F462F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5CDA9-A1A6-4526-8572-E112CA9B6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27C9-DFA0-4C88-8508-2F8883630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9976C-E3FB-4602-93D7-F6296FE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A96576A-DDBE-4FBA-BDDA-7C8A17DD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sz="1800" dirty="0" smtClean="0"/>
              <a:t>Figure 11</a:t>
            </a:r>
            <a:br>
              <a:rPr lang="en-US" sz="1800" dirty="0" smtClean="0"/>
            </a:br>
            <a:r>
              <a:rPr lang="en-US" sz="1800" dirty="0" smtClean="0"/>
              <a:t>FY 2010 OBLIGATIONS FOR RAIL PURCHASES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617663" y="1733550"/>
          <a:ext cx="5821362" cy="4762500"/>
        </p:xfrm>
        <a:graphic>
          <a:graphicData uri="http://schemas.openxmlformats.org/presentationml/2006/ole">
            <p:oleObj spid="_x0000_s2051" name="Worksheet" r:id="rId3" imgW="6286433" imgH="5143500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1085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Office Excel 97-2003 Worksheet</vt:lpstr>
      <vt:lpstr>Figure 11 FY 2010 OBLIGATIONS FOR RAIL PURCHASES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115</cp:revision>
  <cp:lastPrinted>1999-02-23T19:54:56Z</cp:lastPrinted>
  <dcterms:created xsi:type="dcterms:W3CDTF">1998-05-29T18:31:04Z</dcterms:created>
  <dcterms:modified xsi:type="dcterms:W3CDTF">2012-06-18T19:15:47Z</dcterms:modified>
</cp:coreProperties>
</file>