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</p:sldIdLst>
  <p:sldSz cx="9144000" cy="6858000" type="letter"/>
  <p:notesSz cx="69342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963" autoAdjust="0"/>
    <p:restoredTop sz="90929"/>
  </p:normalViewPr>
  <p:slideViewPr>
    <p:cSldViewPr>
      <p:cViewPr>
        <p:scale>
          <a:sx n="100" d="100"/>
          <a:sy n="100" d="100"/>
        </p:scale>
        <p:origin x="-942" y="-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59E60D-6EF3-4348-A360-872A44101A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32C7D-1494-49D5-8307-758E516CE8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19325-B690-4060-B345-8FE543D77B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6AA86-A72B-4224-8A88-9B289618A9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046FF-441B-4F94-A261-A139EEC95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DCDE7-357F-46DA-8BAF-54194088F2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6FB7B-C604-4C00-9C26-5462EECF2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914870-DE66-4D12-9B6B-48A0023AA8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4C44E-AA1B-4057-933E-8D94F462F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55CDA9-A1A6-4526-8572-E112CA9B63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6627C9-DFA0-4C88-8508-2F8883630C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29976C-E3FB-4602-93D7-F6296FE007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fld id="{8A96576A-DDBE-4FBA-BDDA-7C8A17DDC7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81000"/>
            <a:ext cx="7772400" cy="1143000"/>
          </a:xfrm>
        </p:spPr>
        <p:txBody>
          <a:bodyPr/>
          <a:lstStyle/>
          <a:p>
            <a:r>
              <a:rPr lang="en-US" sz="1800" dirty="0" smtClean="0"/>
              <a:t>Figure 11</a:t>
            </a:r>
            <a:br>
              <a:rPr lang="en-US" sz="1800" dirty="0" smtClean="0"/>
            </a:br>
            <a:r>
              <a:rPr lang="en-US" sz="1800" dirty="0" smtClean="0"/>
              <a:t>FY 2010 OBLIGATIONS FOR RAIL PURCHASES</a:t>
            </a:r>
            <a:endParaRPr lang="en-US" dirty="0" smtClean="0"/>
          </a:p>
        </p:txBody>
      </p:sp>
      <p:graphicFrame>
        <p:nvGraphicFramePr>
          <p:cNvPr id="2051" name="Object 3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1617663" y="1733550"/>
          <a:ext cx="5821362" cy="4762500"/>
        </p:xfrm>
        <a:graphic>
          <a:graphicData uri="http://schemas.openxmlformats.org/presentationml/2006/ole">
            <p:oleObj spid="_x0000_s2051" name="Worksheet" r:id="rId3" imgW="6286433" imgH="5143500" progId="Excel.Sheet.8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1085</TotalTime>
  <Words>2</Words>
  <Application>Microsoft Office PowerPoint</Application>
  <PresentationFormat>Letter Paper (8.5x11 in)</PresentationFormat>
  <Paragraphs>1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Blank Presentation</vt:lpstr>
      <vt:lpstr>Microsoft Office Excel 97-2003 Worksheet</vt:lpstr>
      <vt:lpstr>Figure 11 FY 2010 OBLIGATIONS FOR RAIL PURCHASES</vt:lpstr>
    </vt:vector>
  </TitlesOfParts>
  <Company>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grubb</dc:creator>
  <cp:lastModifiedBy>USDOT User</cp:lastModifiedBy>
  <cp:revision>115</cp:revision>
  <cp:lastPrinted>1999-02-23T19:54:56Z</cp:lastPrinted>
  <dcterms:created xsi:type="dcterms:W3CDTF">1998-05-29T18:31:04Z</dcterms:created>
  <dcterms:modified xsi:type="dcterms:W3CDTF">2012-06-18T19:15:47Z</dcterms:modified>
</cp:coreProperties>
</file>