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067B2-223B-4DB6-B2DD-9DF929F47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95239-F7EC-40D8-8891-405D9BA96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618D-E731-4A47-A0C6-D0A00CEEA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DBEB-F7F1-4F9E-AC25-DEABFABE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6F0B2-7FF7-4B1F-918A-11D22F17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51E1-191A-4DF3-8758-E413E504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0F1E-1117-46FB-9660-4012BB8EC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9B819-D072-45F9-ACF6-3453EC447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E315F-A0F0-46D0-A58B-36D01265C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22D7-43F7-4C54-A2A4-8AD91B6C4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F1C9F-4E9B-4B41-8155-27D54A3B4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A357-6A9A-428E-A3EC-2690E4F93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B0D4B10-9F0F-4B4C-8A7C-6E39E5DD5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Figure 10 &amp;12</a:t>
            </a:r>
            <a:br>
              <a:rPr lang="en-US" sz="1800" dirty="0" smtClean="0"/>
            </a:br>
            <a:r>
              <a:rPr lang="en-US" sz="1800" dirty="0" smtClean="0"/>
              <a:t>FY </a:t>
            </a:r>
            <a:r>
              <a:rPr lang="en-US" sz="1800" dirty="0" smtClean="0"/>
              <a:t>2011 </a:t>
            </a:r>
            <a:r>
              <a:rPr lang="en-US" sz="1800" dirty="0" smtClean="0"/>
              <a:t>OBLIGATIONS FOR MOTOR VEHICLES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773113" y="2085975"/>
          <a:ext cx="3435350" cy="3819525"/>
        </p:xfrm>
        <a:graphic>
          <a:graphicData uri="http://schemas.openxmlformats.org/presentationml/2006/ole">
            <p:oleObj spid="_x0000_s2051" name="Chart" r:id="rId3" imgW="3657600" imgH="4067243" progId="Excel.Chart.8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72000" y="1981200"/>
          <a:ext cx="4210050" cy="3895725"/>
        </p:xfrm>
        <a:graphic>
          <a:graphicData uri="http://schemas.openxmlformats.org/presentationml/2006/ole">
            <p:oleObj spid="_x0000_s2052" name="Chart" r:id="rId4" imgW="4295792" imgH="3971857" progId="Excel.Chart.8">
              <p:embed/>
            </p:oleObj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69925" y="6208713"/>
            <a:ext cx="49831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b="1"/>
              <a:t>NOTE:  Percentage of Vehicles by Fuel Type is based on data in Table 12.</a:t>
            </a:r>
            <a:endParaRPr 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767</TotalTime>
  <Words>20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Calibri</vt:lpstr>
      <vt:lpstr>Blank Presentation</vt:lpstr>
      <vt:lpstr>Microsoft Office Excel Chart</vt:lpstr>
      <vt:lpstr>Figure 10 &amp;12 FY 2011 OBLIGATIONS FOR MOTOR VEHICLES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107</cp:revision>
  <cp:lastPrinted>1999-02-23T19:54:56Z</cp:lastPrinted>
  <dcterms:created xsi:type="dcterms:W3CDTF">1998-05-29T18:31:04Z</dcterms:created>
  <dcterms:modified xsi:type="dcterms:W3CDTF">2012-06-18T18:50:25Z</dcterms:modified>
</cp:coreProperties>
</file>