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FB702-BC16-4CF0-870D-BEBC0C0AB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72D36-F76B-469E-8C79-7BF94C601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3493D-2726-43E1-8F4E-9D4867F44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35F08-15B1-46C7-A9E2-A912B45F2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7112E-33F4-4968-B3C3-C78807FE4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B30D-B287-4520-B604-B6CD9C222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BC8B0-A165-4395-BB8A-06BEEA7EA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68292-5DFB-4411-94A6-3D756E890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BF9C1-2D21-4A62-B69B-E0EAF7E32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398F2-DE25-4049-902F-54690E0BD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A9227-7533-4D44-BF9B-08EFC80DC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0F0CE-F0BE-4D5E-83BD-4DD5841CD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6F67766B-1738-48EE-B85C-213F143E4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10 &amp;12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2010 </a:t>
            </a:r>
            <a:r>
              <a:rPr lang="en-US" sz="1800" dirty="0" smtClean="0"/>
              <a:t>OBLIGATIONS FOR MOTOR VEHICLES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38200" y="2057400"/>
          <a:ext cx="3417888" cy="3800475"/>
        </p:xfrm>
        <a:graphic>
          <a:graphicData uri="http://schemas.openxmlformats.org/presentationml/2006/ole">
            <p:oleObj spid="_x0000_s2051" name="Chart" r:id="rId3" imgW="3657600" imgH="4067243" progId="Excel.Chart.8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2000" y="1981200"/>
          <a:ext cx="4210050" cy="3895725"/>
        </p:xfrm>
        <a:graphic>
          <a:graphicData uri="http://schemas.openxmlformats.org/presentationml/2006/ole">
            <p:oleObj spid="_x0000_s2052" name="Chart" r:id="rId4" imgW="4295792" imgH="3971857" progId="Excel.Char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208713"/>
            <a:ext cx="49831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b="1"/>
              <a:t>NOTE:  Percentage of Vehicles by Fuel Type is based on data in Table 12.</a:t>
            </a:r>
            <a:endParaRPr 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1006</TotalTime>
  <Words>20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Blank Presentation</vt:lpstr>
      <vt:lpstr>Microsoft Office Excel Chart</vt:lpstr>
      <vt:lpstr>Figure 10 &amp;12 FY 2010 OBLIGATIONS FOR MOTOR VEHICLES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132</cp:revision>
  <cp:lastPrinted>1999-02-23T19:54:56Z</cp:lastPrinted>
  <dcterms:created xsi:type="dcterms:W3CDTF">1998-05-29T18:31:04Z</dcterms:created>
  <dcterms:modified xsi:type="dcterms:W3CDTF">2012-06-15T19:13:54Z</dcterms:modified>
</cp:coreProperties>
</file>