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63" autoAdjust="0"/>
    <p:restoredTop sz="90929"/>
  </p:normalViewPr>
  <p:slideViewPr>
    <p:cSldViewPr>
      <p:cViewPr varScale="1">
        <p:scale>
          <a:sx n="89" d="100"/>
          <a:sy n="89" d="100"/>
        </p:scale>
        <p:origin x="1243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985DA-66A6-48D4-B2C2-C7E814FA6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9A988-061F-4D8C-92F1-06AE1B8A7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D0415-039B-4696-B87D-F2A7ECCC0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4DBCB-02D4-4D3B-88F8-42A635613C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4C4AE-9A58-4DE3-B97B-484F92384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E4E00-E3E2-40CB-9E28-F4AD1DAB1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29652-3B68-4114-8D99-A1E3465F6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0F8BF-6D1B-467B-B8EF-BF4FE5288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68581-326C-4923-BF9E-B13DBD1C6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CB06A-CDDB-4B6C-B616-9DEB220BF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EFBC7-6306-4C02-9AAA-549356ECC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30918-ECAF-47F3-BEC3-E498B40E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85353593-DFE2-43FD-8CC3-AD297F460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r>
              <a:rPr lang="en-US" sz="1800" dirty="0"/>
              <a:t>Figure 10</a:t>
            </a:r>
            <a:br>
              <a:rPr lang="en-US" sz="1800" dirty="0"/>
            </a:br>
            <a:r>
              <a:rPr lang="en-US" sz="1800"/>
              <a:t>FY 2015 </a:t>
            </a:r>
            <a:r>
              <a:rPr lang="en-US" sz="1800" dirty="0"/>
              <a:t>OBLIGATIONS FOR RAIL PURCHASES</a:t>
            </a:r>
            <a:endParaRPr lang="en-US" dirty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92450868"/>
              </p:ext>
            </p:extLst>
          </p:nvPr>
        </p:nvGraphicFramePr>
        <p:xfrm>
          <a:off x="1184275" y="1411288"/>
          <a:ext cx="6969125" cy="436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Worksheet" r:id="rId3" imgW="6309441" imgH="3954744" progId="Excel.Sheet.8">
                  <p:embed/>
                </p:oleObj>
              </mc:Choice>
              <mc:Fallback>
                <p:oleObj name="Worksheet" r:id="rId3" imgW="6309441" imgH="3954744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275" y="1411288"/>
                        <a:ext cx="6969125" cy="4368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1294</TotalTime>
  <Words>2</Words>
  <Application>Microsoft Office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Blank Presentation</vt:lpstr>
      <vt:lpstr>Microsoft Excel 97-2003 Worksheet</vt:lpstr>
      <vt:lpstr>Figure 10 FY 2015 OBLIGATIONS FOR RAIL PURCHASES</vt:lpstr>
    </vt:vector>
  </TitlesOfParts>
  <Company>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Clemons, Jasmine (FTA)</cp:lastModifiedBy>
  <cp:revision>120</cp:revision>
  <cp:lastPrinted>1999-02-23T19:54:56Z</cp:lastPrinted>
  <dcterms:created xsi:type="dcterms:W3CDTF">1998-05-29T18:31:04Z</dcterms:created>
  <dcterms:modified xsi:type="dcterms:W3CDTF">2017-03-28T16:40:14Z</dcterms:modified>
</cp:coreProperties>
</file>