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2004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985DA-66A6-48D4-B2C2-C7E814FA6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A988-061F-4D8C-92F1-06AE1B8A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D0415-039B-4696-B87D-F2A7ECCC0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DBCB-02D4-4D3B-88F8-42A635613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4C4AE-9A58-4DE3-B97B-484F92384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E4E00-E3E2-40CB-9E28-F4AD1DAB1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9652-3B68-4114-8D99-A1E3465F6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0F8BF-6D1B-467B-B8EF-BF4FE5288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68581-326C-4923-BF9E-B13DBD1C6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CB06A-CDDB-4B6C-B616-9DEB220BF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EFBC7-6306-4C02-9AAA-549356ECC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0918-ECAF-47F3-BEC3-E498B40E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5353593-DFE2-43FD-8CC3-AD297F460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sz="1800" dirty="0" smtClean="0"/>
              <a:t>Figure </a:t>
            </a:r>
            <a:r>
              <a:rPr lang="en-US" sz="1800" dirty="0" smtClean="0"/>
              <a:t>10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FY 2013 OBLIGATIONS FOR RAIL PURCHASES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123253682"/>
              </p:ext>
            </p:extLst>
          </p:nvPr>
        </p:nvGraphicFramePr>
        <p:xfrm>
          <a:off x="1600200" y="1371600"/>
          <a:ext cx="6045200" cy="480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4" imgW="5076925" imgH="4038613" progId="Excel.Sheet.8">
                  <p:embed/>
                </p:oleObj>
              </mc:Choice>
              <mc:Fallback>
                <p:oleObj name="Worksheet" r:id="rId4" imgW="5076925" imgH="4038613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6045200" cy="480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1007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Worksheet</vt:lpstr>
      <vt:lpstr>Figure 10 FY 2013 OBLIGATIONS FOR RAIL PURCHASES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</cp:lastModifiedBy>
  <cp:revision>116</cp:revision>
  <cp:lastPrinted>1999-02-23T19:54:56Z</cp:lastPrinted>
  <dcterms:created xsi:type="dcterms:W3CDTF">1998-05-29T18:31:04Z</dcterms:created>
  <dcterms:modified xsi:type="dcterms:W3CDTF">2015-10-01T17:40:47Z</dcterms:modified>
</cp:coreProperties>
</file>