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0.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6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6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64.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68.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69.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90"/>
  </p:notesMasterIdLst>
  <p:handoutMasterIdLst>
    <p:handoutMasterId r:id="rId91"/>
  </p:handoutMasterIdLst>
  <p:sldIdLst>
    <p:sldId id="256" r:id="rId2"/>
    <p:sldId id="272" r:id="rId3"/>
    <p:sldId id="275" r:id="rId4"/>
    <p:sldId id="301"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22" r:id="rId29"/>
    <p:sldId id="303" r:id="rId30"/>
    <p:sldId id="304" r:id="rId31"/>
    <p:sldId id="372" r:id="rId32"/>
    <p:sldId id="373" r:id="rId33"/>
    <p:sldId id="374"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64" r:id="rId48"/>
    <p:sldId id="321" r:id="rId49"/>
    <p:sldId id="324" r:id="rId50"/>
    <p:sldId id="325" r:id="rId51"/>
    <p:sldId id="326" r:id="rId52"/>
    <p:sldId id="365" r:id="rId53"/>
    <p:sldId id="366"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67" r:id="rId72"/>
    <p:sldId id="347" r:id="rId73"/>
    <p:sldId id="348" r:id="rId74"/>
    <p:sldId id="349" r:id="rId75"/>
    <p:sldId id="350" r:id="rId76"/>
    <p:sldId id="351" r:id="rId77"/>
    <p:sldId id="368" r:id="rId78"/>
    <p:sldId id="353" r:id="rId79"/>
    <p:sldId id="354" r:id="rId80"/>
    <p:sldId id="355" r:id="rId81"/>
    <p:sldId id="356" r:id="rId82"/>
    <p:sldId id="357" r:id="rId83"/>
    <p:sldId id="358" r:id="rId84"/>
    <p:sldId id="359" r:id="rId85"/>
    <p:sldId id="369" r:id="rId86"/>
    <p:sldId id="370" r:id="rId87"/>
    <p:sldId id="371" r:id="rId88"/>
    <p:sldId id="273" r:id="rId89"/>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466" autoAdjust="0"/>
    <p:restoredTop sz="88136" autoAdjust="0"/>
  </p:normalViewPr>
  <p:slideViewPr>
    <p:cSldViewPr snapToGrid="0" snapToObjects="1">
      <p:cViewPr>
        <p:scale>
          <a:sx n="81" d="100"/>
          <a:sy n="81" d="100"/>
        </p:scale>
        <p:origin x="-822" y="354"/>
      </p:cViewPr>
      <p:guideLst>
        <p:guide orient="horz" pos="2160"/>
        <p:guide pos="2880"/>
      </p:guideLst>
    </p:cSldViewPr>
  </p:slideViewPr>
  <p:outlineViewPr>
    <p:cViewPr>
      <p:scale>
        <a:sx n="33" d="100"/>
        <a:sy n="33" d="100"/>
      </p:scale>
      <p:origin x="0" y="7902"/>
    </p:cViewPr>
  </p:outlineViewPr>
  <p:notesTextViewPr>
    <p:cViewPr>
      <p:scale>
        <a:sx n="100" d="100"/>
        <a:sy n="100" d="100"/>
      </p:scale>
      <p:origin x="0" y="0"/>
    </p:cViewPr>
  </p:notesTextViewPr>
  <p:sorterViewPr>
    <p:cViewPr>
      <p:scale>
        <a:sx n="100" d="100"/>
        <a:sy n="100" d="100"/>
      </p:scale>
      <p:origin x="0" y="224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diagrams/_rels/data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diagrams/_rels/drawing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800" b="1" i="0" baseline="0" dirty="0" smtClean="0"/>
            <a:t>Code of Federal Regulations</a:t>
          </a:r>
          <a:endParaRPr lang="en-US" sz="1800" b="1"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600" b="0" i="0" baseline="0" dirty="0" smtClean="0"/>
            <a:t>FTA Circulars</a:t>
          </a:r>
          <a:endParaRPr lang="en-US" sz="1600" b="0"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a:t>
          </a:r>
          <a:r>
            <a:rPr lang="en-US" sz="1600" b="0" i="0" baseline="0" smtClean="0"/>
            <a:t>Headquarters Guidance</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600" b="0" i="0" baseline="0" dirty="0" smtClean="0"/>
            <a:t>OMB Circulars</a:t>
          </a:r>
          <a:endParaRPr lang="en-US" sz="1600" b="0"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custLinFactNeighborX="1429" custLinFactNeighborY="-7397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custLinFactNeighborX="1429" custLinFactNeighborY="24661">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0FFC7751-4CED-42C7-AD19-B1AE53AAF779}" type="presOf" srcId="{8C44737D-7C89-484B-99F7-723ABB126806}" destId="{1B50263C-F21C-42C4-B3FA-5576E989D263}" srcOrd="0" destOrd="0" presId="urn:microsoft.com/office/officeart/2005/8/layout/pyramid2"/>
    <dgm:cxn modelId="{E023DDCD-4891-4537-B09A-8A99370AB107}" srcId="{DD355DBC-0910-4E92-B118-F6DA60C0F792}" destId="{EFDA0078-EDFB-411C-B319-08205261AFFA}" srcOrd="7" destOrd="0" parTransId="{306224C9-C082-47F5-8A52-A7883F71F430}" sibTransId="{A439EFA7-0260-40E9-8886-397F10483356}"/>
    <dgm:cxn modelId="{EDB4C84C-8157-483F-B516-316C93A0A8A7}" type="presOf" srcId="{C592B503-4712-49ED-8888-B433D6CEE9DE}" destId="{E0F090DD-37B3-4338-9354-9A95205FBE4A}" srcOrd="0" destOrd="0" presId="urn:microsoft.com/office/officeart/2005/8/layout/pyramid2"/>
    <dgm:cxn modelId="{61E37620-3CCB-4876-B335-BA76C3CFB519}" type="presOf" srcId="{40BA4763-BEFD-4FC9-8E7C-F2B15C2C113A}" destId="{7C6AF383-13BC-4EC2-8C19-05AC9D1047B3}" srcOrd="0" destOrd="0" presId="urn:microsoft.com/office/officeart/2005/8/layout/pyramid2"/>
    <dgm:cxn modelId="{314DF246-5FB0-4C0A-8F89-51C3AA349791}" srcId="{DD355DBC-0910-4E92-B118-F6DA60C0F792}" destId="{8C44737D-7C89-484B-99F7-723ABB126806}" srcOrd="0" destOrd="0" parTransId="{7F2AA70F-07F2-44CE-8DF6-4315B1BE784A}" sibTransId="{527EBBDF-5C5E-4D1A-A241-C63EBDB6BFC2}"/>
    <dgm:cxn modelId="{F0C988A0-B930-4068-ABE3-FA3BB6FB3120}" type="presOf" srcId="{BA8CDF2A-B8C2-48E1-B50E-6F3E19CCC8E1}" destId="{CC98E7D6-4B95-4625-87FE-FCDB93AD8A31}" srcOrd="0" destOrd="0" presId="urn:microsoft.com/office/officeart/2005/8/layout/pyramid2"/>
    <dgm:cxn modelId="{0093B83A-8D44-4CD4-A9B6-3B4370473154}" type="presOf" srcId="{DD355DBC-0910-4E92-B118-F6DA60C0F792}" destId="{4AEB5597-C4CD-44A4-8D12-9254A374EF51}" srcOrd="0" destOrd="0" presId="urn:microsoft.com/office/officeart/2005/8/layout/pyramid2"/>
    <dgm:cxn modelId="{8AA65C55-54C6-45C5-8F48-6A5A9350A275}" srcId="{DD355DBC-0910-4E92-B118-F6DA60C0F792}" destId="{C592B503-4712-49ED-8888-B433D6CEE9DE}" srcOrd="4" destOrd="0" parTransId="{100D6B2D-0EF7-4E03-8E09-DA47F271BE5B}" sibTransId="{9EC9805F-28C4-47DC-8DA8-3BAF38C6727B}"/>
    <dgm:cxn modelId="{B2E04703-07DC-4BFD-BCDC-379A39C82F7F}" type="presOf" srcId="{F9F5FF50-5822-42DF-AA5D-00FEA3B95BF0}" destId="{E4718459-391B-44F0-859B-4434DDECC74C}" srcOrd="0" destOrd="0" presId="urn:microsoft.com/office/officeart/2005/8/layout/pyramid2"/>
    <dgm:cxn modelId="{41F64D67-8A0A-4E24-9D9C-92C31E87FFED}" srcId="{DD355DBC-0910-4E92-B118-F6DA60C0F792}" destId="{40BA4763-BEFD-4FC9-8E7C-F2B15C2C113A}" srcOrd="3" destOrd="0" parTransId="{E798F7AC-D320-4DE3-A479-49FEEA46A9BC}" sibTransId="{B5FA41FB-F4D8-4F75-95B2-F70A2335B21D}"/>
    <dgm:cxn modelId="{1989D1E2-7ED5-4E63-8D1C-08EB41AD4FA1}" type="presOf" srcId="{5B48BC9E-396D-466A-BC7E-0C02C6BCE9D9}" destId="{4C266186-B712-40DF-B0AD-EE250FD493FA}" srcOrd="0" destOrd="0" presId="urn:microsoft.com/office/officeart/2005/8/layout/pyramid2"/>
    <dgm:cxn modelId="{0F7564DF-C3D3-4702-906C-3DB89504CAAC}" type="presOf" srcId="{F1AD3DB3-50B0-4C44-8BC1-42A7427601C1}" destId="{474042D0-7FC9-42DB-98F3-3D3A3D8418E9}" srcOrd="0" destOrd="0" presId="urn:microsoft.com/office/officeart/2005/8/layout/pyramid2"/>
    <dgm:cxn modelId="{960E978E-E9F3-4BF7-B8D3-C40B1C80F3CC}" type="presOf" srcId="{EFDA0078-EDFB-411C-B319-08205261AFFA}" destId="{2E17337C-21FF-43D1-90A8-2C03F1FBEACC}" srcOrd="0" destOrd="0" presId="urn:microsoft.com/office/officeart/2005/8/layout/pyramid2"/>
    <dgm:cxn modelId="{058C4DE0-21C2-4BCD-AD33-401E1664B893}" srcId="{DD355DBC-0910-4E92-B118-F6DA60C0F792}" destId="{A04D31D4-0557-4535-A7E5-75B85FF83846}" srcOrd="6" destOrd="0" parTransId="{817C99DB-9CA6-41F2-8E6B-2CC3D7201AEB}" sibTransId="{05E82A5A-80FC-46C1-B1C8-BF252B91A5A0}"/>
    <dgm:cxn modelId="{A1A5AC90-1A45-4FFF-9FF1-B2984A605643}" srcId="{DD355DBC-0910-4E92-B118-F6DA60C0F792}" destId="{BA8CDF2A-B8C2-48E1-B50E-6F3E19CCC8E1}" srcOrd="5" destOrd="0" parTransId="{93EDB3B8-887E-4BF6-BF3F-53FA9A6687FD}" sibTransId="{C3D05DA7-3FAD-4AF3-B06F-22F3AAF4883A}"/>
    <dgm:cxn modelId="{65A2278F-552F-4765-B4E1-821FCB5CA326}" srcId="{DD355DBC-0910-4E92-B118-F6DA60C0F792}" destId="{F9F5FF50-5822-42DF-AA5D-00FEA3B95BF0}" srcOrd="8" destOrd="0" parTransId="{A2876CDC-E587-4AF5-8A7F-787FFFAF9F51}" sibTransId="{126B832B-0F5E-4A73-BB69-87A43CDDF823}"/>
    <dgm:cxn modelId="{8ACC892B-3AEF-4C2B-BB9E-4EBE9C9DEF29}" type="presOf" srcId="{A04D31D4-0557-4535-A7E5-75B85FF83846}" destId="{5C0C79EE-175E-48F1-8695-8A720F6D02E5}" srcOrd="0" destOrd="0" presId="urn:microsoft.com/office/officeart/2005/8/layout/pyramid2"/>
    <dgm:cxn modelId="{9FD3ADFF-6DCF-4171-9F2A-AD6D42F7FA12}" srcId="{DD355DBC-0910-4E92-B118-F6DA60C0F792}" destId="{F1AD3DB3-50B0-4C44-8BC1-42A7427601C1}" srcOrd="2" destOrd="0" parTransId="{72B6D87C-3616-4C59-93EA-D1D7C3F8C007}" sibTransId="{4990109D-3AD4-42BE-BFD4-95E26E0984F7}"/>
    <dgm:cxn modelId="{0266D1EF-E157-4990-B71A-D5E8B3A6B5F3}" srcId="{DD355DBC-0910-4E92-B118-F6DA60C0F792}" destId="{5B48BC9E-396D-466A-BC7E-0C02C6BCE9D9}" srcOrd="1" destOrd="0" parTransId="{33A50935-CA24-4965-A364-0081C24C4B47}" sibTransId="{1C0B3107-F004-4E18-BAE1-2FE26DFEF87C}"/>
    <dgm:cxn modelId="{46C228C5-75FB-46F6-B473-842DE0CB1114}" type="presParOf" srcId="{4AEB5597-C4CD-44A4-8D12-9254A374EF51}" destId="{28EFEAE8-E963-43A6-9367-C0E2F1751DCB}" srcOrd="0" destOrd="0" presId="urn:microsoft.com/office/officeart/2005/8/layout/pyramid2"/>
    <dgm:cxn modelId="{654479F5-6D72-4583-B602-EFF2D1E4A6A4}" type="presParOf" srcId="{4AEB5597-C4CD-44A4-8D12-9254A374EF51}" destId="{CD616149-CA24-4ED1-99AE-EFA86B34D7FE}" srcOrd="1" destOrd="0" presId="urn:microsoft.com/office/officeart/2005/8/layout/pyramid2"/>
    <dgm:cxn modelId="{EFB651B3-336D-442B-86B3-1F542DBA3E75}" type="presParOf" srcId="{CD616149-CA24-4ED1-99AE-EFA86B34D7FE}" destId="{1B50263C-F21C-42C4-B3FA-5576E989D263}" srcOrd="0" destOrd="0" presId="urn:microsoft.com/office/officeart/2005/8/layout/pyramid2"/>
    <dgm:cxn modelId="{DBAF7DC3-5E22-45D5-82EB-A683063AA1EB}" type="presParOf" srcId="{CD616149-CA24-4ED1-99AE-EFA86B34D7FE}" destId="{A9880197-9F2F-46A0-AAFF-4CE796A2F957}" srcOrd="1" destOrd="0" presId="urn:microsoft.com/office/officeart/2005/8/layout/pyramid2"/>
    <dgm:cxn modelId="{72F06BC1-2637-4524-8397-B6F11EEEBA9A}" type="presParOf" srcId="{CD616149-CA24-4ED1-99AE-EFA86B34D7FE}" destId="{4C266186-B712-40DF-B0AD-EE250FD493FA}" srcOrd="2" destOrd="0" presId="urn:microsoft.com/office/officeart/2005/8/layout/pyramid2"/>
    <dgm:cxn modelId="{0D4F4986-A440-4824-A537-4EC0DB100A0D}" type="presParOf" srcId="{CD616149-CA24-4ED1-99AE-EFA86B34D7FE}" destId="{DB98185E-A461-47C7-ABBA-1D9787CFAC6D}" srcOrd="3" destOrd="0" presId="urn:microsoft.com/office/officeart/2005/8/layout/pyramid2"/>
    <dgm:cxn modelId="{86862145-D4D4-4317-A108-B236AEBCC370}" type="presParOf" srcId="{CD616149-CA24-4ED1-99AE-EFA86B34D7FE}" destId="{474042D0-7FC9-42DB-98F3-3D3A3D8418E9}" srcOrd="4" destOrd="0" presId="urn:microsoft.com/office/officeart/2005/8/layout/pyramid2"/>
    <dgm:cxn modelId="{CC1DEACB-428E-4657-997E-6AB859AF87A8}" type="presParOf" srcId="{CD616149-CA24-4ED1-99AE-EFA86B34D7FE}" destId="{A96D004A-6C5B-44CC-833C-117B51BA35FD}" srcOrd="5" destOrd="0" presId="urn:microsoft.com/office/officeart/2005/8/layout/pyramid2"/>
    <dgm:cxn modelId="{4440704F-09CB-44C8-860F-C07867A1FE31}" type="presParOf" srcId="{CD616149-CA24-4ED1-99AE-EFA86B34D7FE}" destId="{7C6AF383-13BC-4EC2-8C19-05AC9D1047B3}" srcOrd="6" destOrd="0" presId="urn:microsoft.com/office/officeart/2005/8/layout/pyramid2"/>
    <dgm:cxn modelId="{B47B9D28-2D56-47A3-B7E0-62B26B2039EF}" type="presParOf" srcId="{CD616149-CA24-4ED1-99AE-EFA86B34D7FE}" destId="{1258DB50-5635-4153-8ACF-B0FD62BB4346}" srcOrd="7" destOrd="0" presId="urn:microsoft.com/office/officeart/2005/8/layout/pyramid2"/>
    <dgm:cxn modelId="{FE91FD51-782F-4152-913F-7F90D7F8DE12}" type="presParOf" srcId="{CD616149-CA24-4ED1-99AE-EFA86B34D7FE}" destId="{E0F090DD-37B3-4338-9354-9A95205FBE4A}" srcOrd="8" destOrd="0" presId="urn:microsoft.com/office/officeart/2005/8/layout/pyramid2"/>
    <dgm:cxn modelId="{46A8F36A-AEDC-4E43-810C-3A98C727D3C9}" type="presParOf" srcId="{CD616149-CA24-4ED1-99AE-EFA86B34D7FE}" destId="{D90FBCB1-499B-4849-8C6E-6A39B233FD6F}" srcOrd="9" destOrd="0" presId="urn:microsoft.com/office/officeart/2005/8/layout/pyramid2"/>
    <dgm:cxn modelId="{C9421952-F532-42E6-8C3D-72E18881405A}" type="presParOf" srcId="{CD616149-CA24-4ED1-99AE-EFA86B34D7FE}" destId="{CC98E7D6-4B95-4625-87FE-FCDB93AD8A31}" srcOrd="10" destOrd="0" presId="urn:microsoft.com/office/officeart/2005/8/layout/pyramid2"/>
    <dgm:cxn modelId="{C6F0B2FA-8274-4EB3-9620-499E26A89E49}" type="presParOf" srcId="{CD616149-CA24-4ED1-99AE-EFA86B34D7FE}" destId="{B212362B-452D-408E-8DC5-9B260777CF7B}" srcOrd="11" destOrd="0" presId="urn:microsoft.com/office/officeart/2005/8/layout/pyramid2"/>
    <dgm:cxn modelId="{598BF1C7-DE25-4DD9-9FF0-0268145B104D}" type="presParOf" srcId="{CD616149-CA24-4ED1-99AE-EFA86B34D7FE}" destId="{5C0C79EE-175E-48F1-8695-8A720F6D02E5}" srcOrd="12" destOrd="0" presId="urn:microsoft.com/office/officeart/2005/8/layout/pyramid2"/>
    <dgm:cxn modelId="{2C27CA74-4213-4645-816F-D5384EA3D283}" type="presParOf" srcId="{CD616149-CA24-4ED1-99AE-EFA86B34D7FE}" destId="{50FC304E-4F95-453D-AC03-E452ABB8DDE3}" srcOrd="13" destOrd="0" presId="urn:microsoft.com/office/officeart/2005/8/layout/pyramid2"/>
    <dgm:cxn modelId="{DE4FFB8C-A2AA-49AE-877C-8038FDEC50B4}" type="presParOf" srcId="{CD616149-CA24-4ED1-99AE-EFA86B34D7FE}" destId="{2E17337C-21FF-43D1-90A8-2C03F1FBEACC}" srcOrd="14" destOrd="0" presId="urn:microsoft.com/office/officeart/2005/8/layout/pyramid2"/>
    <dgm:cxn modelId="{907C1DF2-29F5-4FAE-B04D-0782374D5F27}" type="presParOf" srcId="{CD616149-CA24-4ED1-99AE-EFA86B34D7FE}" destId="{D7CB5DD8-1916-496F-951C-EB12A00D3F17}" srcOrd="15" destOrd="0" presId="urn:microsoft.com/office/officeart/2005/8/layout/pyramid2"/>
    <dgm:cxn modelId="{6D498ABA-3B64-4277-B716-B9B9C7A2A49A}" type="presParOf" srcId="{CD616149-CA24-4ED1-99AE-EFA86B34D7FE}" destId="{E4718459-391B-44F0-859B-4434DDECC74C}" srcOrd="16" destOrd="0" presId="urn:microsoft.com/office/officeart/2005/8/layout/pyramid2"/>
    <dgm:cxn modelId="{5874A746-F444-4519-B1C3-E5113B3FE5DE}"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6440E04E-544C-41E4-94C2-88902B33D984}">
      <dgm:prSet custT="1"/>
      <dgm:spPr/>
      <dgm:t>
        <a:bodyPr/>
        <a:lstStyle/>
        <a:p>
          <a:r>
            <a:rPr lang="en-US" sz="2500" dirty="0" smtClean="0">
              <a:latin typeface="Lydian"/>
            </a:rPr>
            <a:t>Biennial physical inventory of property not performed </a:t>
          </a:r>
        </a:p>
      </dgm:t>
    </dgm:pt>
    <dgm:pt modelId="{7FC56DC0-708F-4640-8FF5-B36E13E6B642}" type="parTrans" cxnId="{B2795AEF-5EB3-41A3-981A-5CF8C0289587}">
      <dgm:prSet/>
      <dgm:spPr/>
      <dgm:t>
        <a:bodyPr/>
        <a:lstStyle/>
        <a:p>
          <a:endParaRPr lang="en-US"/>
        </a:p>
      </dgm:t>
    </dgm:pt>
    <dgm:pt modelId="{3B66AF17-39D5-4549-8E44-60C176EC1513}" type="sibTrans" cxnId="{B2795AEF-5EB3-41A3-981A-5CF8C0289587}">
      <dgm:prSet/>
      <dgm:spPr/>
      <dgm:t>
        <a:bodyPr/>
        <a:lstStyle/>
        <a:p>
          <a:endParaRPr lang="en-US"/>
        </a:p>
      </dgm:t>
    </dgm:pt>
    <dgm:pt modelId="{E5F665A5-A11A-4A77-9EDF-2CF352BA907B}">
      <dgm:prSet custT="1"/>
      <dgm:spPr/>
      <dgm:t>
        <a:bodyPr/>
        <a:lstStyle/>
        <a:p>
          <a:r>
            <a:rPr lang="en-US" sz="2500" dirty="0" smtClean="0">
              <a:latin typeface="Lydian"/>
            </a:rPr>
            <a:t>Lack of adequate and documented Policies and Procedures</a:t>
          </a:r>
        </a:p>
      </dgm:t>
    </dgm:pt>
    <dgm:pt modelId="{A7928CC1-5C93-49AC-8CD0-54F9F6E39BF8}" type="parTrans" cxnId="{4E7EA0D0-36A6-4A16-AE59-3F7B7A77F6BE}">
      <dgm:prSet/>
      <dgm:spPr/>
      <dgm:t>
        <a:bodyPr/>
        <a:lstStyle/>
        <a:p>
          <a:endParaRPr lang="en-US"/>
        </a:p>
      </dgm:t>
    </dgm:pt>
    <dgm:pt modelId="{A1DA6BF8-CEE0-4ED6-82F0-066278CB38B7}" type="sibTrans" cxnId="{4E7EA0D0-36A6-4A16-AE59-3F7B7A77F6BE}">
      <dgm:prSet/>
      <dgm:spPr/>
      <dgm:t>
        <a:bodyPr/>
        <a:lstStyle/>
        <a:p>
          <a:endParaRPr lang="en-US"/>
        </a:p>
      </dgm:t>
    </dgm:pt>
    <dgm:pt modelId="{D370B775-6D24-4EDF-85EF-11976E0E6DB0}">
      <dgm:prSet custT="1"/>
      <dgm:spPr/>
      <dgm:t>
        <a:bodyPr/>
        <a:lstStyle/>
        <a:p>
          <a:r>
            <a:rPr lang="en-US" sz="2500" dirty="0" smtClean="0">
              <a:latin typeface="Lydian"/>
            </a:rPr>
            <a:t>Inadequate segregation of duties</a:t>
          </a:r>
        </a:p>
      </dgm:t>
    </dgm:pt>
    <dgm:pt modelId="{DD093A9D-9E76-439F-A16C-25DF9A276621}" type="parTrans" cxnId="{DB00D972-8284-4ABA-95D4-A9B5673BDD4F}">
      <dgm:prSet/>
      <dgm:spPr/>
      <dgm:t>
        <a:bodyPr/>
        <a:lstStyle/>
        <a:p>
          <a:endParaRPr lang="en-US"/>
        </a:p>
      </dgm:t>
    </dgm:pt>
    <dgm:pt modelId="{0B09C624-02A4-4158-B786-9B0C3A9C04CA}" type="sibTrans" cxnId="{DB00D972-8284-4ABA-95D4-A9B5673BDD4F}">
      <dgm:prSet/>
      <dgm:spPr/>
      <dgm:t>
        <a:bodyPr/>
        <a:lstStyle/>
        <a:p>
          <a:endParaRPr lang="en-US"/>
        </a:p>
      </dgm:t>
    </dgm:pt>
    <dgm:pt modelId="{11DE6C33-56D6-4D47-9505-2DD49656430F}">
      <dgm:prSet custT="1"/>
      <dgm:spPr/>
      <dgm:t>
        <a:bodyPr/>
        <a:lstStyle/>
        <a:p>
          <a:r>
            <a:rPr lang="en-US" sz="2500" dirty="0" smtClean="0">
              <a:latin typeface="Lydian"/>
            </a:rPr>
            <a:t>The grantee lacks a comprehensive disaster recovery plan</a:t>
          </a:r>
        </a:p>
      </dgm:t>
    </dgm:pt>
    <dgm:pt modelId="{617940B5-A9AA-4AA8-B62C-EE47017434F3}" type="parTrans" cxnId="{19258E2F-01E5-4667-877B-41E6CC4BACC3}">
      <dgm:prSet/>
      <dgm:spPr/>
      <dgm:t>
        <a:bodyPr/>
        <a:lstStyle/>
        <a:p>
          <a:endParaRPr lang="en-US"/>
        </a:p>
      </dgm:t>
    </dgm:pt>
    <dgm:pt modelId="{1AA6D494-2B9D-4B0C-A211-741A61CCD698}" type="sibTrans" cxnId="{19258E2F-01E5-4667-877B-41E6CC4BACC3}">
      <dgm:prSet/>
      <dgm:spPr/>
      <dgm:t>
        <a:bodyPr/>
        <a:lstStyle/>
        <a:p>
          <a:endParaRPr lang="en-US"/>
        </a:p>
      </dgm:t>
    </dgm:pt>
    <dgm:pt modelId="{913D0ACA-3C20-4486-9FDE-01EEB7AAC135}" type="pres">
      <dgm:prSet presAssocID="{50AB2140-F7A6-44D6-939A-EC1238478758}" presName="linear" presStyleCnt="0">
        <dgm:presLayoutVars>
          <dgm:animLvl val="lvl"/>
          <dgm:resizeHandles val="exact"/>
        </dgm:presLayoutVars>
      </dgm:prSet>
      <dgm:spPr/>
      <dgm:t>
        <a:bodyPr/>
        <a:lstStyle/>
        <a:p>
          <a:endParaRPr lang="en-US"/>
        </a:p>
      </dgm:t>
    </dgm:pt>
    <dgm:pt modelId="{849BD446-21CC-4AF8-8860-F9B6E171324C}" type="pres">
      <dgm:prSet presAssocID="{D370B775-6D24-4EDF-85EF-11976E0E6DB0}" presName="parentText" presStyleLbl="node1" presStyleIdx="0" presStyleCnt="4">
        <dgm:presLayoutVars>
          <dgm:chMax val="0"/>
          <dgm:bulletEnabled val="1"/>
        </dgm:presLayoutVars>
      </dgm:prSet>
      <dgm:spPr/>
      <dgm:t>
        <a:bodyPr/>
        <a:lstStyle/>
        <a:p>
          <a:endParaRPr lang="en-US"/>
        </a:p>
      </dgm:t>
    </dgm:pt>
    <dgm:pt modelId="{E63D86CB-EDF8-4994-9999-1259B6250A39}" type="pres">
      <dgm:prSet presAssocID="{0B09C624-02A4-4158-B786-9B0C3A9C04CA}" presName="spacer" presStyleCnt="0"/>
      <dgm:spPr/>
      <dgm:t>
        <a:bodyPr/>
        <a:lstStyle/>
        <a:p>
          <a:endParaRPr lang="en-US"/>
        </a:p>
      </dgm:t>
    </dgm:pt>
    <dgm:pt modelId="{F87C9F68-63E6-43EF-A0F1-B334A042443A}" type="pres">
      <dgm:prSet presAssocID="{6440E04E-544C-41E4-94C2-88902B33D984}" presName="parentText" presStyleLbl="node1" presStyleIdx="1" presStyleCnt="4">
        <dgm:presLayoutVars>
          <dgm:chMax val="0"/>
          <dgm:bulletEnabled val="1"/>
        </dgm:presLayoutVars>
      </dgm:prSet>
      <dgm:spPr/>
      <dgm:t>
        <a:bodyPr/>
        <a:lstStyle/>
        <a:p>
          <a:endParaRPr lang="en-US"/>
        </a:p>
      </dgm:t>
    </dgm:pt>
    <dgm:pt modelId="{8A70F3D9-2830-4ED2-89B9-FC792156B064}" type="pres">
      <dgm:prSet presAssocID="{3B66AF17-39D5-4549-8E44-60C176EC1513}" presName="spacer" presStyleCnt="0"/>
      <dgm:spPr/>
      <dgm:t>
        <a:bodyPr/>
        <a:lstStyle/>
        <a:p>
          <a:endParaRPr lang="en-US"/>
        </a:p>
      </dgm:t>
    </dgm:pt>
    <dgm:pt modelId="{CD416A40-0D49-4110-B12F-1FABD46B1993}" type="pres">
      <dgm:prSet presAssocID="{11DE6C33-56D6-4D47-9505-2DD49656430F}" presName="parentText" presStyleLbl="node1" presStyleIdx="2" presStyleCnt="4">
        <dgm:presLayoutVars>
          <dgm:chMax val="0"/>
          <dgm:bulletEnabled val="1"/>
        </dgm:presLayoutVars>
      </dgm:prSet>
      <dgm:spPr/>
      <dgm:t>
        <a:bodyPr/>
        <a:lstStyle/>
        <a:p>
          <a:endParaRPr lang="en-US"/>
        </a:p>
      </dgm:t>
    </dgm:pt>
    <dgm:pt modelId="{C4DED8D5-CF81-4F1E-B854-09A292E130F2}" type="pres">
      <dgm:prSet presAssocID="{1AA6D494-2B9D-4B0C-A211-741A61CCD698}" presName="spacer" presStyleCnt="0"/>
      <dgm:spPr/>
      <dgm:t>
        <a:bodyPr/>
        <a:lstStyle/>
        <a:p>
          <a:endParaRPr lang="en-US"/>
        </a:p>
      </dgm:t>
    </dgm:pt>
    <dgm:pt modelId="{FAF4E3A2-0A90-45CA-8DA3-3BE402658383}" type="pres">
      <dgm:prSet presAssocID="{E5F665A5-A11A-4A77-9EDF-2CF352BA907B}" presName="parentText" presStyleLbl="node1" presStyleIdx="3" presStyleCnt="4">
        <dgm:presLayoutVars>
          <dgm:chMax val="0"/>
          <dgm:bulletEnabled val="1"/>
        </dgm:presLayoutVars>
      </dgm:prSet>
      <dgm:spPr/>
      <dgm:t>
        <a:bodyPr/>
        <a:lstStyle/>
        <a:p>
          <a:endParaRPr lang="en-US"/>
        </a:p>
      </dgm:t>
    </dgm:pt>
  </dgm:ptLst>
  <dgm:cxnLst>
    <dgm:cxn modelId="{9444464A-8434-44E0-B261-8AF49EC7665D}" type="presOf" srcId="{50AB2140-F7A6-44D6-939A-EC1238478758}" destId="{913D0ACA-3C20-4486-9FDE-01EEB7AAC135}" srcOrd="0" destOrd="0" presId="urn:microsoft.com/office/officeart/2005/8/layout/vList2"/>
    <dgm:cxn modelId="{19258E2F-01E5-4667-877B-41E6CC4BACC3}" srcId="{50AB2140-F7A6-44D6-939A-EC1238478758}" destId="{11DE6C33-56D6-4D47-9505-2DD49656430F}" srcOrd="2" destOrd="0" parTransId="{617940B5-A9AA-4AA8-B62C-EE47017434F3}" sibTransId="{1AA6D494-2B9D-4B0C-A211-741A61CCD698}"/>
    <dgm:cxn modelId="{5E1B90D5-93C1-44EB-AEFC-CF0FD93FB97B}" type="presOf" srcId="{6440E04E-544C-41E4-94C2-88902B33D984}" destId="{F87C9F68-63E6-43EF-A0F1-B334A042443A}" srcOrd="0" destOrd="0" presId="urn:microsoft.com/office/officeart/2005/8/layout/vList2"/>
    <dgm:cxn modelId="{A9FEB9A9-3345-4934-BBCF-2FF792274FD0}" type="presOf" srcId="{E5F665A5-A11A-4A77-9EDF-2CF352BA907B}" destId="{FAF4E3A2-0A90-45CA-8DA3-3BE402658383}" srcOrd="0" destOrd="0" presId="urn:microsoft.com/office/officeart/2005/8/layout/vList2"/>
    <dgm:cxn modelId="{B2795AEF-5EB3-41A3-981A-5CF8C0289587}" srcId="{50AB2140-F7A6-44D6-939A-EC1238478758}" destId="{6440E04E-544C-41E4-94C2-88902B33D984}" srcOrd="1" destOrd="0" parTransId="{7FC56DC0-708F-4640-8FF5-B36E13E6B642}" sibTransId="{3B66AF17-39D5-4549-8E44-60C176EC1513}"/>
    <dgm:cxn modelId="{4E7EA0D0-36A6-4A16-AE59-3F7B7A77F6BE}" srcId="{50AB2140-F7A6-44D6-939A-EC1238478758}" destId="{E5F665A5-A11A-4A77-9EDF-2CF352BA907B}" srcOrd="3" destOrd="0" parTransId="{A7928CC1-5C93-49AC-8CD0-54F9F6E39BF8}" sibTransId="{A1DA6BF8-CEE0-4ED6-82F0-066278CB38B7}"/>
    <dgm:cxn modelId="{DB00D972-8284-4ABA-95D4-A9B5673BDD4F}" srcId="{50AB2140-F7A6-44D6-939A-EC1238478758}" destId="{D370B775-6D24-4EDF-85EF-11976E0E6DB0}" srcOrd="0" destOrd="0" parTransId="{DD093A9D-9E76-439F-A16C-25DF9A276621}" sibTransId="{0B09C624-02A4-4158-B786-9B0C3A9C04CA}"/>
    <dgm:cxn modelId="{28C2150A-9607-44B1-92EA-A0A84DD17A82}" type="presOf" srcId="{D370B775-6D24-4EDF-85EF-11976E0E6DB0}" destId="{849BD446-21CC-4AF8-8860-F9B6E171324C}" srcOrd="0" destOrd="0" presId="urn:microsoft.com/office/officeart/2005/8/layout/vList2"/>
    <dgm:cxn modelId="{95192B91-34AD-46A5-9FB2-0639EA9649C9}" type="presOf" srcId="{11DE6C33-56D6-4D47-9505-2DD49656430F}" destId="{CD416A40-0D49-4110-B12F-1FABD46B1993}" srcOrd="0" destOrd="0" presId="urn:microsoft.com/office/officeart/2005/8/layout/vList2"/>
    <dgm:cxn modelId="{531BF202-7275-42EB-A261-A2585F27E111}" type="presParOf" srcId="{913D0ACA-3C20-4486-9FDE-01EEB7AAC135}" destId="{849BD446-21CC-4AF8-8860-F9B6E171324C}" srcOrd="0" destOrd="0" presId="urn:microsoft.com/office/officeart/2005/8/layout/vList2"/>
    <dgm:cxn modelId="{0662B84D-EF5C-454F-AD36-2AA5BF8DACA5}" type="presParOf" srcId="{913D0ACA-3C20-4486-9FDE-01EEB7AAC135}" destId="{E63D86CB-EDF8-4994-9999-1259B6250A39}" srcOrd="1" destOrd="0" presId="urn:microsoft.com/office/officeart/2005/8/layout/vList2"/>
    <dgm:cxn modelId="{D0F9389D-A250-424C-817F-23883879E622}" type="presParOf" srcId="{913D0ACA-3C20-4486-9FDE-01EEB7AAC135}" destId="{F87C9F68-63E6-43EF-A0F1-B334A042443A}" srcOrd="2" destOrd="0" presId="urn:microsoft.com/office/officeart/2005/8/layout/vList2"/>
    <dgm:cxn modelId="{796CA46B-734F-4C95-A25F-62CED3A688D6}" type="presParOf" srcId="{913D0ACA-3C20-4486-9FDE-01EEB7AAC135}" destId="{8A70F3D9-2830-4ED2-89B9-FC792156B064}" srcOrd="3" destOrd="0" presId="urn:microsoft.com/office/officeart/2005/8/layout/vList2"/>
    <dgm:cxn modelId="{AF046CEF-EFB4-4664-9E39-00DDD5A43681}" type="presParOf" srcId="{913D0ACA-3C20-4486-9FDE-01EEB7AAC135}" destId="{CD416A40-0D49-4110-B12F-1FABD46B1993}" srcOrd="4" destOrd="0" presId="urn:microsoft.com/office/officeart/2005/8/layout/vList2"/>
    <dgm:cxn modelId="{88808C34-2383-40A2-81B0-49003C7E15CB}" type="presParOf" srcId="{913D0ACA-3C20-4486-9FDE-01EEB7AAC135}" destId="{C4DED8D5-CF81-4F1E-B854-09A292E130F2}" srcOrd="5" destOrd="0" presId="urn:microsoft.com/office/officeart/2005/8/layout/vList2"/>
    <dgm:cxn modelId="{3F729AC0-74E7-438C-8286-9CD7D4EB95D7}" type="presParOf" srcId="{913D0ACA-3C20-4486-9FDE-01EEB7AAC135}" destId="{FAF4E3A2-0A90-45CA-8DA3-3BE40265838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custT="1"/>
      <dgm:spPr/>
      <dgm:t>
        <a:bodyPr/>
        <a:lstStyle/>
        <a:p>
          <a:r>
            <a:rPr lang="en-US" sz="3000" b="1" dirty="0" smtClean="0"/>
            <a:t>Budget Control</a:t>
          </a:r>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dgm:spPr/>
      <dgm:t>
        <a:bodyPr/>
        <a:lstStyle/>
        <a:p>
          <a:pPr rtl="0"/>
          <a:r>
            <a:rPr kumimoji="0" lang="en-US" b="1" i="0" u="none" strike="noStrike" cap="none" normalizeH="0" baseline="0" dirty="0" smtClean="0">
              <a:ln>
                <a:noFill/>
              </a:ln>
              <a:solidFill>
                <a:srgbClr val="000099"/>
              </a:solidFill>
              <a:effectLst/>
              <a:latin typeface="Arial" charset="0"/>
            </a:rPr>
            <a:t>18.20(b)(4)</a:t>
          </a:r>
          <a:endParaRPr lang="en-US"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dgm:spPr/>
      <dgm:t>
        <a:bodyPr/>
        <a:lstStyle/>
        <a:p>
          <a:pPr rtl="0"/>
          <a:r>
            <a:rPr kumimoji="0" lang="en-US" b="0" i="0" u="none" strike="noStrike" cap="none" normalizeH="0" baseline="0" dirty="0" smtClean="0">
              <a:ln>
                <a:noFill/>
              </a:ln>
              <a:solidFill>
                <a:srgbClr val="000099"/>
              </a:solidFill>
              <a:effectLst/>
              <a:latin typeface="Arial" charset="0"/>
            </a:rPr>
            <a:t>“Actual expenditures or outlays must be compared with budgeted amounts for each grant or subgrant.  Financial information must be related to performance or productivity data, including the development of unit cost information whenever appropriate or specifically required in the grant or subgrant agreement.”</a:t>
          </a:r>
          <a:endParaRPr lang="en-US" dirty="0"/>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dgm:presLayoutVars>
          <dgm:bulletEnabled val="1"/>
        </dgm:presLayoutVars>
      </dgm:prSet>
      <dgm:spPr/>
      <dgm:t>
        <a:bodyPr/>
        <a:lstStyle/>
        <a:p>
          <a:endParaRPr lang="en-US"/>
        </a:p>
      </dgm:t>
    </dgm:pt>
  </dgm:ptLst>
  <dgm:cxnLst>
    <dgm:cxn modelId="{2D64D017-554C-4EB6-B895-28BBD8314CE4}" srcId="{21354DFE-B960-4C9E-B771-86EF52A08ECA}" destId="{ADD49C8F-1B00-4990-A8EB-81B8F7970E7F}" srcOrd="0" destOrd="0" parTransId="{6750C008-8B5D-469A-98D6-9E1B15D1B578}" sibTransId="{18F1CD7E-7F1A-47A5-B069-92148E71604E}"/>
    <dgm:cxn modelId="{44084BF7-0DE1-4ACF-9E15-2D1ABFCFED5D}" type="presOf" srcId="{C3CB183E-C681-4C5F-AE91-ADDC595F805E}" destId="{5F549EEF-AFEC-4748-84F2-C29597F6AD19}" srcOrd="0" destOrd="0" presId="urn:microsoft.com/office/officeart/2005/8/layout/list1"/>
    <dgm:cxn modelId="{F0BE8AC8-2FED-4E3B-ACB5-E8C6E7CCD1C6}" srcId="{ADD49C8F-1B00-4990-A8EB-81B8F7970E7F}" destId="{6D02A519-7717-4441-B300-58EBD665B0E6}" srcOrd="1" destOrd="0" parTransId="{B79E1DE8-97B7-455F-A2D6-853164FE7A06}" sibTransId="{0A227DC0-8CDA-4BA8-9F6A-F6D51ECF07B8}"/>
    <dgm:cxn modelId="{217ABA88-FBA4-433C-803E-AA516C461873}" type="presOf" srcId="{ADD49C8F-1B00-4990-A8EB-81B8F7970E7F}" destId="{66B68867-03BD-4B2E-BEAE-13CAC8EE9F6D}" srcOrd="1" destOrd="0" presId="urn:microsoft.com/office/officeart/2005/8/layout/list1"/>
    <dgm:cxn modelId="{6B376A69-0FB7-4C91-AA46-FFF41D15F8CD}" type="presOf" srcId="{ADD49C8F-1B00-4990-A8EB-81B8F7970E7F}" destId="{9E66D843-4C4C-4705-92EC-E19E501D39DD}" srcOrd="0" destOrd="0" presId="urn:microsoft.com/office/officeart/2005/8/layout/list1"/>
    <dgm:cxn modelId="{9CD3DDEF-5E81-45C7-B536-B6019E06A2F0}" srcId="{ADD49C8F-1B00-4990-A8EB-81B8F7970E7F}" destId="{C3CB183E-C681-4C5F-AE91-ADDC595F805E}" srcOrd="0" destOrd="0" parTransId="{C4EC0E87-F330-4390-B406-3D7ECC9C21B4}" sibTransId="{0EF919B4-B715-48D2-A06A-C5FB8958946E}"/>
    <dgm:cxn modelId="{EDD171A0-B595-44D4-B16E-DCAD8113890E}" type="presOf" srcId="{21354DFE-B960-4C9E-B771-86EF52A08ECA}" destId="{85227275-8537-4827-B793-E685814F6984}" srcOrd="0" destOrd="0" presId="urn:microsoft.com/office/officeart/2005/8/layout/list1"/>
    <dgm:cxn modelId="{2218775D-CD86-4BA9-8E44-B5F00E3B8B4A}" type="presOf" srcId="{6D02A519-7717-4441-B300-58EBD665B0E6}" destId="{5F549EEF-AFEC-4748-84F2-C29597F6AD19}" srcOrd="0" destOrd="1" presId="urn:microsoft.com/office/officeart/2005/8/layout/list1"/>
    <dgm:cxn modelId="{550EFC19-C4CD-4DE9-8DCC-76503F248DA3}" type="presParOf" srcId="{85227275-8537-4827-B793-E685814F6984}" destId="{53A13FE0-11FF-4F13-8E59-8C50707AB7B2}" srcOrd="0" destOrd="0" presId="urn:microsoft.com/office/officeart/2005/8/layout/list1"/>
    <dgm:cxn modelId="{C467B87F-D6C8-4ACB-9BD6-BE8D77E736AE}" type="presParOf" srcId="{53A13FE0-11FF-4F13-8E59-8C50707AB7B2}" destId="{9E66D843-4C4C-4705-92EC-E19E501D39DD}" srcOrd="0" destOrd="0" presId="urn:microsoft.com/office/officeart/2005/8/layout/list1"/>
    <dgm:cxn modelId="{49AC8FA7-A54A-4FE4-BA49-F80BA310432B}" type="presParOf" srcId="{53A13FE0-11FF-4F13-8E59-8C50707AB7B2}" destId="{66B68867-03BD-4B2E-BEAE-13CAC8EE9F6D}" srcOrd="1" destOrd="0" presId="urn:microsoft.com/office/officeart/2005/8/layout/list1"/>
    <dgm:cxn modelId="{6A2C3A54-E250-4BB9-9530-EB4ED359CA1A}" type="presParOf" srcId="{85227275-8537-4827-B793-E685814F6984}" destId="{E6A78EA2-8FCA-41FF-9458-15983CBDFDAB}" srcOrd="1" destOrd="0" presId="urn:microsoft.com/office/officeart/2005/8/layout/list1"/>
    <dgm:cxn modelId="{DB57CD95-29FD-436B-ABE5-00F11F1EF376}"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0D857EC-EF01-4B5A-914A-5EF91815B628}">
      <dgm:prSet custT="1"/>
      <dgm:spPr/>
      <dgm:t>
        <a:bodyPr/>
        <a:lstStyle/>
        <a:p>
          <a:r>
            <a:rPr lang="en-US" sz="2500" dirty="0" smtClean="0">
              <a:latin typeface="Lydian"/>
            </a:rPr>
            <a:t>Budget to actual analysis not performed for capital budget</a:t>
          </a:r>
        </a:p>
      </dgm:t>
    </dgm:pt>
    <dgm:pt modelId="{CE4B74A9-FBF1-4505-9ABE-8800E95D056A}" type="parTrans" cxnId="{3AB75F47-7483-49D2-8167-379585EDAFC3}">
      <dgm:prSet/>
      <dgm:spPr/>
      <dgm:t>
        <a:bodyPr/>
        <a:lstStyle/>
        <a:p>
          <a:endParaRPr lang="en-US"/>
        </a:p>
      </dgm:t>
    </dgm:pt>
    <dgm:pt modelId="{2B4C8F34-8E40-4203-A508-A34295E1EDD6}" type="sibTrans" cxnId="{3AB75F47-7483-49D2-8167-379585EDAFC3}">
      <dgm:prSet/>
      <dgm:spPr/>
      <dgm:t>
        <a:bodyPr/>
        <a:lstStyle/>
        <a:p>
          <a:endParaRPr lang="en-US"/>
        </a:p>
      </dgm:t>
    </dgm:pt>
    <dgm:pt modelId="{F6E252EE-8347-4F9A-8FE4-C3D6B66926D4}">
      <dgm:prSet custT="1"/>
      <dgm:spPr/>
      <dgm:t>
        <a:bodyPr/>
        <a:lstStyle/>
        <a:p>
          <a:r>
            <a:rPr lang="en-US" sz="2500" dirty="0" smtClean="0">
              <a:latin typeface="Lydian"/>
            </a:rPr>
            <a:t>Explanations for budget variances not documented</a:t>
          </a:r>
        </a:p>
      </dgm:t>
    </dgm:pt>
    <dgm:pt modelId="{BAB2FAD4-5161-40DA-8C9A-5E6E8B8A3114}" type="parTrans" cxnId="{D2E510D0-7E4E-471A-AF36-2F0447A84F42}">
      <dgm:prSet/>
      <dgm:spPr/>
      <dgm:t>
        <a:bodyPr/>
        <a:lstStyle/>
        <a:p>
          <a:endParaRPr lang="en-US"/>
        </a:p>
      </dgm:t>
    </dgm:pt>
    <dgm:pt modelId="{6906D6B1-CC5A-4478-8677-65FDF2445BB6}" type="sibTrans" cxnId="{D2E510D0-7E4E-471A-AF36-2F0447A84F42}">
      <dgm:prSet/>
      <dgm:spPr/>
      <dgm:t>
        <a:bodyPr/>
        <a:lstStyle/>
        <a:p>
          <a:endParaRPr lang="en-US"/>
        </a:p>
      </dgm:t>
    </dgm:pt>
    <dgm:pt modelId="{1085AA47-0070-4D38-B207-E683D8DF21CB}">
      <dgm:prSet custT="1"/>
      <dgm:spPr/>
      <dgm:t>
        <a:bodyPr/>
        <a:lstStyle/>
        <a:p>
          <a:r>
            <a:rPr lang="en-US" sz="2500" dirty="0" smtClean="0">
              <a:latin typeface="Lydian"/>
            </a:rPr>
            <a:t>Budget not approved before the beginning of fiscal year</a:t>
          </a:r>
        </a:p>
      </dgm:t>
    </dgm:pt>
    <dgm:pt modelId="{C49D3932-021B-42EC-AD2E-25A882073208}" type="parTrans" cxnId="{38F08CA0-AB37-4DA8-B44C-8B8966EA08A0}">
      <dgm:prSet/>
      <dgm:spPr/>
      <dgm:t>
        <a:bodyPr/>
        <a:lstStyle/>
        <a:p>
          <a:endParaRPr lang="en-US"/>
        </a:p>
      </dgm:t>
    </dgm:pt>
    <dgm:pt modelId="{BF3BE984-92A8-4744-854D-A55E1902EFD6}" type="sibTrans" cxnId="{38F08CA0-AB37-4DA8-B44C-8B8966EA08A0}">
      <dgm:prSet/>
      <dgm:spPr/>
      <dgm:t>
        <a:bodyPr/>
        <a:lstStyle/>
        <a:p>
          <a:endParaRPr lang="en-US"/>
        </a:p>
      </dgm:t>
    </dgm:pt>
    <dgm:pt modelId="{373101DB-7A2B-4262-B9EC-B86DE7886536}" type="pres">
      <dgm:prSet presAssocID="{50AB2140-F7A6-44D6-939A-EC1238478758}" presName="linear" presStyleCnt="0">
        <dgm:presLayoutVars>
          <dgm:animLvl val="lvl"/>
          <dgm:resizeHandles val="exact"/>
        </dgm:presLayoutVars>
      </dgm:prSet>
      <dgm:spPr/>
      <dgm:t>
        <a:bodyPr/>
        <a:lstStyle/>
        <a:p>
          <a:endParaRPr lang="en-US"/>
        </a:p>
      </dgm:t>
    </dgm:pt>
    <dgm:pt modelId="{77ACC68D-E3B7-438C-96F9-5467C8E842E0}" type="pres">
      <dgm:prSet presAssocID="{1085AA47-0070-4D38-B207-E683D8DF21CB}" presName="parentText" presStyleLbl="node1" presStyleIdx="0" presStyleCnt="3">
        <dgm:presLayoutVars>
          <dgm:chMax val="0"/>
          <dgm:bulletEnabled val="1"/>
        </dgm:presLayoutVars>
      </dgm:prSet>
      <dgm:spPr/>
      <dgm:t>
        <a:bodyPr/>
        <a:lstStyle/>
        <a:p>
          <a:endParaRPr lang="en-US"/>
        </a:p>
      </dgm:t>
    </dgm:pt>
    <dgm:pt modelId="{9DC89CF3-0041-4569-B6E3-BB00CF0D40B6}" type="pres">
      <dgm:prSet presAssocID="{BF3BE984-92A8-4744-854D-A55E1902EFD6}" presName="spacer" presStyleCnt="0"/>
      <dgm:spPr/>
      <dgm:t>
        <a:bodyPr/>
        <a:lstStyle/>
        <a:p>
          <a:endParaRPr lang="en-US"/>
        </a:p>
      </dgm:t>
    </dgm:pt>
    <dgm:pt modelId="{3D6DFA5F-934E-4F3B-A665-D196455BA6B2}" type="pres">
      <dgm:prSet presAssocID="{D0D857EC-EF01-4B5A-914A-5EF91815B628}" presName="parentText" presStyleLbl="node1" presStyleIdx="1" presStyleCnt="3">
        <dgm:presLayoutVars>
          <dgm:chMax val="0"/>
          <dgm:bulletEnabled val="1"/>
        </dgm:presLayoutVars>
      </dgm:prSet>
      <dgm:spPr/>
      <dgm:t>
        <a:bodyPr/>
        <a:lstStyle/>
        <a:p>
          <a:endParaRPr lang="en-US"/>
        </a:p>
      </dgm:t>
    </dgm:pt>
    <dgm:pt modelId="{B80E2966-EB39-4F0D-B7FB-3F5BFDE97EB3}" type="pres">
      <dgm:prSet presAssocID="{2B4C8F34-8E40-4203-A508-A34295E1EDD6}" presName="spacer" presStyleCnt="0"/>
      <dgm:spPr/>
      <dgm:t>
        <a:bodyPr/>
        <a:lstStyle/>
        <a:p>
          <a:endParaRPr lang="en-US"/>
        </a:p>
      </dgm:t>
    </dgm:pt>
    <dgm:pt modelId="{3EEF7AAF-379E-40DB-8C09-F3C422F64EA6}" type="pres">
      <dgm:prSet presAssocID="{F6E252EE-8347-4F9A-8FE4-C3D6B66926D4}" presName="parentText" presStyleLbl="node1" presStyleIdx="2" presStyleCnt="3">
        <dgm:presLayoutVars>
          <dgm:chMax val="0"/>
          <dgm:bulletEnabled val="1"/>
        </dgm:presLayoutVars>
      </dgm:prSet>
      <dgm:spPr/>
      <dgm:t>
        <a:bodyPr/>
        <a:lstStyle/>
        <a:p>
          <a:endParaRPr lang="en-US"/>
        </a:p>
      </dgm:t>
    </dgm:pt>
  </dgm:ptLst>
  <dgm:cxnLst>
    <dgm:cxn modelId="{843EF3C0-F830-4089-B119-0FD06E093BEF}" type="presOf" srcId="{D0D857EC-EF01-4B5A-914A-5EF91815B628}" destId="{3D6DFA5F-934E-4F3B-A665-D196455BA6B2}" srcOrd="0" destOrd="0" presId="urn:microsoft.com/office/officeart/2005/8/layout/vList2"/>
    <dgm:cxn modelId="{D2E510D0-7E4E-471A-AF36-2F0447A84F42}" srcId="{50AB2140-F7A6-44D6-939A-EC1238478758}" destId="{F6E252EE-8347-4F9A-8FE4-C3D6B66926D4}" srcOrd="2" destOrd="0" parTransId="{BAB2FAD4-5161-40DA-8C9A-5E6E8B8A3114}" sibTransId="{6906D6B1-CC5A-4478-8677-65FDF2445BB6}"/>
    <dgm:cxn modelId="{3AB75F47-7483-49D2-8167-379585EDAFC3}" srcId="{50AB2140-F7A6-44D6-939A-EC1238478758}" destId="{D0D857EC-EF01-4B5A-914A-5EF91815B628}" srcOrd="1" destOrd="0" parTransId="{CE4B74A9-FBF1-4505-9ABE-8800E95D056A}" sibTransId="{2B4C8F34-8E40-4203-A508-A34295E1EDD6}"/>
    <dgm:cxn modelId="{673BCA16-8F54-45AF-91BB-77021434814C}" type="presOf" srcId="{1085AA47-0070-4D38-B207-E683D8DF21CB}" destId="{77ACC68D-E3B7-438C-96F9-5467C8E842E0}" srcOrd="0" destOrd="0" presId="urn:microsoft.com/office/officeart/2005/8/layout/vList2"/>
    <dgm:cxn modelId="{2BDABE75-6BCA-46E8-9890-956A45D750F5}" type="presOf" srcId="{F6E252EE-8347-4F9A-8FE4-C3D6B66926D4}" destId="{3EEF7AAF-379E-40DB-8C09-F3C422F64EA6}" srcOrd="0" destOrd="0" presId="urn:microsoft.com/office/officeart/2005/8/layout/vList2"/>
    <dgm:cxn modelId="{38F08CA0-AB37-4DA8-B44C-8B8966EA08A0}" srcId="{50AB2140-F7A6-44D6-939A-EC1238478758}" destId="{1085AA47-0070-4D38-B207-E683D8DF21CB}" srcOrd="0" destOrd="0" parTransId="{C49D3932-021B-42EC-AD2E-25A882073208}" sibTransId="{BF3BE984-92A8-4744-854D-A55E1902EFD6}"/>
    <dgm:cxn modelId="{68558262-2BFB-4F93-A661-2FB84E24E001}" type="presOf" srcId="{50AB2140-F7A6-44D6-939A-EC1238478758}" destId="{373101DB-7A2B-4262-B9EC-B86DE7886536}" srcOrd="0" destOrd="0" presId="urn:microsoft.com/office/officeart/2005/8/layout/vList2"/>
    <dgm:cxn modelId="{AF28B568-69D3-46F4-94C3-74F77ED6688B}" type="presParOf" srcId="{373101DB-7A2B-4262-B9EC-B86DE7886536}" destId="{77ACC68D-E3B7-438C-96F9-5467C8E842E0}" srcOrd="0" destOrd="0" presId="urn:microsoft.com/office/officeart/2005/8/layout/vList2"/>
    <dgm:cxn modelId="{4F6F5A9F-1FC2-4D24-9F88-4A5343F2C0CB}" type="presParOf" srcId="{373101DB-7A2B-4262-B9EC-B86DE7886536}" destId="{9DC89CF3-0041-4569-B6E3-BB00CF0D40B6}" srcOrd="1" destOrd="0" presId="urn:microsoft.com/office/officeart/2005/8/layout/vList2"/>
    <dgm:cxn modelId="{B84EDB6B-80DC-4E08-B0AF-49A39A4E853B}" type="presParOf" srcId="{373101DB-7A2B-4262-B9EC-B86DE7886536}" destId="{3D6DFA5F-934E-4F3B-A665-D196455BA6B2}" srcOrd="2" destOrd="0" presId="urn:microsoft.com/office/officeart/2005/8/layout/vList2"/>
    <dgm:cxn modelId="{20D8E409-6A28-452D-9F5F-08F7C9824E4C}" type="presParOf" srcId="{373101DB-7A2B-4262-B9EC-B86DE7886536}" destId="{B80E2966-EB39-4F0D-B7FB-3F5BFDE97EB3}" srcOrd="3" destOrd="0" presId="urn:microsoft.com/office/officeart/2005/8/layout/vList2"/>
    <dgm:cxn modelId="{8D6A2B29-CF46-4011-BE3A-B7646316E5F2}" type="presParOf" srcId="{373101DB-7A2B-4262-B9EC-B86DE7886536}" destId="{3EEF7AAF-379E-40DB-8C09-F3C422F64EA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custT="1"/>
      <dgm:spPr/>
      <dgm:t>
        <a:bodyPr/>
        <a:lstStyle/>
        <a:p>
          <a:r>
            <a:rPr lang="en-US" sz="3000" b="1" dirty="0" smtClean="0"/>
            <a:t>Allowable Cost</a:t>
          </a:r>
          <a:endParaRPr lang="en-US" sz="3000" dirty="0" smtClean="0"/>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dgm:spPr/>
      <dgm:t>
        <a:bodyPr/>
        <a:lstStyle/>
        <a:p>
          <a:pPr rtl="0"/>
          <a:r>
            <a:rPr kumimoji="0" lang="en-US" b="1" i="0" u="none" strike="noStrike" cap="none" normalizeH="0" baseline="0" dirty="0" smtClean="0">
              <a:ln>
                <a:noFill/>
              </a:ln>
              <a:solidFill>
                <a:srgbClr val="000099"/>
              </a:solidFill>
              <a:effectLst/>
              <a:latin typeface="Arial" charset="0"/>
            </a:rPr>
            <a:t>18.20(b)(5)</a:t>
          </a:r>
          <a:endParaRPr lang="en-US"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dgm:spPr/>
      <dgm:t>
        <a:bodyPr/>
        <a:lstStyle/>
        <a:p>
          <a:pPr rtl="0"/>
          <a:r>
            <a:rPr kumimoji="0" lang="en-US" b="0" i="0" u="none" strike="noStrike" cap="none" normalizeH="0" baseline="0" dirty="0" smtClean="0">
              <a:ln>
                <a:noFill/>
              </a:ln>
              <a:solidFill>
                <a:srgbClr val="000099"/>
              </a:solidFill>
              <a:effectLst/>
              <a:latin typeface="Arial" charset="0"/>
            </a:rPr>
            <a:t>"Grantees must have procedures to provide reasonable assurance that 2 CFR Part 225    (incorporated within 49 CFR 18.22), agency program regulations, and the terms of grant and subgrant agreements will be followed in determining the reasonableness, </a:t>
          </a:r>
          <a:r>
            <a:rPr kumimoji="0" lang="en-US" b="0" i="0" u="none" strike="noStrike" cap="none" normalizeH="0" baseline="0" dirty="0" err="1" smtClean="0">
              <a:ln>
                <a:noFill/>
              </a:ln>
              <a:solidFill>
                <a:srgbClr val="000099"/>
              </a:solidFill>
              <a:effectLst/>
              <a:latin typeface="Arial" charset="0"/>
            </a:rPr>
            <a:t>allowability</a:t>
          </a:r>
          <a:r>
            <a:rPr kumimoji="0" lang="en-US" b="0" i="0" u="none" strike="noStrike" cap="none" normalizeH="0" baseline="0" dirty="0" smtClean="0">
              <a:ln>
                <a:noFill/>
              </a:ln>
              <a:solidFill>
                <a:srgbClr val="000099"/>
              </a:solidFill>
              <a:effectLst/>
              <a:latin typeface="Arial" charset="0"/>
            </a:rPr>
            <a:t>, and allocability of costs.”  If indirect costs are being charged to the grant, Grantees must prepare a cost allocation plan that is approved by its cognizant agency.</a:t>
          </a:r>
          <a:endParaRPr lang="en-US" dirty="0"/>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custLinFactNeighborX="3001" custLinFactNeighborY="-9482">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custScaleX="96302" custScaleY="75875">
        <dgm:presLayoutVars>
          <dgm:bulletEnabled val="1"/>
        </dgm:presLayoutVars>
      </dgm:prSet>
      <dgm:spPr/>
      <dgm:t>
        <a:bodyPr/>
        <a:lstStyle/>
        <a:p>
          <a:endParaRPr lang="en-US"/>
        </a:p>
      </dgm:t>
    </dgm:pt>
  </dgm:ptLst>
  <dgm:cxnLst>
    <dgm:cxn modelId="{2D64D017-554C-4EB6-B895-28BBD8314CE4}" srcId="{21354DFE-B960-4C9E-B771-86EF52A08ECA}" destId="{ADD49C8F-1B00-4990-A8EB-81B8F7970E7F}" srcOrd="0" destOrd="0" parTransId="{6750C008-8B5D-469A-98D6-9E1B15D1B578}" sibTransId="{18F1CD7E-7F1A-47A5-B069-92148E71604E}"/>
    <dgm:cxn modelId="{AB75D2A3-165B-405C-A8C7-A455337B6A36}" type="presOf" srcId="{ADD49C8F-1B00-4990-A8EB-81B8F7970E7F}" destId="{66B68867-03BD-4B2E-BEAE-13CAC8EE9F6D}" srcOrd="1" destOrd="0" presId="urn:microsoft.com/office/officeart/2005/8/layout/list1"/>
    <dgm:cxn modelId="{6316A35A-6420-4B1F-96DF-11BD7338D5C5}" type="presOf" srcId="{21354DFE-B960-4C9E-B771-86EF52A08ECA}" destId="{85227275-8537-4827-B793-E685814F6984}" srcOrd="0" destOrd="0" presId="urn:microsoft.com/office/officeart/2005/8/layout/list1"/>
    <dgm:cxn modelId="{2AC26D6F-B2DC-4B06-AA22-A6A3A836FA59}" type="presOf" srcId="{ADD49C8F-1B00-4990-A8EB-81B8F7970E7F}" destId="{9E66D843-4C4C-4705-92EC-E19E501D39DD}" srcOrd="0" destOrd="0" presId="urn:microsoft.com/office/officeart/2005/8/layout/list1"/>
    <dgm:cxn modelId="{F0BE8AC8-2FED-4E3B-ACB5-E8C6E7CCD1C6}" srcId="{ADD49C8F-1B00-4990-A8EB-81B8F7970E7F}" destId="{6D02A519-7717-4441-B300-58EBD665B0E6}" srcOrd="1" destOrd="0" parTransId="{B79E1DE8-97B7-455F-A2D6-853164FE7A06}" sibTransId="{0A227DC0-8CDA-4BA8-9F6A-F6D51ECF07B8}"/>
    <dgm:cxn modelId="{9CD3DDEF-5E81-45C7-B536-B6019E06A2F0}" srcId="{ADD49C8F-1B00-4990-A8EB-81B8F7970E7F}" destId="{C3CB183E-C681-4C5F-AE91-ADDC595F805E}" srcOrd="0" destOrd="0" parTransId="{C4EC0E87-F330-4390-B406-3D7ECC9C21B4}" sibTransId="{0EF919B4-B715-48D2-A06A-C5FB8958946E}"/>
    <dgm:cxn modelId="{8C361EA8-6CD3-4EBA-9DD4-7ACA1BAF0A12}" type="presOf" srcId="{6D02A519-7717-4441-B300-58EBD665B0E6}" destId="{5F549EEF-AFEC-4748-84F2-C29597F6AD19}" srcOrd="0" destOrd="1" presId="urn:microsoft.com/office/officeart/2005/8/layout/list1"/>
    <dgm:cxn modelId="{3831324D-A73C-4D74-8421-24281C7D191C}" type="presOf" srcId="{C3CB183E-C681-4C5F-AE91-ADDC595F805E}" destId="{5F549EEF-AFEC-4748-84F2-C29597F6AD19}" srcOrd="0" destOrd="0" presId="urn:microsoft.com/office/officeart/2005/8/layout/list1"/>
    <dgm:cxn modelId="{53A03024-509E-4610-A560-D258E7635FED}" type="presParOf" srcId="{85227275-8537-4827-B793-E685814F6984}" destId="{53A13FE0-11FF-4F13-8E59-8C50707AB7B2}" srcOrd="0" destOrd="0" presId="urn:microsoft.com/office/officeart/2005/8/layout/list1"/>
    <dgm:cxn modelId="{51AC6906-3F1F-4ECC-870E-705231A92718}" type="presParOf" srcId="{53A13FE0-11FF-4F13-8E59-8C50707AB7B2}" destId="{9E66D843-4C4C-4705-92EC-E19E501D39DD}" srcOrd="0" destOrd="0" presId="urn:microsoft.com/office/officeart/2005/8/layout/list1"/>
    <dgm:cxn modelId="{5BE37528-927A-42D7-BB62-202353520617}" type="presParOf" srcId="{53A13FE0-11FF-4F13-8E59-8C50707AB7B2}" destId="{66B68867-03BD-4B2E-BEAE-13CAC8EE9F6D}" srcOrd="1" destOrd="0" presId="urn:microsoft.com/office/officeart/2005/8/layout/list1"/>
    <dgm:cxn modelId="{3F187DAD-D55C-4029-84D6-49DBB69709D3}" type="presParOf" srcId="{85227275-8537-4827-B793-E685814F6984}" destId="{E6A78EA2-8FCA-41FF-9458-15983CBDFDAB}" srcOrd="1" destOrd="0" presId="urn:microsoft.com/office/officeart/2005/8/layout/list1"/>
    <dgm:cxn modelId="{FD74962C-DDE1-4ACB-801D-8373F1CE8457}"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B1F791A-153C-40C6-84CB-85EFFBBDC0C9}">
      <dgm:prSet custT="1"/>
      <dgm:spPr/>
      <dgm:t>
        <a:bodyPr/>
        <a:lstStyle/>
        <a:p>
          <a:r>
            <a:rPr lang="en-US" sz="2500" dirty="0" smtClean="0">
              <a:latin typeface="Lydian"/>
            </a:rPr>
            <a:t>Unallowable costs charged to the federal program</a:t>
          </a:r>
        </a:p>
      </dgm:t>
    </dgm:pt>
    <dgm:pt modelId="{AD911656-6DB3-4059-BA10-2351F7592177}" type="parTrans" cxnId="{EE765B31-DEFB-443B-A2DF-87216482C9E9}">
      <dgm:prSet/>
      <dgm:spPr/>
      <dgm:t>
        <a:bodyPr/>
        <a:lstStyle/>
        <a:p>
          <a:endParaRPr lang="en-US"/>
        </a:p>
      </dgm:t>
    </dgm:pt>
    <dgm:pt modelId="{E1F3051A-4E1A-42EC-8969-188F87848ACC}" type="sibTrans" cxnId="{EE765B31-DEFB-443B-A2DF-87216482C9E9}">
      <dgm:prSet/>
      <dgm:spPr/>
      <dgm:t>
        <a:bodyPr/>
        <a:lstStyle/>
        <a:p>
          <a:endParaRPr lang="en-US"/>
        </a:p>
      </dgm:t>
    </dgm:pt>
    <dgm:pt modelId="{7A6C4EF1-0869-49AF-BB5D-94CAC7C81F6F}">
      <dgm:prSet custT="1"/>
      <dgm:spPr/>
      <dgm:t>
        <a:bodyPr/>
        <a:lstStyle/>
        <a:p>
          <a:r>
            <a:rPr lang="en-US" sz="2500" dirty="0" smtClean="0">
              <a:latin typeface="Lydian"/>
            </a:rPr>
            <a:t>Indirect Costs billed without FTA approved Cost Allocation Plan</a:t>
          </a:r>
          <a:endParaRPr lang="en-US" sz="2500" dirty="0">
            <a:latin typeface="Lydian"/>
          </a:endParaRPr>
        </a:p>
      </dgm:t>
    </dgm:pt>
    <dgm:pt modelId="{DF14F225-A788-4945-B70B-EF3A6B195E68}" type="parTrans" cxnId="{9BC84C37-EDB6-4D62-8A0E-968FEF1BAF65}">
      <dgm:prSet/>
      <dgm:spPr/>
      <dgm:t>
        <a:bodyPr/>
        <a:lstStyle/>
        <a:p>
          <a:endParaRPr lang="en-US"/>
        </a:p>
      </dgm:t>
    </dgm:pt>
    <dgm:pt modelId="{8044B7E7-9212-4D1D-8AB7-471A676F87A1}" type="sibTrans" cxnId="{9BC84C37-EDB6-4D62-8A0E-968FEF1BAF65}">
      <dgm:prSet/>
      <dgm:spPr/>
      <dgm:t>
        <a:bodyPr/>
        <a:lstStyle/>
        <a:p>
          <a:endParaRPr lang="en-US"/>
        </a:p>
      </dgm:t>
    </dgm:pt>
    <dgm:pt modelId="{314FBE47-4B41-4FCC-AD6D-A6560C37FD75}">
      <dgm:prSet custT="1"/>
      <dgm:spPr/>
      <dgm:t>
        <a:bodyPr/>
        <a:lstStyle/>
        <a:p>
          <a:r>
            <a:rPr lang="en-US" sz="2500" dirty="0" smtClean="0">
              <a:latin typeface="Lydian"/>
            </a:rPr>
            <a:t>Grantee reported amounts of federal funding obtained in excess of eligible expenditures</a:t>
          </a:r>
        </a:p>
      </dgm:t>
    </dgm:pt>
    <dgm:pt modelId="{14DE8FFD-1526-4F09-9BF4-836AF3B266AE}" type="sibTrans" cxnId="{9BDDE9C6-8955-4DDD-8EF8-C70B2A0A76CA}">
      <dgm:prSet/>
      <dgm:spPr/>
      <dgm:t>
        <a:bodyPr/>
        <a:lstStyle/>
        <a:p>
          <a:endParaRPr lang="en-US"/>
        </a:p>
      </dgm:t>
    </dgm:pt>
    <dgm:pt modelId="{E2137516-AD6F-4B9F-A238-A5E4903D5E9E}" type="parTrans" cxnId="{9BDDE9C6-8955-4DDD-8EF8-C70B2A0A76CA}">
      <dgm:prSet/>
      <dgm:spPr/>
      <dgm:t>
        <a:bodyPr/>
        <a:lstStyle/>
        <a:p>
          <a:endParaRPr lang="en-US"/>
        </a:p>
      </dgm:t>
    </dgm:pt>
    <dgm:pt modelId="{7B27AD3F-8B3D-4C57-94E8-BF9F0DA7E318}" type="pres">
      <dgm:prSet presAssocID="{50AB2140-F7A6-44D6-939A-EC1238478758}" presName="linear" presStyleCnt="0">
        <dgm:presLayoutVars>
          <dgm:animLvl val="lvl"/>
          <dgm:resizeHandles val="exact"/>
        </dgm:presLayoutVars>
      </dgm:prSet>
      <dgm:spPr/>
      <dgm:t>
        <a:bodyPr/>
        <a:lstStyle/>
        <a:p>
          <a:endParaRPr lang="en-US"/>
        </a:p>
      </dgm:t>
    </dgm:pt>
    <dgm:pt modelId="{08E7C4DE-A62F-4455-A849-094A8713727F}" type="pres">
      <dgm:prSet presAssocID="{314FBE47-4B41-4FCC-AD6D-A6560C37FD75}" presName="parentText" presStyleLbl="node1" presStyleIdx="0" presStyleCnt="3">
        <dgm:presLayoutVars>
          <dgm:chMax val="0"/>
          <dgm:bulletEnabled val="1"/>
        </dgm:presLayoutVars>
      </dgm:prSet>
      <dgm:spPr/>
      <dgm:t>
        <a:bodyPr/>
        <a:lstStyle/>
        <a:p>
          <a:endParaRPr lang="en-US"/>
        </a:p>
      </dgm:t>
    </dgm:pt>
    <dgm:pt modelId="{A548F5A1-E328-4B75-828E-4E3ECFAD0170}" type="pres">
      <dgm:prSet presAssocID="{14DE8FFD-1526-4F09-9BF4-836AF3B266AE}" presName="spacer" presStyleCnt="0"/>
      <dgm:spPr/>
      <dgm:t>
        <a:bodyPr/>
        <a:lstStyle/>
        <a:p>
          <a:endParaRPr lang="en-US"/>
        </a:p>
      </dgm:t>
    </dgm:pt>
    <dgm:pt modelId="{9AA8AD50-AEF9-4B01-940D-2A76071615E0}" type="pres">
      <dgm:prSet presAssocID="{CB1F791A-153C-40C6-84CB-85EFFBBDC0C9}" presName="parentText" presStyleLbl="node1" presStyleIdx="1" presStyleCnt="3">
        <dgm:presLayoutVars>
          <dgm:chMax val="0"/>
          <dgm:bulletEnabled val="1"/>
        </dgm:presLayoutVars>
      </dgm:prSet>
      <dgm:spPr/>
      <dgm:t>
        <a:bodyPr/>
        <a:lstStyle/>
        <a:p>
          <a:endParaRPr lang="en-US"/>
        </a:p>
      </dgm:t>
    </dgm:pt>
    <dgm:pt modelId="{6622C95D-5DA0-41E9-BE1A-FA22548B1D54}" type="pres">
      <dgm:prSet presAssocID="{E1F3051A-4E1A-42EC-8969-188F87848ACC}" presName="spacer" presStyleCnt="0"/>
      <dgm:spPr/>
      <dgm:t>
        <a:bodyPr/>
        <a:lstStyle/>
        <a:p>
          <a:endParaRPr lang="en-US"/>
        </a:p>
      </dgm:t>
    </dgm:pt>
    <dgm:pt modelId="{53D41CD3-F19F-4242-88BF-F1A2F6A2F914}" type="pres">
      <dgm:prSet presAssocID="{7A6C4EF1-0869-49AF-BB5D-94CAC7C81F6F}" presName="parentText" presStyleLbl="node1" presStyleIdx="2" presStyleCnt="3">
        <dgm:presLayoutVars>
          <dgm:chMax val="0"/>
          <dgm:bulletEnabled val="1"/>
        </dgm:presLayoutVars>
      </dgm:prSet>
      <dgm:spPr/>
      <dgm:t>
        <a:bodyPr/>
        <a:lstStyle/>
        <a:p>
          <a:endParaRPr lang="en-US"/>
        </a:p>
      </dgm:t>
    </dgm:pt>
  </dgm:ptLst>
  <dgm:cxnLst>
    <dgm:cxn modelId="{9BDDE9C6-8955-4DDD-8EF8-C70B2A0A76CA}" srcId="{50AB2140-F7A6-44D6-939A-EC1238478758}" destId="{314FBE47-4B41-4FCC-AD6D-A6560C37FD75}" srcOrd="0" destOrd="0" parTransId="{E2137516-AD6F-4B9F-A238-A5E4903D5E9E}" sibTransId="{14DE8FFD-1526-4F09-9BF4-836AF3B266AE}"/>
    <dgm:cxn modelId="{9BC84C37-EDB6-4D62-8A0E-968FEF1BAF65}" srcId="{50AB2140-F7A6-44D6-939A-EC1238478758}" destId="{7A6C4EF1-0869-49AF-BB5D-94CAC7C81F6F}" srcOrd="2" destOrd="0" parTransId="{DF14F225-A788-4945-B70B-EF3A6B195E68}" sibTransId="{8044B7E7-9212-4D1D-8AB7-471A676F87A1}"/>
    <dgm:cxn modelId="{767D6E1D-62FE-49F6-B66B-2FA30E72A7A8}" type="presOf" srcId="{314FBE47-4B41-4FCC-AD6D-A6560C37FD75}" destId="{08E7C4DE-A62F-4455-A849-094A8713727F}" srcOrd="0" destOrd="0" presId="urn:microsoft.com/office/officeart/2005/8/layout/vList2"/>
    <dgm:cxn modelId="{D36AB191-ED26-4234-B95F-643FEE43561D}" type="presOf" srcId="{50AB2140-F7A6-44D6-939A-EC1238478758}" destId="{7B27AD3F-8B3D-4C57-94E8-BF9F0DA7E318}" srcOrd="0" destOrd="0" presId="urn:microsoft.com/office/officeart/2005/8/layout/vList2"/>
    <dgm:cxn modelId="{BBC0DC5E-59C8-4BDC-9C24-80803F7DD080}" type="presOf" srcId="{CB1F791A-153C-40C6-84CB-85EFFBBDC0C9}" destId="{9AA8AD50-AEF9-4B01-940D-2A76071615E0}" srcOrd="0" destOrd="0" presId="urn:microsoft.com/office/officeart/2005/8/layout/vList2"/>
    <dgm:cxn modelId="{EE765B31-DEFB-443B-A2DF-87216482C9E9}" srcId="{50AB2140-F7A6-44D6-939A-EC1238478758}" destId="{CB1F791A-153C-40C6-84CB-85EFFBBDC0C9}" srcOrd="1" destOrd="0" parTransId="{AD911656-6DB3-4059-BA10-2351F7592177}" sibTransId="{E1F3051A-4E1A-42EC-8969-188F87848ACC}"/>
    <dgm:cxn modelId="{719480D9-E7A8-4875-AEF0-67DDFE14DF60}" type="presOf" srcId="{7A6C4EF1-0869-49AF-BB5D-94CAC7C81F6F}" destId="{53D41CD3-F19F-4242-88BF-F1A2F6A2F914}" srcOrd="0" destOrd="0" presId="urn:microsoft.com/office/officeart/2005/8/layout/vList2"/>
    <dgm:cxn modelId="{EC5E81A9-B7F9-4AC8-897D-5248BA3DA087}" type="presParOf" srcId="{7B27AD3F-8B3D-4C57-94E8-BF9F0DA7E318}" destId="{08E7C4DE-A62F-4455-A849-094A8713727F}" srcOrd="0" destOrd="0" presId="urn:microsoft.com/office/officeart/2005/8/layout/vList2"/>
    <dgm:cxn modelId="{808F73C0-2E51-4DF7-92F1-9D5EA1B9B5F3}" type="presParOf" srcId="{7B27AD3F-8B3D-4C57-94E8-BF9F0DA7E318}" destId="{A548F5A1-E328-4B75-828E-4E3ECFAD0170}" srcOrd="1" destOrd="0" presId="urn:microsoft.com/office/officeart/2005/8/layout/vList2"/>
    <dgm:cxn modelId="{CA53EC82-98D2-4FDD-BAA7-DC9DDBC2F4DC}" type="presParOf" srcId="{7B27AD3F-8B3D-4C57-94E8-BF9F0DA7E318}" destId="{9AA8AD50-AEF9-4B01-940D-2A76071615E0}" srcOrd="2" destOrd="0" presId="urn:microsoft.com/office/officeart/2005/8/layout/vList2"/>
    <dgm:cxn modelId="{493949C6-AC4C-4C5A-9CAE-CC93363055BA}" type="presParOf" srcId="{7B27AD3F-8B3D-4C57-94E8-BF9F0DA7E318}" destId="{6622C95D-5DA0-41E9-BE1A-FA22548B1D54}" srcOrd="3" destOrd="0" presId="urn:microsoft.com/office/officeart/2005/8/layout/vList2"/>
    <dgm:cxn modelId="{8CF237DB-5BF0-4AFB-B3D6-E2D43DB8036D}" type="presParOf" srcId="{7B27AD3F-8B3D-4C57-94E8-BF9F0DA7E318}" destId="{53D41CD3-F19F-4242-88BF-F1A2F6A2F9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dgm:spPr/>
      <dgm:t>
        <a:bodyPr/>
        <a:lstStyle/>
        <a:p>
          <a:r>
            <a:rPr lang="en-US" b="1" dirty="0" smtClean="0"/>
            <a:t>Source Documentation</a:t>
          </a:r>
          <a:endParaRPr lang="en-US" dirty="0" smtClean="0"/>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dgm:spPr/>
      <dgm:t>
        <a:bodyPr/>
        <a:lstStyle/>
        <a:p>
          <a:pPr rtl="0"/>
          <a:r>
            <a:rPr kumimoji="0" lang="en-US" b="1" i="0" u="none" strike="noStrike" cap="none" normalizeH="0" baseline="0" dirty="0" smtClean="0">
              <a:ln>
                <a:noFill/>
              </a:ln>
              <a:solidFill>
                <a:srgbClr val="000099"/>
              </a:solidFill>
              <a:effectLst/>
              <a:latin typeface="Arial" charset="0"/>
            </a:rPr>
            <a:t>18.20(b)(6)</a:t>
          </a:r>
          <a:endParaRPr lang="en-US"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dgm:spPr/>
      <dgm:t>
        <a:bodyPr/>
        <a:lstStyle/>
        <a:p>
          <a:pPr rtl="0"/>
          <a:r>
            <a:rPr kumimoji="0" lang="en-US" b="0" i="0" u="none" strike="noStrike" cap="none" normalizeH="0" baseline="0" dirty="0" smtClean="0">
              <a:ln>
                <a:noFill/>
              </a:ln>
              <a:solidFill>
                <a:srgbClr val="000099"/>
              </a:solidFill>
              <a:effectLst/>
              <a:latin typeface="Arial" charset="0"/>
            </a:rPr>
            <a:t>“Accounting records must be supported by such source documentation as canceled checks, paid bills, payrolls, time and attendance records, contract and subgrant award documents, etc.”</a:t>
          </a:r>
          <a:endParaRPr lang="en-US" dirty="0"/>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custScaleX="100000">
        <dgm:presLayoutVars>
          <dgm:bulletEnabled val="1"/>
        </dgm:presLayoutVars>
      </dgm:prSet>
      <dgm:spPr/>
      <dgm:t>
        <a:bodyPr/>
        <a:lstStyle/>
        <a:p>
          <a:endParaRPr lang="en-US"/>
        </a:p>
      </dgm:t>
    </dgm:pt>
  </dgm:ptLst>
  <dgm:cxnLst>
    <dgm:cxn modelId="{2D64D017-554C-4EB6-B895-28BBD8314CE4}" srcId="{21354DFE-B960-4C9E-B771-86EF52A08ECA}" destId="{ADD49C8F-1B00-4990-A8EB-81B8F7970E7F}" srcOrd="0" destOrd="0" parTransId="{6750C008-8B5D-469A-98D6-9E1B15D1B578}" sibTransId="{18F1CD7E-7F1A-47A5-B069-92148E71604E}"/>
    <dgm:cxn modelId="{303CA73E-6993-4A13-A2A9-19DC2C494C32}" type="presOf" srcId="{21354DFE-B960-4C9E-B771-86EF52A08ECA}" destId="{85227275-8537-4827-B793-E685814F6984}" srcOrd="0" destOrd="0" presId="urn:microsoft.com/office/officeart/2005/8/layout/list1"/>
    <dgm:cxn modelId="{D0D33866-1BBE-4564-82FA-34C236BEC090}" type="presOf" srcId="{C3CB183E-C681-4C5F-AE91-ADDC595F805E}" destId="{5F549EEF-AFEC-4748-84F2-C29597F6AD19}" srcOrd="0" destOrd="0" presId="urn:microsoft.com/office/officeart/2005/8/layout/list1"/>
    <dgm:cxn modelId="{602B429B-E3BB-4976-B158-7C79EE42ECCC}" type="presOf" srcId="{ADD49C8F-1B00-4990-A8EB-81B8F7970E7F}" destId="{9E66D843-4C4C-4705-92EC-E19E501D39DD}" srcOrd="0" destOrd="0" presId="urn:microsoft.com/office/officeart/2005/8/layout/list1"/>
    <dgm:cxn modelId="{F0BE8AC8-2FED-4E3B-ACB5-E8C6E7CCD1C6}" srcId="{ADD49C8F-1B00-4990-A8EB-81B8F7970E7F}" destId="{6D02A519-7717-4441-B300-58EBD665B0E6}" srcOrd="1" destOrd="0" parTransId="{B79E1DE8-97B7-455F-A2D6-853164FE7A06}" sibTransId="{0A227DC0-8CDA-4BA8-9F6A-F6D51ECF07B8}"/>
    <dgm:cxn modelId="{27C9EB8E-19E9-4CE3-9631-EDD992B8BF34}" type="presOf" srcId="{ADD49C8F-1B00-4990-A8EB-81B8F7970E7F}" destId="{66B68867-03BD-4B2E-BEAE-13CAC8EE9F6D}" srcOrd="1" destOrd="0" presId="urn:microsoft.com/office/officeart/2005/8/layout/list1"/>
    <dgm:cxn modelId="{81CEB60C-4818-4F3A-9EB9-F871C6B60A12}" type="presOf" srcId="{6D02A519-7717-4441-B300-58EBD665B0E6}" destId="{5F549EEF-AFEC-4748-84F2-C29597F6AD19}" srcOrd="0" destOrd="1" presId="urn:microsoft.com/office/officeart/2005/8/layout/list1"/>
    <dgm:cxn modelId="{9CD3DDEF-5E81-45C7-B536-B6019E06A2F0}" srcId="{ADD49C8F-1B00-4990-A8EB-81B8F7970E7F}" destId="{C3CB183E-C681-4C5F-AE91-ADDC595F805E}" srcOrd="0" destOrd="0" parTransId="{C4EC0E87-F330-4390-B406-3D7ECC9C21B4}" sibTransId="{0EF919B4-B715-48D2-A06A-C5FB8958946E}"/>
    <dgm:cxn modelId="{ED8D73F1-D2FB-4679-8777-6048F032F740}" type="presParOf" srcId="{85227275-8537-4827-B793-E685814F6984}" destId="{53A13FE0-11FF-4F13-8E59-8C50707AB7B2}" srcOrd="0" destOrd="0" presId="urn:microsoft.com/office/officeart/2005/8/layout/list1"/>
    <dgm:cxn modelId="{3084ACD0-909A-458D-9607-422E49F55798}" type="presParOf" srcId="{53A13FE0-11FF-4F13-8E59-8C50707AB7B2}" destId="{9E66D843-4C4C-4705-92EC-E19E501D39DD}" srcOrd="0" destOrd="0" presId="urn:microsoft.com/office/officeart/2005/8/layout/list1"/>
    <dgm:cxn modelId="{CB3A016F-B00C-47B7-A0B4-7CFBFE9BD152}" type="presParOf" srcId="{53A13FE0-11FF-4F13-8E59-8C50707AB7B2}" destId="{66B68867-03BD-4B2E-BEAE-13CAC8EE9F6D}" srcOrd="1" destOrd="0" presId="urn:microsoft.com/office/officeart/2005/8/layout/list1"/>
    <dgm:cxn modelId="{007A9D98-4EA6-429A-B470-A85E34ECD09C}" type="presParOf" srcId="{85227275-8537-4827-B793-E685814F6984}" destId="{E6A78EA2-8FCA-41FF-9458-15983CBDFDAB}" srcOrd="1" destOrd="0" presId="urn:microsoft.com/office/officeart/2005/8/layout/list1"/>
    <dgm:cxn modelId="{622781EC-06CC-464A-B97C-EE158E2CC4D0}"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1085AA47-0070-4D38-B207-E683D8DF21CB}">
      <dgm:prSet custT="1"/>
      <dgm:spPr/>
      <dgm:t>
        <a:bodyPr/>
        <a:lstStyle/>
        <a:p>
          <a:r>
            <a:rPr lang="en-US" sz="2600" dirty="0" smtClean="0"/>
            <a:t>Justification for sole source procurement was not documented</a:t>
          </a:r>
          <a:endParaRPr lang="en-US" sz="2600" dirty="0" smtClean="0">
            <a:latin typeface="Lydian"/>
          </a:endParaRPr>
        </a:p>
      </dgm:t>
    </dgm:pt>
    <dgm:pt modelId="{C49D3932-021B-42EC-AD2E-25A882073208}" type="parTrans" cxnId="{38F08CA0-AB37-4DA8-B44C-8B8966EA08A0}">
      <dgm:prSet/>
      <dgm:spPr/>
      <dgm:t>
        <a:bodyPr/>
        <a:lstStyle/>
        <a:p>
          <a:endParaRPr lang="en-US"/>
        </a:p>
      </dgm:t>
    </dgm:pt>
    <dgm:pt modelId="{BF3BE984-92A8-4744-854D-A55E1902EFD6}" type="sibTrans" cxnId="{38F08CA0-AB37-4DA8-B44C-8B8966EA08A0}">
      <dgm:prSet/>
      <dgm:spPr/>
      <dgm:t>
        <a:bodyPr/>
        <a:lstStyle/>
        <a:p>
          <a:endParaRPr lang="en-US"/>
        </a:p>
      </dgm:t>
    </dgm:pt>
    <dgm:pt modelId="{E51B7F28-38C6-4541-B678-8FA8FF383BA6}">
      <dgm:prSet custT="1"/>
      <dgm:spPr/>
      <dgm:t>
        <a:bodyPr/>
        <a:lstStyle/>
        <a:p>
          <a:r>
            <a:rPr lang="en-US" sz="2600" dirty="0" smtClean="0"/>
            <a:t>Grantee does not maintain complete and organized procurement files</a:t>
          </a:r>
        </a:p>
      </dgm:t>
    </dgm:pt>
    <dgm:pt modelId="{91075DE8-45D5-4D19-8323-F4481F307AD2}" type="parTrans" cxnId="{671E3511-F55F-42D6-94FF-F05FEA75C746}">
      <dgm:prSet/>
      <dgm:spPr/>
      <dgm:t>
        <a:bodyPr/>
        <a:lstStyle/>
        <a:p>
          <a:endParaRPr lang="en-US"/>
        </a:p>
      </dgm:t>
    </dgm:pt>
    <dgm:pt modelId="{A157D3A0-F5B7-4D04-970F-72B6C1215B98}" type="sibTrans" cxnId="{671E3511-F55F-42D6-94FF-F05FEA75C746}">
      <dgm:prSet/>
      <dgm:spPr/>
      <dgm:t>
        <a:bodyPr/>
        <a:lstStyle/>
        <a:p>
          <a:endParaRPr lang="en-US"/>
        </a:p>
      </dgm:t>
    </dgm:pt>
    <dgm:pt modelId="{D41EACD2-FB4E-4142-91D8-E8D56878F573}">
      <dgm:prSet custT="1"/>
      <dgm:spPr/>
      <dgm:t>
        <a:bodyPr/>
        <a:lstStyle/>
        <a:p>
          <a:r>
            <a:rPr lang="en-US" sz="2600" dirty="0" smtClean="0"/>
            <a:t>Monthly reconciliations of accounts receivable and accounts payable prepared, but documentation is not retained</a:t>
          </a:r>
          <a:endParaRPr lang="en-US" sz="2600" dirty="0"/>
        </a:p>
      </dgm:t>
    </dgm:pt>
    <dgm:pt modelId="{11D3E808-D87B-4F01-8CE8-3737B78BE103}" type="parTrans" cxnId="{C31AF755-C8A0-469D-9503-7707B3967D95}">
      <dgm:prSet/>
      <dgm:spPr/>
      <dgm:t>
        <a:bodyPr/>
        <a:lstStyle/>
        <a:p>
          <a:endParaRPr lang="en-US"/>
        </a:p>
      </dgm:t>
    </dgm:pt>
    <dgm:pt modelId="{AD76F817-2E2A-4657-9C27-6C64DD15C394}" type="sibTrans" cxnId="{C31AF755-C8A0-469D-9503-7707B3967D95}">
      <dgm:prSet/>
      <dgm:spPr/>
      <dgm:t>
        <a:bodyPr/>
        <a:lstStyle/>
        <a:p>
          <a:endParaRPr lang="en-US"/>
        </a:p>
      </dgm:t>
    </dgm:pt>
    <dgm:pt modelId="{1A3353BC-EB6C-40C7-B124-D731C0502D15}" type="pres">
      <dgm:prSet presAssocID="{50AB2140-F7A6-44D6-939A-EC1238478758}" presName="linear" presStyleCnt="0">
        <dgm:presLayoutVars>
          <dgm:animLvl val="lvl"/>
          <dgm:resizeHandles val="exact"/>
        </dgm:presLayoutVars>
      </dgm:prSet>
      <dgm:spPr/>
      <dgm:t>
        <a:bodyPr/>
        <a:lstStyle/>
        <a:p>
          <a:endParaRPr lang="en-US"/>
        </a:p>
      </dgm:t>
    </dgm:pt>
    <dgm:pt modelId="{EEF054AE-80EB-48B4-A403-38730D284779}" type="pres">
      <dgm:prSet presAssocID="{1085AA47-0070-4D38-B207-E683D8DF21CB}" presName="parentText" presStyleLbl="node1" presStyleIdx="0" presStyleCnt="3">
        <dgm:presLayoutVars>
          <dgm:chMax val="0"/>
          <dgm:bulletEnabled val="1"/>
        </dgm:presLayoutVars>
      </dgm:prSet>
      <dgm:spPr/>
      <dgm:t>
        <a:bodyPr/>
        <a:lstStyle/>
        <a:p>
          <a:endParaRPr lang="en-US"/>
        </a:p>
      </dgm:t>
    </dgm:pt>
    <dgm:pt modelId="{678BF3CA-F1B4-4373-A352-336337C5D783}" type="pres">
      <dgm:prSet presAssocID="{BF3BE984-92A8-4744-854D-A55E1902EFD6}" presName="spacer" presStyleCnt="0"/>
      <dgm:spPr/>
      <dgm:t>
        <a:bodyPr/>
        <a:lstStyle/>
        <a:p>
          <a:endParaRPr lang="en-US"/>
        </a:p>
      </dgm:t>
    </dgm:pt>
    <dgm:pt modelId="{E1063133-3378-4584-9BA3-A4DB33274957}" type="pres">
      <dgm:prSet presAssocID="{E51B7F28-38C6-4541-B678-8FA8FF383BA6}" presName="parentText" presStyleLbl="node1" presStyleIdx="1" presStyleCnt="3">
        <dgm:presLayoutVars>
          <dgm:chMax val="0"/>
          <dgm:bulletEnabled val="1"/>
        </dgm:presLayoutVars>
      </dgm:prSet>
      <dgm:spPr/>
      <dgm:t>
        <a:bodyPr/>
        <a:lstStyle/>
        <a:p>
          <a:endParaRPr lang="en-US"/>
        </a:p>
      </dgm:t>
    </dgm:pt>
    <dgm:pt modelId="{C7FE10CB-4F62-4B48-B92A-74C92DC7CF60}" type="pres">
      <dgm:prSet presAssocID="{A157D3A0-F5B7-4D04-970F-72B6C1215B98}" presName="spacer" presStyleCnt="0"/>
      <dgm:spPr/>
      <dgm:t>
        <a:bodyPr/>
        <a:lstStyle/>
        <a:p>
          <a:endParaRPr lang="en-US"/>
        </a:p>
      </dgm:t>
    </dgm:pt>
    <dgm:pt modelId="{4C0DDFFF-DD61-4187-A288-7691326A25DE}" type="pres">
      <dgm:prSet presAssocID="{D41EACD2-FB4E-4142-91D8-E8D56878F573}" presName="parentText" presStyleLbl="node1" presStyleIdx="2" presStyleCnt="3">
        <dgm:presLayoutVars>
          <dgm:chMax val="0"/>
          <dgm:bulletEnabled val="1"/>
        </dgm:presLayoutVars>
      </dgm:prSet>
      <dgm:spPr/>
      <dgm:t>
        <a:bodyPr/>
        <a:lstStyle/>
        <a:p>
          <a:endParaRPr lang="en-US"/>
        </a:p>
      </dgm:t>
    </dgm:pt>
  </dgm:ptLst>
  <dgm:cxnLst>
    <dgm:cxn modelId="{FC86F745-3A2C-4C74-8D01-1A313C256F19}" type="presOf" srcId="{E51B7F28-38C6-4541-B678-8FA8FF383BA6}" destId="{E1063133-3378-4584-9BA3-A4DB33274957}" srcOrd="0" destOrd="0" presId="urn:microsoft.com/office/officeart/2005/8/layout/vList2"/>
    <dgm:cxn modelId="{146027F1-4D55-443A-8EA8-CF90666311C8}" type="presOf" srcId="{50AB2140-F7A6-44D6-939A-EC1238478758}" destId="{1A3353BC-EB6C-40C7-B124-D731C0502D15}" srcOrd="0" destOrd="0" presId="urn:microsoft.com/office/officeart/2005/8/layout/vList2"/>
    <dgm:cxn modelId="{C31AF755-C8A0-469D-9503-7707B3967D95}" srcId="{50AB2140-F7A6-44D6-939A-EC1238478758}" destId="{D41EACD2-FB4E-4142-91D8-E8D56878F573}" srcOrd="2" destOrd="0" parTransId="{11D3E808-D87B-4F01-8CE8-3737B78BE103}" sibTransId="{AD76F817-2E2A-4657-9C27-6C64DD15C394}"/>
    <dgm:cxn modelId="{671E3511-F55F-42D6-94FF-F05FEA75C746}" srcId="{50AB2140-F7A6-44D6-939A-EC1238478758}" destId="{E51B7F28-38C6-4541-B678-8FA8FF383BA6}" srcOrd="1" destOrd="0" parTransId="{91075DE8-45D5-4D19-8323-F4481F307AD2}" sibTransId="{A157D3A0-F5B7-4D04-970F-72B6C1215B98}"/>
    <dgm:cxn modelId="{0269A213-EDEE-4FB2-9557-4112982F28F5}" type="presOf" srcId="{1085AA47-0070-4D38-B207-E683D8DF21CB}" destId="{EEF054AE-80EB-48B4-A403-38730D284779}" srcOrd="0" destOrd="0" presId="urn:microsoft.com/office/officeart/2005/8/layout/vList2"/>
    <dgm:cxn modelId="{4CB644B4-D82E-445D-8058-2E211932FB13}" type="presOf" srcId="{D41EACD2-FB4E-4142-91D8-E8D56878F573}" destId="{4C0DDFFF-DD61-4187-A288-7691326A25DE}" srcOrd="0" destOrd="0" presId="urn:microsoft.com/office/officeart/2005/8/layout/vList2"/>
    <dgm:cxn modelId="{38F08CA0-AB37-4DA8-B44C-8B8966EA08A0}" srcId="{50AB2140-F7A6-44D6-939A-EC1238478758}" destId="{1085AA47-0070-4D38-B207-E683D8DF21CB}" srcOrd="0" destOrd="0" parTransId="{C49D3932-021B-42EC-AD2E-25A882073208}" sibTransId="{BF3BE984-92A8-4744-854D-A55E1902EFD6}"/>
    <dgm:cxn modelId="{BA2B8129-BE33-4512-900C-A6B2382264B4}" type="presParOf" srcId="{1A3353BC-EB6C-40C7-B124-D731C0502D15}" destId="{EEF054AE-80EB-48B4-A403-38730D284779}" srcOrd="0" destOrd="0" presId="urn:microsoft.com/office/officeart/2005/8/layout/vList2"/>
    <dgm:cxn modelId="{B464A9A6-5BE5-4ACC-8CE4-3544478E1219}" type="presParOf" srcId="{1A3353BC-EB6C-40C7-B124-D731C0502D15}" destId="{678BF3CA-F1B4-4373-A352-336337C5D783}" srcOrd="1" destOrd="0" presId="urn:microsoft.com/office/officeart/2005/8/layout/vList2"/>
    <dgm:cxn modelId="{8152F269-DD5B-4E77-A0AA-7C9174532215}" type="presParOf" srcId="{1A3353BC-EB6C-40C7-B124-D731C0502D15}" destId="{E1063133-3378-4584-9BA3-A4DB33274957}" srcOrd="2" destOrd="0" presId="urn:microsoft.com/office/officeart/2005/8/layout/vList2"/>
    <dgm:cxn modelId="{88854B09-FC3D-49FE-BD87-44DAB758FFEA}" type="presParOf" srcId="{1A3353BC-EB6C-40C7-B124-D731C0502D15}" destId="{C7FE10CB-4F62-4B48-B92A-74C92DC7CF60}" srcOrd="3" destOrd="0" presId="urn:microsoft.com/office/officeart/2005/8/layout/vList2"/>
    <dgm:cxn modelId="{F6EC198A-BC64-48DC-A991-6B5C3B4717DD}" type="presParOf" srcId="{1A3353BC-EB6C-40C7-B124-D731C0502D15}" destId="{4C0DDFFF-DD61-4187-A288-7691326A25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custT="1"/>
      <dgm:spPr/>
      <dgm:t>
        <a:bodyPr/>
        <a:lstStyle/>
        <a:p>
          <a:r>
            <a:rPr lang="en-US" sz="3000" b="1" dirty="0" smtClean="0"/>
            <a:t>Cash Management</a:t>
          </a:r>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dgm:spPr/>
      <dgm:t>
        <a:bodyPr/>
        <a:lstStyle/>
        <a:p>
          <a:pPr rtl="0"/>
          <a:r>
            <a:rPr kumimoji="0" lang="en-US" b="1" i="0" u="none" strike="noStrike" cap="none" normalizeH="0" baseline="0" dirty="0" smtClean="0">
              <a:ln>
                <a:noFill/>
              </a:ln>
              <a:solidFill>
                <a:srgbClr val="000099"/>
              </a:solidFill>
              <a:effectLst/>
              <a:latin typeface="Arial" charset="0"/>
            </a:rPr>
            <a:t>18.20(b)(7)</a:t>
          </a:r>
          <a:endParaRPr lang="en-US"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dgm:spPr/>
      <dgm:t>
        <a:bodyPr/>
        <a:lstStyle/>
        <a:p>
          <a:pPr rtl="0"/>
          <a:r>
            <a:rPr kumimoji="0" lang="en-US" b="0" i="0" u="none" strike="noStrike" cap="none" normalizeH="0" baseline="0" dirty="0" smtClean="0">
              <a:ln>
                <a:noFill/>
              </a:ln>
              <a:solidFill>
                <a:srgbClr val="000099"/>
              </a:solidFill>
              <a:effectLst/>
              <a:latin typeface="Arial" charset="0"/>
            </a:rPr>
            <a:t>Procedures for minimizing the time elapsing between the transfer of funds from the U.S. Treasury and disbursement by grantees must be followed whenever advance payment procedures are used.  </a:t>
          </a:r>
          <a:endParaRPr lang="en-US" dirty="0"/>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C6015DB3-B1F7-49A1-AFEC-C650333F02B6}">
      <dgm:prSet phldrT="[Text]"/>
      <dgm:spPr/>
      <dgm:t>
        <a:bodyPr/>
        <a:lstStyle/>
        <a:p>
          <a:pPr rtl="0"/>
          <a:r>
            <a:rPr kumimoji="0" lang="en-US" b="0" i="0" u="none" strike="noStrike" cap="none" normalizeH="0" baseline="0" dirty="0" smtClean="0">
              <a:ln>
                <a:noFill/>
              </a:ln>
              <a:solidFill>
                <a:srgbClr val="000099"/>
              </a:solidFill>
              <a:effectLst/>
              <a:latin typeface="Arial" charset="0"/>
            </a:rPr>
            <a:t>Grantees must monitor cash draw downs by their subgrantees to assure that they conform substantially to the same standards of timing and amount as apply to advances to the grantees.”</a:t>
          </a:r>
          <a:endParaRPr lang="en-US" baseline="0" dirty="0">
            <a:solidFill>
              <a:srgbClr val="000099"/>
            </a:solidFill>
          </a:endParaRPr>
        </a:p>
      </dgm:t>
    </dgm:pt>
    <dgm:pt modelId="{EA24476A-CBD2-4FA8-87BF-71B60A578815}" type="parTrans" cxnId="{015C1B34-F8D6-4437-AFC6-5E6B28075893}">
      <dgm:prSet/>
      <dgm:spPr/>
      <dgm:t>
        <a:bodyPr/>
        <a:lstStyle/>
        <a:p>
          <a:endParaRPr lang="en-US"/>
        </a:p>
      </dgm:t>
    </dgm:pt>
    <dgm:pt modelId="{45331E74-B045-4428-A2BC-349677651CD1}" type="sibTrans" cxnId="{015C1B34-F8D6-4437-AFC6-5E6B28075893}">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custScaleX="97378" custScaleY="91603">
        <dgm:presLayoutVars>
          <dgm:bulletEnabled val="1"/>
        </dgm:presLayoutVars>
      </dgm:prSet>
      <dgm:spPr/>
      <dgm:t>
        <a:bodyPr/>
        <a:lstStyle/>
        <a:p>
          <a:endParaRPr lang="en-US"/>
        </a:p>
      </dgm:t>
    </dgm:pt>
  </dgm:ptLst>
  <dgm:cxnLst>
    <dgm:cxn modelId="{015C1B34-F8D6-4437-AFC6-5E6B28075893}" srcId="{ADD49C8F-1B00-4990-A8EB-81B8F7970E7F}" destId="{C6015DB3-B1F7-49A1-AFEC-C650333F02B6}" srcOrd="2" destOrd="0" parTransId="{EA24476A-CBD2-4FA8-87BF-71B60A578815}" sibTransId="{45331E74-B045-4428-A2BC-349677651CD1}"/>
    <dgm:cxn modelId="{2D64D017-554C-4EB6-B895-28BBD8314CE4}" srcId="{21354DFE-B960-4C9E-B771-86EF52A08ECA}" destId="{ADD49C8F-1B00-4990-A8EB-81B8F7970E7F}" srcOrd="0" destOrd="0" parTransId="{6750C008-8B5D-469A-98D6-9E1B15D1B578}" sibTransId="{18F1CD7E-7F1A-47A5-B069-92148E71604E}"/>
    <dgm:cxn modelId="{7C6821A9-5ED9-4D77-8F46-4C1813B24F40}" type="presOf" srcId="{C6015DB3-B1F7-49A1-AFEC-C650333F02B6}" destId="{5F549EEF-AFEC-4748-84F2-C29597F6AD19}" srcOrd="0" destOrd="2" presId="urn:microsoft.com/office/officeart/2005/8/layout/list1"/>
    <dgm:cxn modelId="{F0BE8AC8-2FED-4E3B-ACB5-E8C6E7CCD1C6}" srcId="{ADD49C8F-1B00-4990-A8EB-81B8F7970E7F}" destId="{6D02A519-7717-4441-B300-58EBD665B0E6}" srcOrd="1" destOrd="0" parTransId="{B79E1DE8-97B7-455F-A2D6-853164FE7A06}" sibTransId="{0A227DC0-8CDA-4BA8-9F6A-F6D51ECF07B8}"/>
    <dgm:cxn modelId="{D505C3C7-C773-458B-B427-F21CEFBD4D3D}" type="presOf" srcId="{C3CB183E-C681-4C5F-AE91-ADDC595F805E}" destId="{5F549EEF-AFEC-4748-84F2-C29597F6AD19}" srcOrd="0" destOrd="0" presId="urn:microsoft.com/office/officeart/2005/8/layout/list1"/>
    <dgm:cxn modelId="{7063F84C-0C20-4440-9F5C-1B743F87C29C}" type="presOf" srcId="{6D02A519-7717-4441-B300-58EBD665B0E6}" destId="{5F549EEF-AFEC-4748-84F2-C29597F6AD19}" srcOrd="0" destOrd="1" presId="urn:microsoft.com/office/officeart/2005/8/layout/list1"/>
    <dgm:cxn modelId="{C4BC6E5F-B701-4B2D-B1BE-DA0C5A1F9EDE}" type="presOf" srcId="{ADD49C8F-1B00-4990-A8EB-81B8F7970E7F}" destId="{9E66D843-4C4C-4705-92EC-E19E501D39DD}" srcOrd="0" destOrd="0" presId="urn:microsoft.com/office/officeart/2005/8/layout/list1"/>
    <dgm:cxn modelId="{E19CEBBA-BC9E-4DB1-AFA9-217790D3F2FE}" type="presOf" srcId="{21354DFE-B960-4C9E-B771-86EF52A08ECA}" destId="{85227275-8537-4827-B793-E685814F6984}" srcOrd="0" destOrd="0" presId="urn:microsoft.com/office/officeart/2005/8/layout/list1"/>
    <dgm:cxn modelId="{9CD3DDEF-5E81-45C7-B536-B6019E06A2F0}" srcId="{ADD49C8F-1B00-4990-A8EB-81B8F7970E7F}" destId="{C3CB183E-C681-4C5F-AE91-ADDC595F805E}" srcOrd="0" destOrd="0" parTransId="{C4EC0E87-F330-4390-B406-3D7ECC9C21B4}" sibTransId="{0EF919B4-B715-48D2-A06A-C5FB8958946E}"/>
    <dgm:cxn modelId="{EC7BA9EB-25BE-4B43-A74C-1A730C46922A}" type="presOf" srcId="{ADD49C8F-1B00-4990-A8EB-81B8F7970E7F}" destId="{66B68867-03BD-4B2E-BEAE-13CAC8EE9F6D}" srcOrd="1" destOrd="0" presId="urn:microsoft.com/office/officeart/2005/8/layout/list1"/>
    <dgm:cxn modelId="{69CCA74D-8B77-419A-8792-B95CAF29AF72}" type="presParOf" srcId="{85227275-8537-4827-B793-E685814F6984}" destId="{53A13FE0-11FF-4F13-8E59-8C50707AB7B2}" srcOrd="0" destOrd="0" presId="urn:microsoft.com/office/officeart/2005/8/layout/list1"/>
    <dgm:cxn modelId="{FF909DFC-0708-4030-9554-2D49FEE833E9}" type="presParOf" srcId="{53A13FE0-11FF-4F13-8E59-8C50707AB7B2}" destId="{9E66D843-4C4C-4705-92EC-E19E501D39DD}" srcOrd="0" destOrd="0" presId="urn:microsoft.com/office/officeart/2005/8/layout/list1"/>
    <dgm:cxn modelId="{785522AE-3429-4205-BD62-CD4A138EAEC4}" type="presParOf" srcId="{53A13FE0-11FF-4F13-8E59-8C50707AB7B2}" destId="{66B68867-03BD-4B2E-BEAE-13CAC8EE9F6D}" srcOrd="1" destOrd="0" presId="urn:microsoft.com/office/officeart/2005/8/layout/list1"/>
    <dgm:cxn modelId="{159FD0AC-F833-4562-8144-4DFDAFF256EF}" type="presParOf" srcId="{85227275-8537-4827-B793-E685814F6984}" destId="{E6A78EA2-8FCA-41FF-9458-15983CBDFDAB}" srcOrd="1" destOrd="0" presId="urn:microsoft.com/office/officeart/2005/8/layout/list1"/>
    <dgm:cxn modelId="{D169361A-C3AF-4B9A-81D1-89E152425FFC}"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custT="1"/>
      <dgm:spPr/>
      <dgm:t>
        <a:bodyPr/>
        <a:lstStyle/>
        <a:p>
          <a:r>
            <a:rPr lang="en-US" sz="3000" b="1" dirty="0" smtClean="0"/>
            <a:t>Cash Management</a:t>
          </a:r>
          <a:endParaRPr lang="en-US" sz="3000" dirty="0" smtClean="0"/>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custT="1"/>
      <dgm:spPr/>
      <dgm:t>
        <a:bodyPr/>
        <a:lstStyle/>
        <a:p>
          <a:pPr rtl="0"/>
          <a:r>
            <a:rPr kumimoji="0" lang="en-US" sz="2800" b="1" i="0" u="none" strike="noStrike" cap="none" normalizeH="0" baseline="0" dirty="0" smtClean="0">
              <a:ln>
                <a:noFill/>
              </a:ln>
              <a:solidFill>
                <a:srgbClr val="000099"/>
              </a:solidFill>
              <a:effectLst/>
              <a:latin typeface="Arial" charset="0"/>
            </a:rPr>
            <a:t>Excessive Cash Rules</a:t>
          </a:r>
          <a:endParaRPr lang="en-US" sz="2800"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custT="1"/>
      <dgm:spPr/>
      <dgm:t>
        <a:bodyPr/>
        <a:lstStyle/>
        <a:p>
          <a:pPr rtl="0"/>
          <a:r>
            <a:rPr lang="en-US" sz="2100" dirty="0" smtClean="0">
              <a:solidFill>
                <a:srgbClr val="000099"/>
              </a:solidFill>
              <a:latin typeface="Arial" pitchFamily="34" charset="0"/>
              <a:cs typeface="Arial" pitchFamily="34" charset="0"/>
            </a:rPr>
            <a:t>Cash received from FTA must be disbursed within three business days</a:t>
          </a:r>
          <a:endParaRPr lang="en-US" sz="2100" dirty="0">
            <a:solidFill>
              <a:srgbClr val="000099"/>
            </a:solidFill>
            <a:latin typeface="Arial" pitchFamily="34" charset="0"/>
            <a:cs typeface="Arial" pitchFamily="34" charset="0"/>
          </a:endParaRPr>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CB94129D-F53B-419E-9EB0-1E1510F390C7}">
      <dgm:prSet custT="1"/>
      <dgm:spPr/>
      <dgm:t>
        <a:bodyPr/>
        <a:lstStyle/>
        <a:p>
          <a:r>
            <a:rPr lang="en-US" sz="2100" dirty="0" smtClean="0">
              <a:solidFill>
                <a:srgbClr val="000099"/>
              </a:solidFill>
              <a:latin typeface="Arial" pitchFamily="34" charset="0"/>
              <a:cs typeface="Arial" pitchFamily="34" charset="0"/>
            </a:rPr>
            <a:t>If not disbursed within three days, cash becomes excess funds and must be returned to FTA </a:t>
          </a:r>
        </a:p>
      </dgm:t>
    </dgm:pt>
    <dgm:pt modelId="{6BAA346F-EFE3-42F8-81B7-CC1187930076}" type="parTrans" cxnId="{160108A2-964C-4339-BD69-3D83C429AD90}">
      <dgm:prSet/>
      <dgm:spPr/>
      <dgm:t>
        <a:bodyPr/>
        <a:lstStyle/>
        <a:p>
          <a:endParaRPr lang="en-US"/>
        </a:p>
      </dgm:t>
    </dgm:pt>
    <dgm:pt modelId="{819565B8-87DE-4BAA-BA01-267E5D8F7B38}" type="sibTrans" cxnId="{160108A2-964C-4339-BD69-3D83C429AD90}">
      <dgm:prSet/>
      <dgm:spPr/>
      <dgm:t>
        <a:bodyPr/>
        <a:lstStyle/>
        <a:p>
          <a:endParaRPr lang="en-US"/>
        </a:p>
      </dgm:t>
    </dgm:pt>
    <dgm:pt modelId="{71F00F52-F631-414D-AD88-211C73802EBA}">
      <dgm:prSet custT="1"/>
      <dgm:spPr/>
      <dgm:t>
        <a:bodyPr/>
        <a:lstStyle/>
        <a:p>
          <a:r>
            <a:rPr lang="en-US" sz="2100" dirty="0" smtClean="0">
              <a:solidFill>
                <a:srgbClr val="000099"/>
              </a:solidFill>
              <a:latin typeface="Arial" pitchFamily="34" charset="0"/>
              <a:cs typeface="Arial" pitchFamily="34" charset="0"/>
            </a:rPr>
            <a:t>Exceptions:</a:t>
          </a:r>
        </a:p>
      </dgm:t>
    </dgm:pt>
    <dgm:pt modelId="{EA1E873A-7589-47D8-B6E0-124ED499ED5A}" type="parTrans" cxnId="{01C75545-EF56-4149-91BE-1E0B8D406B0A}">
      <dgm:prSet/>
      <dgm:spPr/>
      <dgm:t>
        <a:bodyPr/>
        <a:lstStyle/>
        <a:p>
          <a:endParaRPr lang="en-US"/>
        </a:p>
      </dgm:t>
    </dgm:pt>
    <dgm:pt modelId="{74AC2927-0538-4FFA-92D1-E4D99072CCEC}" type="sibTrans" cxnId="{01C75545-EF56-4149-91BE-1E0B8D406B0A}">
      <dgm:prSet/>
      <dgm:spPr/>
      <dgm:t>
        <a:bodyPr/>
        <a:lstStyle/>
        <a:p>
          <a:endParaRPr lang="en-US"/>
        </a:p>
      </dgm:t>
    </dgm:pt>
    <dgm:pt modelId="{21F27E59-0A05-422A-879D-B24072A6FFC1}">
      <dgm:prSet custT="1"/>
      <dgm:spPr/>
      <dgm:t>
        <a:bodyPr/>
        <a:lstStyle/>
        <a:p>
          <a:r>
            <a:rPr lang="en-US" sz="2100" dirty="0" smtClean="0">
              <a:solidFill>
                <a:srgbClr val="000099"/>
              </a:solidFill>
              <a:latin typeface="Arial" pitchFamily="34" charset="0"/>
              <a:cs typeface="Arial" pitchFamily="34" charset="0"/>
            </a:rPr>
            <a:t>If drawn early by mistake and funds will be disbursed within 7 calendar days; or</a:t>
          </a:r>
        </a:p>
      </dgm:t>
    </dgm:pt>
    <dgm:pt modelId="{45D5988A-A880-48FD-9AED-AC7679F24A67}" type="parTrans" cxnId="{2C077819-9CCB-4671-84C0-074EB4A16CC7}">
      <dgm:prSet/>
      <dgm:spPr/>
      <dgm:t>
        <a:bodyPr/>
        <a:lstStyle/>
        <a:p>
          <a:endParaRPr lang="en-US"/>
        </a:p>
      </dgm:t>
    </dgm:pt>
    <dgm:pt modelId="{0021659B-0E2E-4F97-9497-1AE4C5C34582}" type="sibTrans" cxnId="{2C077819-9CCB-4671-84C0-074EB4A16CC7}">
      <dgm:prSet/>
      <dgm:spPr/>
      <dgm:t>
        <a:bodyPr/>
        <a:lstStyle/>
        <a:p>
          <a:endParaRPr lang="en-US"/>
        </a:p>
      </dgm:t>
    </dgm:pt>
    <dgm:pt modelId="{51FCC66C-4B27-447C-9453-3AF7D687364F}">
      <dgm:prSet custT="1"/>
      <dgm:spPr/>
      <dgm:t>
        <a:bodyPr/>
        <a:lstStyle/>
        <a:p>
          <a:r>
            <a:rPr lang="en-US" sz="2100" dirty="0" smtClean="0">
              <a:solidFill>
                <a:srgbClr val="000099"/>
              </a:solidFill>
              <a:latin typeface="Arial" pitchFamily="34" charset="0"/>
              <a:cs typeface="Arial" pitchFamily="34" charset="0"/>
            </a:rPr>
            <a:t>If &lt;$10,000 and will be disbursed within 30 calendar days, then funds may be retained, but interest accrues beginning with day 4</a:t>
          </a:r>
        </a:p>
      </dgm:t>
    </dgm:pt>
    <dgm:pt modelId="{9A401A04-CDF8-4C8E-BF7B-B93FC38EE2EB}" type="parTrans" cxnId="{680E3003-2333-4779-8055-DA7E50CA665C}">
      <dgm:prSet/>
      <dgm:spPr/>
      <dgm:t>
        <a:bodyPr/>
        <a:lstStyle/>
        <a:p>
          <a:endParaRPr lang="en-US"/>
        </a:p>
      </dgm:t>
    </dgm:pt>
    <dgm:pt modelId="{D852FB56-3F53-4B42-81F8-574F2A7D3E94}" type="sibTrans" cxnId="{680E3003-2333-4779-8055-DA7E50CA665C}">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custScaleY="426724">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dgm:presLayoutVars>
          <dgm:bulletEnabled val="1"/>
        </dgm:presLayoutVars>
      </dgm:prSet>
      <dgm:spPr/>
      <dgm:t>
        <a:bodyPr/>
        <a:lstStyle/>
        <a:p>
          <a:endParaRPr lang="en-US"/>
        </a:p>
      </dgm:t>
    </dgm:pt>
  </dgm:ptLst>
  <dgm:cxnLst>
    <dgm:cxn modelId="{E191F522-9F84-4D6E-966F-760ACA497BB4}" type="presOf" srcId="{71F00F52-F631-414D-AD88-211C73802EBA}" destId="{5F549EEF-AFEC-4748-84F2-C29597F6AD19}" srcOrd="0" destOrd="3" presId="urn:microsoft.com/office/officeart/2005/8/layout/list1"/>
    <dgm:cxn modelId="{5F657C89-B2F2-409F-A6F0-4A170FB014C6}" type="presOf" srcId="{ADD49C8F-1B00-4990-A8EB-81B8F7970E7F}" destId="{66B68867-03BD-4B2E-BEAE-13CAC8EE9F6D}" srcOrd="1" destOrd="0" presId="urn:microsoft.com/office/officeart/2005/8/layout/list1"/>
    <dgm:cxn modelId="{F0BE8AC8-2FED-4E3B-ACB5-E8C6E7CCD1C6}" srcId="{ADD49C8F-1B00-4990-A8EB-81B8F7970E7F}" destId="{6D02A519-7717-4441-B300-58EBD665B0E6}" srcOrd="1" destOrd="0" parTransId="{B79E1DE8-97B7-455F-A2D6-853164FE7A06}" sibTransId="{0A227DC0-8CDA-4BA8-9F6A-F6D51ECF07B8}"/>
    <dgm:cxn modelId="{CC6422C1-5F35-4683-AF26-046DC5F660DB}" type="presOf" srcId="{C3CB183E-C681-4C5F-AE91-ADDC595F805E}" destId="{5F549EEF-AFEC-4748-84F2-C29597F6AD19}" srcOrd="0" destOrd="0" presId="urn:microsoft.com/office/officeart/2005/8/layout/list1"/>
    <dgm:cxn modelId="{011C2C55-6DA1-4A50-B179-E047DF061C41}" type="presOf" srcId="{CB94129D-F53B-419E-9EB0-1E1510F390C7}" destId="{5F549EEF-AFEC-4748-84F2-C29597F6AD19}" srcOrd="0" destOrd="2" presId="urn:microsoft.com/office/officeart/2005/8/layout/list1"/>
    <dgm:cxn modelId="{B371E34A-4A3D-4107-84D0-3693B25A024A}" type="presOf" srcId="{ADD49C8F-1B00-4990-A8EB-81B8F7970E7F}" destId="{9E66D843-4C4C-4705-92EC-E19E501D39DD}" srcOrd="0" destOrd="0" presId="urn:microsoft.com/office/officeart/2005/8/layout/list1"/>
    <dgm:cxn modelId="{160108A2-964C-4339-BD69-3D83C429AD90}" srcId="{ADD49C8F-1B00-4990-A8EB-81B8F7970E7F}" destId="{CB94129D-F53B-419E-9EB0-1E1510F390C7}" srcOrd="2" destOrd="0" parTransId="{6BAA346F-EFE3-42F8-81B7-CC1187930076}" sibTransId="{819565B8-87DE-4BAA-BA01-267E5D8F7B38}"/>
    <dgm:cxn modelId="{2C077819-9CCB-4671-84C0-074EB4A16CC7}" srcId="{71F00F52-F631-414D-AD88-211C73802EBA}" destId="{21F27E59-0A05-422A-879D-B24072A6FFC1}" srcOrd="0" destOrd="0" parTransId="{45D5988A-A880-48FD-9AED-AC7679F24A67}" sibTransId="{0021659B-0E2E-4F97-9497-1AE4C5C34582}"/>
    <dgm:cxn modelId="{0F5FE306-8C6E-4D8E-96EA-2B7C64EA01AF}" type="presOf" srcId="{21354DFE-B960-4C9E-B771-86EF52A08ECA}" destId="{85227275-8537-4827-B793-E685814F6984}" srcOrd="0" destOrd="0" presId="urn:microsoft.com/office/officeart/2005/8/layout/list1"/>
    <dgm:cxn modelId="{CE63CA5D-9CB8-4FAB-912D-749FC824F54F}" type="presOf" srcId="{51FCC66C-4B27-447C-9453-3AF7D687364F}" destId="{5F549EEF-AFEC-4748-84F2-C29597F6AD19}" srcOrd="0" destOrd="5" presId="urn:microsoft.com/office/officeart/2005/8/layout/list1"/>
    <dgm:cxn modelId="{28CB8615-6784-4A85-8390-5192482FABC2}" type="presOf" srcId="{21F27E59-0A05-422A-879D-B24072A6FFC1}" destId="{5F549EEF-AFEC-4748-84F2-C29597F6AD19}" srcOrd="0" destOrd="4" presId="urn:microsoft.com/office/officeart/2005/8/layout/list1"/>
    <dgm:cxn modelId="{2D64D017-554C-4EB6-B895-28BBD8314CE4}" srcId="{21354DFE-B960-4C9E-B771-86EF52A08ECA}" destId="{ADD49C8F-1B00-4990-A8EB-81B8F7970E7F}" srcOrd="0" destOrd="0" parTransId="{6750C008-8B5D-469A-98D6-9E1B15D1B578}" sibTransId="{18F1CD7E-7F1A-47A5-B069-92148E71604E}"/>
    <dgm:cxn modelId="{680E3003-2333-4779-8055-DA7E50CA665C}" srcId="{71F00F52-F631-414D-AD88-211C73802EBA}" destId="{51FCC66C-4B27-447C-9453-3AF7D687364F}" srcOrd="1" destOrd="0" parTransId="{9A401A04-CDF8-4C8E-BF7B-B93FC38EE2EB}" sibTransId="{D852FB56-3F53-4B42-81F8-574F2A7D3E94}"/>
    <dgm:cxn modelId="{C4B7B7A3-F4F1-4078-AE91-E392EAB798A6}" type="presOf" srcId="{6D02A519-7717-4441-B300-58EBD665B0E6}" destId="{5F549EEF-AFEC-4748-84F2-C29597F6AD19}" srcOrd="0" destOrd="1" presId="urn:microsoft.com/office/officeart/2005/8/layout/list1"/>
    <dgm:cxn modelId="{9CD3DDEF-5E81-45C7-B536-B6019E06A2F0}" srcId="{ADD49C8F-1B00-4990-A8EB-81B8F7970E7F}" destId="{C3CB183E-C681-4C5F-AE91-ADDC595F805E}" srcOrd="0" destOrd="0" parTransId="{C4EC0E87-F330-4390-B406-3D7ECC9C21B4}" sibTransId="{0EF919B4-B715-48D2-A06A-C5FB8958946E}"/>
    <dgm:cxn modelId="{01C75545-EF56-4149-91BE-1E0B8D406B0A}" srcId="{ADD49C8F-1B00-4990-A8EB-81B8F7970E7F}" destId="{71F00F52-F631-414D-AD88-211C73802EBA}" srcOrd="3" destOrd="0" parTransId="{EA1E873A-7589-47D8-B6E0-124ED499ED5A}" sibTransId="{74AC2927-0538-4FFA-92D1-E4D99072CCEC}"/>
    <dgm:cxn modelId="{9F863661-BF79-4BB9-BF85-FB8CD2C4D9C9}" type="presParOf" srcId="{85227275-8537-4827-B793-E685814F6984}" destId="{53A13FE0-11FF-4F13-8E59-8C50707AB7B2}" srcOrd="0" destOrd="0" presId="urn:microsoft.com/office/officeart/2005/8/layout/list1"/>
    <dgm:cxn modelId="{46D39A7C-F89E-43BD-A4B2-07AED83F0BD6}" type="presParOf" srcId="{53A13FE0-11FF-4F13-8E59-8C50707AB7B2}" destId="{9E66D843-4C4C-4705-92EC-E19E501D39DD}" srcOrd="0" destOrd="0" presId="urn:microsoft.com/office/officeart/2005/8/layout/list1"/>
    <dgm:cxn modelId="{ED73F3A5-C716-43BB-911D-C7CD8DD6CFB6}" type="presParOf" srcId="{53A13FE0-11FF-4F13-8E59-8C50707AB7B2}" destId="{66B68867-03BD-4B2E-BEAE-13CAC8EE9F6D}" srcOrd="1" destOrd="0" presId="urn:microsoft.com/office/officeart/2005/8/layout/list1"/>
    <dgm:cxn modelId="{EA3299BC-5AE5-4888-BD7B-C73C71556BFA}" type="presParOf" srcId="{85227275-8537-4827-B793-E685814F6984}" destId="{E6A78EA2-8FCA-41FF-9458-15983CBDFDAB}" srcOrd="1" destOrd="0" presId="urn:microsoft.com/office/officeart/2005/8/layout/list1"/>
    <dgm:cxn modelId="{63482DAE-A0C7-4AFE-BA9F-2647AA520D35}"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1085AA47-0070-4D38-B207-E683D8DF21CB}">
      <dgm:prSet custT="1"/>
      <dgm:spPr/>
      <dgm:t>
        <a:bodyPr/>
        <a:lstStyle/>
        <a:p>
          <a:r>
            <a:rPr lang="en-US" sz="2500" dirty="0" smtClean="0">
              <a:latin typeface="Lydian"/>
            </a:rPr>
            <a:t>Grantee drew down federal funds in excess of need and did not remit overdraw to FTA</a:t>
          </a:r>
        </a:p>
      </dgm:t>
    </dgm:pt>
    <dgm:pt modelId="{C49D3932-021B-42EC-AD2E-25A882073208}" type="parTrans" cxnId="{38F08CA0-AB37-4DA8-B44C-8B8966EA08A0}">
      <dgm:prSet/>
      <dgm:spPr/>
      <dgm:t>
        <a:bodyPr/>
        <a:lstStyle/>
        <a:p>
          <a:endParaRPr lang="en-US"/>
        </a:p>
      </dgm:t>
    </dgm:pt>
    <dgm:pt modelId="{BF3BE984-92A8-4744-854D-A55E1902EFD6}" type="sibTrans" cxnId="{38F08CA0-AB37-4DA8-B44C-8B8966EA08A0}">
      <dgm:prSet/>
      <dgm:spPr/>
      <dgm:t>
        <a:bodyPr/>
        <a:lstStyle/>
        <a:p>
          <a:endParaRPr lang="en-US"/>
        </a:p>
      </dgm:t>
    </dgm:pt>
    <dgm:pt modelId="{57E2C120-235C-4CBC-B997-7DE03EE50790}">
      <dgm:prSet custT="1"/>
      <dgm:spPr/>
      <dgm:t>
        <a:bodyPr/>
        <a:lstStyle/>
        <a:p>
          <a:r>
            <a:rPr lang="en-US" sz="2500" dirty="0" smtClean="0">
              <a:latin typeface="Lydian"/>
            </a:rPr>
            <a:t>Preventive Maintenance funds drawn down in equal monthly increments throughout the year, rather than as the expenditures are incurred</a:t>
          </a:r>
          <a:endParaRPr lang="en-US" sz="2500" dirty="0">
            <a:latin typeface="Lydian"/>
          </a:endParaRPr>
        </a:p>
      </dgm:t>
    </dgm:pt>
    <dgm:pt modelId="{8725F44F-1BD5-4283-BA21-1A64D0A57CDC}" type="parTrans" cxnId="{15AF1249-85C1-4A68-961C-AECBEF236567}">
      <dgm:prSet/>
      <dgm:spPr/>
      <dgm:t>
        <a:bodyPr/>
        <a:lstStyle/>
        <a:p>
          <a:endParaRPr lang="en-US"/>
        </a:p>
      </dgm:t>
    </dgm:pt>
    <dgm:pt modelId="{C363CFA7-F6CE-4695-B8FC-9E27AB739AF3}" type="sibTrans" cxnId="{15AF1249-85C1-4A68-961C-AECBEF236567}">
      <dgm:prSet/>
      <dgm:spPr/>
      <dgm:t>
        <a:bodyPr/>
        <a:lstStyle/>
        <a:p>
          <a:endParaRPr lang="en-US"/>
        </a:p>
      </dgm:t>
    </dgm:pt>
    <dgm:pt modelId="{E3886278-6388-440D-B406-8C12CF7526DD}" type="pres">
      <dgm:prSet presAssocID="{50AB2140-F7A6-44D6-939A-EC1238478758}" presName="linear" presStyleCnt="0">
        <dgm:presLayoutVars>
          <dgm:animLvl val="lvl"/>
          <dgm:resizeHandles val="exact"/>
        </dgm:presLayoutVars>
      </dgm:prSet>
      <dgm:spPr/>
      <dgm:t>
        <a:bodyPr/>
        <a:lstStyle/>
        <a:p>
          <a:endParaRPr lang="en-US"/>
        </a:p>
      </dgm:t>
    </dgm:pt>
    <dgm:pt modelId="{40982E4E-A61C-4EA5-84B5-0480AD6B7CFF}" type="pres">
      <dgm:prSet presAssocID="{1085AA47-0070-4D38-B207-E683D8DF21CB}" presName="parentText" presStyleLbl="node1" presStyleIdx="0" presStyleCnt="2">
        <dgm:presLayoutVars>
          <dgm:chMax val="0"/>
          <dgm:bulletEnabled val="1"/>
        </dgm:presLayoutVars>
      </dgm:prSet>
      <dgm:spPr/>
      <dgm:t>
        <a:bodyPr/>
        <a:lstStyle/>
        <a:p>
          <a:endParaRPr lang="en-US"/>
        </a:p>
      </dgm:t>
    </dgm:pt>
    <dgm:pt modelId="{4C23290D-C765-45A6-B1DF-02CB4910AD50}" type="pres">
      <dgm:prSet presAssocID="{BF3BE984-92A8-4744-854D-A55E1902EFD6}" presName="spacer" presStyleCnt="0"/>
      <dgm:spPr/>
      <dgm:t>
        <a:bodyPr/>
        <a:lstStyle/>
        <a:p>
          <a:endParaRPr lang="en-US"/>
        </a:p>
      </dgm:t>
    </dgm:pt>
    <dgm:pt modelId="{A1B73731-F3CC-4A9B-A241-3DF5FBBB9A16}" type="pres">
      <dgm:prSet presAssocID="{57E2C120-235C-4CBC-B997-7DE03EE50790}" presName="parentText" presStyleLbl="node1" presStyleIdx="1" presStyleCnt="2">
        <dgm:presLayoutVars>
          <dgm:chMax val="0"/>
          <dgm:bulletEnabled val="1"/>
        </dgm:presLayoutVars>
      </dgm:prSet>
      <dgm:spPr/>
      <dgm:t>
        <a:bodyPr/>
        <a:lstStyle/>
        <a:p>
          <a:endParaRPr lang="en-US"/>
        </a:p>
      </dgm:t>
    </dgm:pt>
  </dgm:ptLst>
  <dgm:cxnLst>
    <dgm:cxn modelId="{D5A8386E-8F44-4298-BA4D-E3EEFEAA3892}" type="presOf" srcId="{1085AA47-0070-4D38-B207-E683D8DF21CB}" destId="{40982E4E-A61C-4EA5-84B5-0480AD6B7CFF}" srcOrd="0" destOrd="0" presId="urn:microsoft.com/office/officeart/2005/8/layout/vList2"/>
    <dgm:cxn modelId="{563242CC-4B25-4669-A807-0056329ED939}" type="presOf" srcId="{57E2C120-235C-4CBC-B997-7DE03EE50790}" destId="{A1B73731-F3CC-4A9B-A241-3DF5FBBB9A16}" srcOrd="0" destOrd="0" presId="urn:microsoft.com/office/officeart/2005/8/layout/vList2"/>
    <dgm:cxn modelId="{38F08CA0-AB37-4DA8-B44C-8B8966EA08A0}" srcId="{50AB2140-F7A6-44D6-939A-EC1238478758}" destId="{1085AA47-0070-4D38-B207-E683D8DF21CB}" srcOrd="0" destOrd="0" parTransId="{C49D3932-021B-42EC-AD2E-25A882073208}" sibTransId="{BF3BE984-92A8-4744-854D-A55E1902EFD6}"/>
    <dgm:cxn modelId="{6E782542-E5BC-4509-8E4E-7135B6ECE066}" type="presOf" srcId="{50AB2140-F7A6-44D6-939A-EC1238478758}" destId="{E3886278-6388-440D-B406-8C12CF7526DD}" srcOrd="0" destOrd="0" presId="urn:microsoft.com/office/officeart/2005/8/layout/vList2"/>
    <dgm:cxn modelId="{15AF1249-85C1-4A68-961C-AECBEF236567}" srcId="{50AB2140-F7A6-44D6-939A-EC1238478758}" destId="{57E2C120-235C-4CBC-B997-7DE03EE50790}" srcOrd="1" destOrd="0" parTransId="{8725F44F-1BD5-4283-BA21-1A64D0A57CDC}" sibTransId="{C363CFA7-F6CE-4695-B8FC-9E27AB739AF3}"/>
    <dgm:cxn modelId="{0D94225B-6B0F-4BFB-AC66-805A2E152EDD}" type="presParOf" srcId="{E3886278-6388-440D-B406-8C12CF7526DD}" destId="{40982E4E-A61C-4EA5-84B5-0480AD6B7CFF}" srcOrd="0" destOrd="0" presId="urn:microsoft.com/office/officeart/2005/8/layout/vList2"/>
    <dgm:cxn modelId="{4AB1F6EA-904D-42A3-8CC0-8BDB72FC16EE}" type="presParOf" srcId="{E3886278-6388-440D-B406-8C12CF7526DD}" destId="{4C23290D-C765-45A6-B1DF-02CB4910AD50}" srcOrd="1" destOrd="0" presId="urn:microsoft.com/office/officeart/2005/8/layout/vList2"/>
    <dgm:cxn modelId="{959FF724-8430-4ABF-9398-06535A63B209}" type="presParOf" srcId="{E3886278-6388-440D-B406-8C12CF7526DD}" destId="{A1B73731-F3CC-4A9B-A241-3DF5FBBB9A1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800" b="1" i="0" baseline="0" dirty="0" smtClean="0"/>
            <a:t>Code of Federal Regulations</a:t>
          </a:r>
          <a:endParaRPr lang="en-US" sz="1800" b="1"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600" b="0" i="0" baseline="0" dirty="0" smtClean="0"/>
            <a:t>FTA Circulars</a:t>
          </a:r>
          <a:endParaRPr lang="en-US" sz="1600" b="0"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Headquarters Directives</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600" b="0" i="0" baseline="0" dirty="0" smtClean="0"/>
            <a:t>OMB Circulars</a:t>
          </a:r>
          <a:endParaRPr lang="en-US" sz="1600" b="0"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custLinFactNeighborX="-1099" custLinFactNeighborY="-7397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0E48B2B6-4DF7-49EA-8F6F-4AED786D6866}" type="presOf" srcId="{40BA4763-BEFD-4FC9-8E7C-F2B15C2C113A}" destId="{7C6AF383-13BC-4EC2-8C19-05AC9D1047B3}" srcOrd="0" destOrd="0" presId="urn:microsoft.com/office/officeart/2005/8/layout/pyramid2"/>
    <dgm:cxn modelId="{E023DDCD-4891-4537-B09A-8A99370AB107}" srcId="{DD355DBC-0910-4E92-B118-F6DA60C0F792}" destId="{EFDA0078-EDFB-411C-B319-08205261AFFA}" srcOrd="7" destOrd="0" parTransId="{306224C9-C082-47F5-8A52-A7883F71F430}" sibTransId="{A439EFA7-0260-40E9-8886-397F10483356}"/>
    <dgm:cxn modelId="{273DA30A-40AF-4511-8B1B-83E9BFDB7C21}" type="presOf" srcId="{F9F5FF50-5822-42DF-AA5D-00FEA3B95BF0}" destId="{E4718459-391B-44F0-859B-4434DDECC74C}" srcOrd="0" destOrd="0" presId="urn:microsoft.com/office/officeart/2005/8/layout/pyramid2"/>
    <dgm:cxn modelId="{B6CE1D5E-0B6C-4139-BB64-E68B108C32A0}" type="presOf" srcId="{A04D31D4-0557-4535-A7E5-75B85FF83846}" destId="{5C0C79EE-175E-48F1-8695-8A720F6D02E5}" srcOrd="0" destOrd="0" presId="urn:microsoft.com/office/officeart/2005/8/layout/pyramid2"/>
    <dgm:cxn modelId="{10B12899-1568-4906-961E-72CCAF93958B}" type="presOf" srcId="{DD355DBC-0910-4E92-B118-F6DA60C0F792}" destId="{4AEB5597-C4CD-44A4-8D12-9254A374EF51}" srcOrd="0" destOrd="0" presId="urn:microsoft.com/office/officeart/2005/8/layout/pyramid2"/>
    <dgm:cxn modelId="{40313807-A8D3-4C73-ABE6-1013FB830134}" type="presOf" srcId="{BA8CDF2A-B8C2-48E1-B50E-6F3E19CCC8E1}" destId="{CC98E7D6-4B95-4625-87FE-FCDB93AD8A31}" srcOrd="0" destOrd="0" presId="urn:microsoft.com/office/officeart/2005/8/layout/pyramid2"/>
    <dgm:cxn modelId="{995C0A47-98AD-4BAE-B2F6-13338E4CCF6B}" type="presOf" srcId="{EFDA0078-EDFB-411C-B319-08205261AFFA}" destId="{2E17337C-21FF-43D1-90A8-2C03F1FBEACC}" srcOrd="0" destOrd="0" presId="urn:microsoft.com/office/officeart/2005/8/layout/pyramid2"/>
    <dgm:cxn modelId="{A192E2DF-B748-464D-BE44-2D6335787706}" type="presOf" srcId="{F1AD3DB3-50B0-4C44-8BC1-42A7427601C1}" destId="{474042D0-7FC9-42DB-98F3-3D3A3D8418E9}" srcOrd="0" destOrd="0" presId="urn:microsoft.com/office/officeart/2005/8/layout/pyramid2"/>
    <dgm:cxn modelId="{7DFA64AD-5869-4C85-B830-AF8ABB99A7C1}" type="presOf" srcId="{5B48BC9E-396D-466A-BC7E-0C02C6BCE9D9}" destId="{4C266186-B712-40DF-B0AD-EE250FD493FA}" srcOrd="0" destOrd="0" presId="urn:microsoft.com/office/officeart/2005/8/layout/pyramid2"/>
    <dgm:cxn modelId="{314DF246-5FB0-4C0A-8F89-51C3AA349791}" srcId="{DD355DBC-0910-4E92-B118-F6DA60C0F792}" destId="{8C44737D-7C89-484B-99F7-723ABB126806}" srcOrd="0" destOrd="0" parTransId="{7F2AA70F-07F2-44CE-8DF6-4315B1BE784A}" sibTransId="{527EBBDF-5C5E-4D1A-A241-C63EBDB6BFC2}"/>
    <dgm:cxn modelId="{63E66B3E-4509-4CF1-B077-5FB2C02E5A1A}" type="presOf" srcId="{C592B503-4712-49ED-8888-B433D6CEE9DE}" destId="{E0F090DD-37B3-4338-9354-9A95205FBE4A}" srcOrd="0" destOrd="0" presId="urn:microsoft.com/office/officeart/2005/8/layout/pyramid2"/>
    <dgm:cxn modelId="{8AA65C55-54C6-45C5-8F48-6A5A9350A275}" srcId="{DD355DBC-0910-4E92-B118-F6DA60C0F792}" destId="{C592B503-4712-49ED-8888-B433D6CEE9DE}" srcOrd="4" destOrd="0" parTransId="{100D6B2D-0EF7-4E03-8E09-DA47F271BE5B}" sibTransId="{9EC9805F-28C4-47DC-8DA8-3BAF38C6727B}"/>
    <dgm:cxn modelId="{41F64D67-8A0A-4E24-9D9C-92C31E87FFED}" srcId="{DD355DBC-0910-4E92-B118-F6DA60C0F792}" destId="{40BA4763-BEFD-4FC9-8E7C-F2B15C2C113A}" srcOrd="3" destOrd="0" parTransId="{E798F7AC-D320-4DE3-A479-49FEEA46A9BC}" sibTransId="{B5FA41FB-F4D8-4F75-95B2-F70A2335B21D}"/>
    <dgm:cxn modelId="{DD0B3156-B3FC-4F1D-BDE4-0A42170EBDB3}" type="presOf" srcId="{8C44737D-7C89-484B-99F7-723ABB126806}" destId="{1B50263C-F21C-42C4-B3FA-5576E989D263}" srcOrd="0" destOrd="0" presId="urn:microsoft.com/office/officeart/2005/8/layout/pyramid2"/>
    <dgm:cxn modelId="{058C4DE0-21C2-4BCD-AD33-401E1664B893}" srcId="{DD355DBC-0910-4E92-B118-F6DA60C0F792}" destId="{A04D31D4-0557-4535-A7E5-75B85FF83846}" srcOrd="6" destOrd="0" parTransId="{817C99DB-9CA6-41F2-8E6B-2CC3D7201AEB}" sibTransId="{05E82A5A-80FC-46C1-B1C8-BF252B91A5A0}"/>
    <dgm:cxn modelId="{A1A5AC90-1A45-4FFF-9FF1-B2984A605643}" srcId="{DD355DBC-0910-4E92-B118-F6DA60C0F792}" destId="{BA8CDF2A-B8C2-48E1-B50E-6F3E19CCC8E1}" srcOrd="5" destOrd="0" parTransId="{93EDB3B8-887E-4BF6-BF3F-53FA9A6687FD}" sibTransId="{C3D05DA7-3FAD-4AF3-B06F-22F3AAF4883A}"/>
    <dgm:cxn modelId="{65A2278F-552F-4765-B4E1-821FCB5CA326}" srcId="{DD355DBC-0910-4E92-B118-F6DA60C0F792}" destId="{F9F5FF50-5822-42DF-AA5D-00FEA3B95BF0}" srcOrd="8" destOrd="0" parTransId="{A2876CDC-E587-4AF5-8A7F-787FFFAF9F51}" sibTransId="{126B832B-0F5E-4A73-BB69-87A43CDDF823}"/>
    <dgm:cxn modelId="{9FD3ADFF-6DCF-4171-9F2A-AD6D42F7FA12}" srcId="{DD355DBC-0910-4E92-B118-F6DA60C0F792}" destId="{F1AD3DB3-50B0-4C44-8BC1-42A7427601C1}" srcOrd="2" destOrd="0" parTransId="{72B6D87C-3616-4C59-93EA-D1D7C3F8C007}" sibTransId="{4990109D-3AD4-42BE-BFD4-95E26E0984F7}"/>
    <dgm:cxn modelId="{0266D1EF-E157-4990-B71A-D5E8B3A6B5F3}" srcId="{DD355DBC-0910-4E92-B118-F6DA60C0F792}" destId="{5B48BC9E-396D-466A-BC7E-0C02C6BCE9D9}" srcOrd="1" destOrd="0" parTransId="{33A50935-CA24-4965-A364-0081C24C4B47}" sibTransId="{1C0B3107-F004-4E18-BAE1-2FE26DFEF87C}"/>
    <dgm:cxn modelId="{13453CBF-CC34-4C00-9134-3362A17E5A2F}" type="presParOf" srcId="{4AEB5597-C4CD-44A4-8D12-9254A374EF51}" destId="{28EFEAE8-E963-43A6-9367-C0E2F1751DCB}" srcOrd="0" destOrd="0" presId="urn:microsoft.com/office/officeart/2005/8/layout/pyramid2"/>
    <dgm:cxn modelId="{B9935488-595C-4577-AA77-B4508521D5C1}" type="presParOf" srcId="{4AEB5597-C4CD-44A4-8D12-9254A374EF51}" destId="{CD616149-CA24-4ED1-99AE-EFA86B34D7FE}" srcOrd="1" destOrd="0" presId="urn:microsoft.com/office/officeart/2005/8/layout/pyramid2"/>
    <dgm:cxn modelId="{46565C56-AC05-48EF-8F68-45AA2AC4D9B5}" type="presParOf" srcId="{CD616149-CA24-4ED1-99AE-EFA86B34D7FE}" destId="{1B50263C-F21C-42C4-B3FA-5576E989D263}" srcOrd="0" destOrd="0" presId="urn:microsoft.com/office/officeart/2005/8/layout/pyramid2"/>
    <dgm:cxn modelId="{3BAE8917-6B05-4CFF-A28B-35B6F1E917A9}" type="presParOf" srcId="{CD616149-CA24-4ED1-99AE-EFA86B34D7FE}" destId="{A9880197-9F2F-46A0-AAFF-4CE796A2F957}" srcOrd="1" destOrd="0" presId="urn:microsoft.com/office/officeart/2005/8/layout/pyramid2"/>
    <dgm:cxn modelId="{8B82633D-F665-46AE-85BA-49C3F1953D5E}" type="presParOf" srcId="{CD616149-CA24-4ED1-99AE-EFA86B34D7FE}" destId="{4C266186-B712-40DF-B0AD-EE250FD493FA}" srcOrd="2" destOrd="0" presId="urn:microsoft.com/office/officeart/2005/8/layout/pyramid2"/>
    <dgm:cxn modelId="{F818BD38-1B24-48C1-90D6-ABB418F17DEC}" type="presParOf" srcId="{CD616149-CA24-4ED1-99AE-EFA86B34D7FE}" destId="{DB98185E-A461-47C7-ABBA-1D9787CFAC6D}" srcOrd="3" destOrd="0" presId="urn:microsoft.com/office/officeart/2005/8/layout/pyramid2"/>
    <dgm:cxn modelId="{839EA5F1-39BD-4E55-8C3F-25991025AB97}" type="presParOf" srcId="{CD616149-CA24-4ED1-99AE-EFA86B34D7FE}" destId="{474042D0-7FC9-42DB-98F3-3D3A3D8418E9}" srcOrd="4" destOrd="0" presId="urn:microsoft.com/office/officeart/2005/8/layout/pyramid2"/>
    <dgm:cxn modelId="{2CABA081-D527-465B-B941-12E8448C1AD7}" type="presParOf" srcId="{CD616149-CA24-4ED1-99AE-EFA86B34D7FE}" destId="{A96D004A-6C5B-44CC-833C-117B51BA35FD}" srcOrd="5" destOrd="0" presId="urn:microsoft.com/office/officeart/2005/8/layout/pyramid2"/>
    <dgm:cxn modelId="{C45E9030-4D63-48DD-A837-09B711AD72C3}" type="presParOf" srcId="{CD616149-CA24-4ED1-99AE-EFA86B34D7FE}" destId="{7C6AF383-13BC-4EC2-8C19-05AC9D1047B3}" srcOrd="6" destOrd="0" presId="urn:microsoft.com/office/officeart/2005/8/layout/pyramid2"/>
    <dgm:cxn modelId="{114E3916-2932-47F1-A74E-865C39BB1C55}" type="presParOf" srcId="{CD616149-CA24-4ED1-99AE-EFA86B34D7FE}" destId="{1258DB50-5635-4153-8ACF-B0FD62BB4346}" srcOrd="7" destOrd="0" presId="urn:microsoft.com/office/officeart/2005/8/layout/pyramid2"/>
    <dgm:cxn modelId="{BCE5CC5C-28FB-4D32-B8A7-204D55431601}" type="presParOf" srcId="{CD616149-CA24-4ED1-99AE-EFA86B34D7FE}" destId="{E0F090DD-37B3-4338-9354-9A95205FBE4A}" srcOrd="8" destOrd="0" presId="urn:microsoft.com/office/officeart/2005/8/layout/pyramid2"/>
    <dgm:cxn modelId="{04B68BF8-FBF1-4666-A27D-D5000A8278F7}" type="presParOf" srcId="{CD616149-CA24-4ED1-99AE-EFA86B34D7FE}" destId="{D90FBCB1-499B-4849-8C6E-6A39B233FD6F}" srcOrd="9" destOrd="0" presId="urn:microsoft.com/office/officeart/2005/8/layout/pyramid2"/>
    <dgm:cxn modelId="{B7F282B8-1706-48D3-A72F-72619B764132}" type="presParOf" srcId="{CD616149-CA24-4ED1-99AE-EFA86B34D7FE}" destId="{CC98E7D6-4B95-4625-87FE-FCDB93AD8A31}" srcOrd="10" destOrd="0" presId="urn:microsoft.com/office/officeart/2005/8/layout/pyramid2"/>
    <dgm:cxn modelId="{CFFEE0D6-357E-4085-B5E2-200E4C128541}" type="presParOf" srcId="{CD616149-CA24-4ED1-99AE-EFA86B34D7FE}" destId="{B212362B-452D-408E-8DC5-9B260777CF7B}" srcOrd="11" destOrd="0" presId="urn:microsoft.com/office/officeart/2005/8/layout/pyramid2"/>
    <dgm:cxn modelId="{23840BD0-ED7A-4A91-9C3B-116166C5213A}" type="presParOf" srcId="{CD616149-CA24-4ED1-99AE-EFA86B34D7FE}" destId="{5C0C79EE-175E-48F1-8695-8A720F6D02E5}" srcOrd="12" destOrd="0" presId="urn:microsoft.com/office/officeart/2005/8/layout/pyramid2"/>
    <dgm:cxn modelId="{E09FC2C2-9B9B-41E9-99A9-793BC6E13276}" type="presParOf" srcId="{CD616149-CA24-4ED1-99AE-EFA86B34D7FE}" destId="{50FC304E-4F95-453D-AC03-E452ABB8DDE3}" srcOrd="13" destOrd="0" presId="urn:microsoft.com/office/officeart/2005/8/layout/pyramid2"/>
    <dgm:cxn modelId="{BCFFC552-E70E-4389-B638-BA829CF5C661}" type="presParOf" srcId="{CD616149-CA24-4ED1-99AE-EFA86B34D7FE}" destId="{2E17337C-21FF-43D1-90A8-2C03F1FBEACC}" srcOrd="14" destOrd="0" presId="urn:microsoft.com/office/officeart/2005/8/layout/pyramid2"/>
    <dgm:cxn modelId="{55F4FAB7-78A4-4D1D-8736-7B8FA39B8636}" type="presParOf" srcId="{CD616149-CA24-4ED1-99AE-EFA86B34D7FE}" destId="{D7CB5DD8-1916-496F-951C-EB12A00D3F17}" srcOrd="15" destOrd="0" presId="urn:microsoft.com/office/officeart/2005/8/layout/pyramid2"/>
    <dgm:cxn modelId="{7A76F480-9C4E-498C-9530-57B2B9D85DEC}" type="presParOf" srcId="{CD616149-CA24-4ED1-99AE-EFA86B34D7FE}" destId="{E4718459-391B-44F0-859B-4434DDECC74C}" srcOrd="16" destOrd="0" presId="urn:microsoft.com/office/officeart/2005/8/layout/pyramid2"/>
    <dgm:cxn modelId="{4B63E3F4-82F7-4841-B6A1-0D6FF8119556}"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1085AA47-0070-4D38-B207-E683D8DF21CB}">
      <dgm:prSet custT="1"/>
      <dgm:spPr/>
      <dgm:t>
        <a:bodyPr/>
        <a:lstStyle/>
        <a:p>
          <a:r>
            <a:rPr lang="en-US" sz="3200" dirty="0" smtClean="0">
              <a:latin typeface="Lydian"/>
            </a:rPr>
            <a:t>Farebox Collection Procedures</a:t>
          </a:r>
        </a:p>
      </dgm:t>
    </dgm:pt>
    <dgm:pt modelId="{C49D3932-021B-42EC-AD2E-25A882073208}" type="parTrans" cxnId="{38F08CA0-AB37-4DA8-B44C-8B8966EA08A0}">
      <dgm:prSet/>
      <dgm:spPr/>
      <dgm:t>
        <a:bodyPr/>
        <a:lstStyle/>
        <a:p>
          <a:endParaRPr lang="en-US"/>
        </a:p>
      </dgm:t>
    </dgm:pt>
    <dgm:pt modelId="{BF3BE984-92A8-4744-854D-A55E1902EFD6}" type="sibTrans" cxnId="{38F08CA0-AB37-4DA8-B44C-8B8966EA08A0}">
      <dgm:prSet/>
      <dgm:spPr/>
      <dgm:t>
        <a:bodyPr/>
        <a:lstStyle/>
        <a:p>
          <a:endParaRPr lang="en-US"/>
        </a:p>
      </dgm:t>
    </dgm:pt>
    <dgm:pt modelId="{4F845A41-AA88-48E1-B152-34E314850D75}">
      <dgm:prSet custT="1"/>
      <dgm:spPr/>
      <dgm:t>
        <a:bodyPr/>
        <a:lstStyle/>
        <a:p>
          <a:r>
            <a:rPr lang="en-US" sz="3200" dirty="0" smtClean="0">
              <a:latin typeface="Lydian"/>
            </a:rPr>
            <a:t>Controls Over ECHO Drawdown Process</a:t>
          </a:r>
        </a:p>
      </dgm:t>
    </dgm:pt>
    <dgm:pt modelId="{EDF0EAC5-DC1A-4653-B487-4129ED78E924}" type="parTrans" cxnId="{2ED43B8C-0788-4B2C-AA5A-6D8A9B84C88B}">
      <dgm:prSet/>
      <dgm:spPr/>
      <dgm:t>
        <a:bodyPr/>
        <a:lstStyle/>
        <a:p>
          <a:endParaRPr lang="en-US"/>
        </a:p>
      </dgm:t>
    </dgm:pt>
    <dgm:pt modelId="{36662332-4DD6-43CE-8483-257F2C1D528D}" type="sibTrans" cxnId="{2ED43B8C-0788-4B2C-AA5A-6D8A9B84C88B}">
      <dgm:prSet/>
      <dgm:spPr/>
      <dgm:t>
        <a:bodyPr/>
        <a:lstStyle/>
        <a:p>
          <a:endParaRPr lang="en-US"/>
        </a:p>
      </dgm:t>
    </dgm:pt>
    <dgm:pt modelId="{5D87EEEB-B3E6-4E87-B3EE-5475AC46245B}">
      <dgm:prSet custT="1"/>
      <dgm:spPr/>
      <dgm:t>
        <a:bodyPr/>
        <a:lstStyle/>
        <a:p>
          <a:r>
            <a:rPr lang="en-US" sz="3200" dirty="0" smtClean="0">
              <a:latin typeface="Lydian"/>
            </a:rPr>
            <a:t>Controls Over Cash in Banks</a:t>
          </a:r>
        </a:p>
      </dgm:t>
    </dgm:pt>
    <dgm:pt modelId="{7AEEFDFF-46FE-4D79-AE34-75D3716BCD83}" type="parTrans" cxnId="{9FBC7BF9-8B6D-42EE-9663-0E96CEFE1C18}">
      <dgm:prSet/>
      <dgm:spPr/>
      <dgm:t>
        <a:bodyPr/>
        <a:lstStyle/>
        <a:p>
          <a:endParaRPr lang="en-US"/>
        </a:p>
      </dgm:t>
    </dgm:pt>
    <dgm:pt modelId="{9614FC3C-73DB-4470-B60F-A6EAF996FA88}" type="sibTrans" cxnId="{9FBC7BF9-8B6D-42EE-9663-0E96CEFE1C18}">
      <dgm:prSet/>
      <dgm:spPr/>
      <dgm:t>
        <a:bodyPr/>
        <a:lstStyle/>
        <a:p>
          <a:endParaRPr lang="en-US"/>
        </a:p>
      </dgm:t>
    </dgm:pt>
    <dgm:pt modelId="{1E21AFCE-69F6-44C8-A752-E0B29DE834BF}" type="pres">
      <dgm:prSet presAssocID="{50AB2140-F7A6-44D6-939A-EC1238478758}" presName="linear" presStyleCnt="0">
        <dgm:presLayoutVars>
          <dgm:animLvl val="lvl"/>
          <dgm:resizeHandles val="exact"/>
        </dgm:presLayoutVars>
      </dgm:prSet>
      <dgm:spPr/>
      <dgm:t>
        <a:bodyPr/>
        <a:lstStyle/>
        <a:p>
          <a:endParaRPr lang="en-US"/>
        </a:p>
      </dgm:t>
    </dgm:pt>
    <dgm:pt modelId="{288D2777-63CF-4983-BF30-4FB9B4DE96CC}" type="pres">
      <dgm:prSet presAssocID="{1085AA47-0070-4D38-B207-E683D8DF21CB}" presName="parentText" presStyleLbl="node1" presStyleIdx="0" presStyleCnt="3">
        <dgm:presLayoutVars>
          <dgm:chMax val="0"/>
          <dgm:bulletEnabled val="1"/>
        </dgm:presLayoutVars>
      </dgm:prSet>
      <dgm:spPr/>
      <dgm:t>
        <a:bodyPr/>
        <a:lstStyle/>
        <a:p>
          <a:endParaRPr lang="en-US"/>
        </a:p>
      </dgm:t>
    </dgm:pt>
    <dgm:pt modelId="{237C44D7-8F73-4B55-A4A4-C40FD3BF1AAC}" type="pres">
      <dgm:prSet presAssocID="{BF3BE984-92A8-4744-854D-A55E1902EFD6}" presName="spacer" presStyleCnt="0"/>
      <dgm:spPr/>
      <dgm:t>
        <a:bodyPr/>
        <a:lstStyle/>
        <a:p>
          <a:endParaRPr lang="en-US"/>
        </a:p>
      </dgm:t>
    </dgm:pt>
    <dgm:pt modelId="{BFFA1F43-2B08-466E-A146-39AA2A70342B}" type="pres">
      <dgm:prSet presAssocID="{4F845A41-AA88-48E1-B152-34E314850D75}" presName="parentText" presStyleLbl="node1" presStyleIdx="1" presStyleCnt="3">
        <dgm:presLayoutVars>
          <dgm:chMax val="0"/>
          <dgm:bulletEnabled val="1"/>
        </dgm:presLayoutVars>
      </dgm:prSet>
      <dgm:spPr/>
      <dgm:t>
        <a:bodyPr/>
        <a:lstStyle/>
        <a:p>
          <a:endParaRPr lang="en-US"/>
        </a:p>
      </dgm:t>
    </dgm:pt>
    <dgm:pt modelId="{AEF23FB5-A183-4B60-B6E3-95B604F3EBC9}" type="pres">
      <dgm:prSet presAssocID="{36662332-4DD6-43CE-8483-257F2C1D528D}" presName="spacer" presStyleCnt="0"/>
      <dgm:spPr/>
      <dgm:t>
        <a:bodyPr/>
        <a:lstStyle/>
        <a:p>
          <a:endParaRPr lang="en-US"/>
        </a:p>
      </dgm:t>
    </dgm:pt>
    <dgm:pt modelId="{1A5A631F-0A75-4A25-B73D-9D40DE8A3CD2}" type="pres">
      <dgm:prSet presAssocID="{5D87EEEB-B3E6-4E87-B3EE-5475AC46245B}" presName="parentText" presStyleLbl="node1" presStyleIdx="2" presStyleCnt="3">
        <dgm:presLayoutVars>
          <dgm:chMax val="0"/>
          <dgm:bulletEnabled val="1"/>
        </dgm:presLayoutVars>
      </dgm:prSet>
      <dgm:spPr/>
      <dgm:t>
        <a:bodyPr/>
        <a:lstStyle/>
        <a:p>
          <a:endParaRPr lang="en-US"/>
        </a:p>
      </dgm:t>
    </dgm:pt>
  </dgm:ptLst>
  <dgm:cxnLst>
    <dgm:cxn modelId="{F170120C-6023-48EB-84A2-F122107AC28F}" type="presOf" srcId="{50AB2140-F7A6-44D6-939A-EC1238478758}" destId="{1E21AFCE-69F6-44C8-A752-E0B29DE834BF}" srcOrd="0" destOrd="0" presId="urn:microsoft.com/office/officeart/2005/8/layout/vList2"/>
    <dgm:cxn modelId="{9FBC7BF9-8B6D-42EE-9663-0E96CEFE1C18}" srcId="{50AB2140-F7A6-44D6-939A-EC1238478758}" destId="{5D87EEEB-B3E6-4E87-B3EE-5475AC46245B}" srcOrd="2" destOrd="0" parTransId="{7AEEFDFF-46FE-4D79-AE34-75D3716BCD83}" sibTransId="{9614FC3C-73DB-4470-B60F-A6EAF996FA88}"/>
    <dgm:cxn modelId="{2ED43B8C-0788-4B2C-AA5A-6D8A9B84C88B}" srcId="{50AB2140-F7A6-44D6-939A-EC1238478758}" destId="{4F845A41-AA88-48E1-B152-34E314850D75}" srcOrd="1" destOrd="0" parTransId="{EDF0EAC5-DC1A-4653-B487-4129ED78E924}" sibTransId="{36662332-4DD6-43CE-8483-257F2C1D528D}"/>
    <dgm:cxn modelId="{6955B469-01E1-4EA7-86E0-1B009A971AE0}" type="presOf" srcId="{4F845A41-AA88-48E1-B152-34E314850D75}" destId="{BFFA1F43-2B08-466E-A146-39AA2A70342B}" srcOrd="0" destOrd="0" presId="urn:microsoft.com/office/officeart/2005/8/layout/vList2"/>
    <dgm:cxn modelId="{1B2C89DC-2F98-4150-8892-C4B0DE01178E}" type="presOf" srcId="{1085AA47-0070-4D38-B207-E683D8DF21CB}" destId="{288D2777-63CF-4983-BF30-4FB9B4DE96CC}" srcOrd="0" destOrd="0" presId="urn:microsoft.com/office/officeart/2005/8/layout/vList2"/>
    <dgm:cxn modelId="{0B8763E0-82C1-4602-AFFE-1601F2ACFF1A}" type="presOf" srcId="{5D87EEEB-B3E6-4E87-B3EE-5475AC46245B}" destId="{1A5A631F-0A75-4A25-B73D-9D40DE8A3CD2}" srcOrd="0" destOrd="0" presId="urn:microsoft.com/office/officeart/2005/8/layout/vList2"/>
    <dgm:cxn modelId="{38F08CA0-AB37-4DA8-B44C-8B8966EA08A0}" srcId="{50AB2140-F7A6-44D6-939A-EC1238478758}" destId="{1085AA47-0070-4D38-B207-E683D8DF21CB}" srcOrd="0" destOrd="0" parTransId="{C49D3932-021B-42EC-AD2E-25A882073208}" sibTransId="{BF3BE984-92A8-4744-854D-A55E1902EFD6}"/>
    <dgm:cxn modelId="{817BE2BD-38AD-4E2C-8079-EA7D9B0409FE}" type="presParOf" srcId="{1E21AFCE-69F6-44C8-A752-E0B29DE834BF}" destId="{288D2777-63CF-4983-BF30-4FB9B4DE96CC}" srcOrd="0" destOrd="0" presId="urn:microsoft.com/office/officeart/2005/8/layout/vList2"/>
    <dgm:cxn modelId="{9A9E26AC-2578-4436-B6E3-B582675B1283}" type="presParOf" srcId="{1E21AFCE-69F6-44C8-A752-E0B29DE834BF}" destId="{237C44D7-8F73-4B55-A4A4-C40FD3BF1AAC}" srcOrd="1" destOrd="0" presId="urn:microsoft.com/office/officeart/2005/8/layout/vList2"/>
    <dgm:cxn modelId="{8C2AB9B7-41BE-43FC-8D07-8E58F222B95E}" type="presParOf" srcId="{1E21AFCE-69F6-44C8-A752-E0B29DE834BF}" destId="{BFFA1F43-2B08-466E-A146-39AA2A70342B}" srcOrd="2" destOrd="0" presId="urn:microsoft.com/office/officeart/2005/8/layout/vList2"/>
    <dgm:cxn modelId="{96FDDA08-6D65-428C-8574-6B25121238E8}" type="presParOf" srcId="{1E21AFCE-69F6-44C8-A752-E0B29DE834BF}" destId="{AEF23FB5-A183-4B60-B6E3-95B604F3EBC9}" srcOrd="3" destOrd="0" presId="urn:microsoft.com/office/officeart/2005/8/layout/vList2"/>
    <dgm:cxn modelId="{A72289CF-3634-4639-9E17-541AC6BB1FF5}" type="presParOf" srcId="{1E21AFCE-69F6-44C8-A752-E0B29DE834BF}" destId="{1A5A631F-0A75-4A25-B73D-9D40DE8A3CD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1085AA47-0070-4D38-B207-E683D8DF21CB}">
      <dgm:prSet custT="1"/>
      <dgm:spPr/>
      <dgm:t>
        <a:bodyPr/>
        <a:lstStyle/>
        <a:p>
          <a:r>
            <a:rPr lang="en-US" sz="2500" dirty="0" smtClean="0">
              <a:latin typeface="Lydian"/>
            </a:rPr>
            <a:t>No reconciliation of ECHO drawdowns to bank records and TEAM</a:t>
          </a:r>
        </a:p>
      </dgm:t>
    </dgm:pt>
    <dgm:pt modelId="{C49D3932-021B-42EC-AD2E-25A882073208}" type="parTrans" cxnId="{38F08CA0-AB37-4DA8-B44C-8B8966EA08A0}">
      <dgm:prSet/>
      <dgm:spPr/>
      <dgm:t>
        <a:bodyPr/>
        <a:lstStyle/>
        <a:p>
          <a:endParaRPr lang="en-US">
            <a:latin typeface="Lydian"/>
          </a:endParaRPr>
        </a:p>
      </dgm:t>
    </dgm:pt>
    <dgm:pt modelId="{BF3BE984-92A8-4744-854D-A55E1902EFD6}" type="sibTrans" cxnId="{38F08CA0-AB37-4DA8-B44C-8B8966EA08A0}">
      <dgm:prSet/>
      <dgm:spPr/>
      <dgm:t>
        <a:bodyPr/>
        <a:lstStyle/>
        <a:p>
          <a:endParaRPr lang="en-US">
            <a:latin typeface="Lydian"/>
          </a:endParaRPr>
        </a:p>
      </dgm:t>
    </dgm:pt>
    <dgm:pt modelId="{E9F0BF45-A289-4F75-AF37-E490188A56DD}">
      <dgm:prSet custT="1"/>
      <dgm:spPr/>
      <dgm:t>
        <a:bodyPr/>
        <a:lstStyle/>
        <a:p>
          <a:r>
            <a:rPr lang="en-US" sz="2500" dirty="0" smtClean="0">
              <a:latin typeface="Lydian"/>
            </a:rPr>
            <a:t>Bank reconciliations not performed in a timely manner</a:t>
          </a:r>
        </a:p>
      </dgm:t>
    </dgm:pt>
    <dgm:pt modelId="{187A94A3-64C3-47D8-BD51-F10E441291C6}" type="parTrans" cxnId="{35CB733B-0A84-4572-B923-BFF27078BB37}">
      <dgm:prSet/>
      <dgm:spPr/>
      <dgm:t>
        <a:bodyPr/>
        <a:lstStyle/>
        <a:p>
          <a:endParaRPr lang="en-US">
            <a:latin typeface="Lydian"/>
          </a:endParaRPr>
        </a:p>
      </dgm:t>
    </dgm:pt>
    <dgm:pt modelId="{6176BD04-531A-4656-A3FF-B19395710BA2}" type="sibTrans" cxnId="{35CB733B-0A84-4572-B923-BFF27078BB37}">
      <dgm:prSet/>
      <dgm:spPr/>
      <dgm:t>
        <a:bodyPr/>
        <a:lstStyle/>
        <a:p>
          <a:endParaRPr lang="en-US">
            <a:latin typeface="Lydian"/>
          </a:endParaRPr>
        </a:p>
      </dgm:t>
    </dgm:pt>
    <dgm:pt modelId="{E54A3F95-F881-4FAD-8B14-4E7B55789A7A}">
      <dgm:prSet custT="1"/>
      <dgm:spPr/>
      <dgm:t>
        <a:bodyPr/>
        <a:lstStyle/>
        <a:p>
          <a:r>
            <a:rPr lang="en-US" sz="2500" dirty="0" smtClean="0">
              <a:latin typeface="Lydian"/>
            </a:rPr>
            <a:t>No reconciliation of farebox cash collected to GFI records</a:t>
          </a:r>
        </a:p>
      </dgm:t>
    </dgm:pt>
    <dgm:pt modelId="{9351D07F-F4B2-420B-9550-35124222507A}" type="parTrans" cxnId="{248EE2CE-B60F-4902-82FB-FF68D239C886}">
      <dgm:prSet/>
      <dgm:spPr/>
      <dgm:t>
        <a:bodyPr/>
        <a:lstStyle/>
        <a:p>
          <a:endParaRPr lang="en-US">
            <a:latin typeface="Lydian"/>
          </a:endParaRPr>
        </a:p>
      </dgm:t>
    </dgm:pt>
    <dgm:pt modelId="{194FD1C0-1DDC-4D90-B0B9-BBBCF82CA179}" type="sibTrans" cxnId="{248EE2CE-B60F-4902-82FB-FF68D239C886}">
      <dgm:prSet/>
      <dgm:spPr/>
      <dgm:t>
        <a:bodyPr/>
        <a:lstStyle/>
        <a:p>
          <a:endParaRPr lang="en-US">
            <a:latin typeface="Lydian"/>
          </a:endParaRPr>
        </a:p>
      </dgm:t>
    </dgm:pt>
    <dgm:pt modelId="{D6CB0A42-849A-405B-AC2F-558BA2EAAB3B}" type="pres">
      <dgm:prSet presAssocID="{50AB2140-F7A6-44D6-939A-EC1238478758}" presName="linear" presStyleCnt="0">
        <dgm:presLayoutVars>
          <dgm:animLvl val="lvl"/>
          <dgm:resizeHandles val="exact"/>
        </dgm:presLayoutVars>
      </dgm:prSet>
      <dgm:spPr/>
      <dgm:t>
        <a:bodyPr/>
        <a:lstStyle/>
        <a:p>
          <a:endParaRPr lang="en-US"/>
        </a:p>
      </dgm:t>
    </dgm:pt>
    <dgm:pt modelId="{4039E005-0B03-4293-9912-46A0D3A00C0E}" type="pres">
      <dgm:prSet presAssocID="{1085AA47-0070-4D38-B207-E683D8DF21CB}" presName="parentText" presStyleLbl="node1" presStyleIdx="0" presStyleCnt="3">
        <dgm:presLayoutVars>
          <dgm:chMax val="0"/>
          <dgm:bulletEnabled val="1"/>
        </dgm:presLayoutVars>
      </dgm:prSet>
      <dgm:spPr/>
      <dgm:t>
        <a:bodyPr/>
        <a:lstStyle/>
        <a:p>
          <a:endParaRPr lang="en-US"/>
        </a:p>
      </dgm:t>
    </dgm:pt>
    <dgm:pt modelId="{09C53499-E51B-4E07-B9B4-D5BDB979361B}" type="pres">
      <dgm:prSet presAssocID="{BF3BE984-92A8-4744-854D-A55E1902EFD6}" presName="spacer" presStyleCnt="0"/>
      <dgm:spPr/>
      <dgm:t>
        <a:bodyPr/>
        <a:lstStyle/>
        <a:p>
          <a:endParaRPr lang="en-US"/>
        </a:p>
      </dgm:t>
    </dgm:pt>
    <dgm:pt modelId="{F420D7FA-19E9-4114-8990-19C91A7E4AF2}" type="pres">
      <dgm:prSet presAssocID="{E9F0BF45-A289-4F75-AF37-E490188A56DD}" presName="parentText" presStyleLbl="node1" presStyleIdx="1" presStyleCnt="3">
        <dgm:presLayoutVars>
          <dgm:chMax val="0"/>
          <dgm:bulletEnabled val="1"/>
        </dgm:presLayoutVars>
      </dgm:prSet>
      <dgm:spPr/>
      <dgm:t>
        <a:bodyPr/>
        <a:lstStyle/>
        <a:p>
          <a:endParaRPr lang="en-US"/>
        </a:p>
      </dgm:t>
    </dgm:pt>
    <dgm:pt modelId="{A7ECC0B9-BE16-4708-93AA-F5EDE9B42CE8}" type="pres">
      <dgm:prSet presAssocID="{6176BD04-531A-4656-A3FF-B19395710BA2}" presName="spacer" presStyleCnt="0"/>
      <dgm:spPr/>
      <dgm:t>
        <a:bodyPr/>
        <a:lstStyle/>
        <a:p>
          <a:endParaRPr lang="en-US"/>
        </a:p>
      </dgm:t>
    </dgm:pt>
    <dgm:pt modelId="{246AEA95-02C0-45B7-BAE9-374053D2A719}" type="pres">
      <dgm:prSet presAssocID="{E54A3F95-F881-4FAD-8B14-4E7B55789A7A}" presName="parentText" presStyleLbl="node1" presStyleIdx="2" presStyleCnt="3">
        <dgm:presLayoutVars>
          <dgm:chMax val="0"/>
          <dgm:bulletEnabled val="1"/>
        </dgm:presLayoutVars>
      </dgm:prSet>
      <dgm:spPr/>
      <dgm:t>
        <a:bodyPr/>
        <a:lstStyle/>
        <a:p>
          <a:endParaRPr lang="en-US"/>
        </a:p>
      </dgm:t>
    </dgm:pt>
  </dgm:ptLst>
  <dgm:cxnLst>
    <dgm:cxn modelId="{CA6CF332-E9B1-4969-8025-D93AF39D221F}" type="presOf" srcId="{E9F0BF45-A289-4F75-AF37-E490188A56DD}" destId="{F420D7FA-19E9-4114-8990-19C91A7E4AF2}" srcOrd="0" destOrd="0" presId="urn:microsoft.com/office/officeart/2005/8/layout/vList2"/>
    <dgm:cxn modelId="{38F08CA0-AB37-4DA8-B44C-8B8966EA08A0}" srcId="{50AB2140-F7A6-44D6-939A-EC1238478758}" destId="{1085AA47-0070-4D38-B207-E683D8DF21CB}" srcOrd="0" destOrd="0" parTransId="{C49D3932-021B-42EC-AD2E-25A882073208}" sibTransId="{BF3BE984-92A8-4744-854D-A55E1902EFD6}"/>
    <dgm:cxn modelId="{328D0760-E254-4549-A5C5-291989B07AEF}" type="presOf" srcId="{E54A3F95-F881-4FAD-8B14-4E7B55789A7A}" destId="{246AEA95-02C0-45B7-BAE9-374053D2A719}" srcOrd="0" destOrd="0" presId="urn:microsoft.com/office/officeart/2005/8/layout/vList2"/>
    <dgm:cxn modelId="{35CB733B-0A84-4572-B923-BFF27078BB37}" srcId="{50AB2140-F7A6-44D6-939A-EC1238478758}" destId="{E9F0BF45-A289-4F75-AF37-E490188A56DD}" srcOrd="1" destOrd="0" parTransId="{187A94A3-64C3-47D8-BD51-F10E441291C6}" sibTransId="{6176BD04-531A-4656-A3FF-B19395710BA2}"/>
    <dgm:cxn modelId="{84689E76-2A3D-45DA-876A-CD89166A488A}" type="presOf" srcId="{50AB2140-F7A6-44D6-939A-EC1238478758}" destId="{D6CB0A42-849A-405B-AC2F-558BA2EAAB3B}" srcOrd="0" destOrd="0" presId="urn:microsoft.com/office/officeart/2005/8/layout/vList2"/>
    <dgm:cxn modelId="{D01D27F2-ABE1-47E1-A037-4F94F7AF5628}" type="presOf" srcId="{1085AA47-0070-4D38-B207-E683D8DF21CB}" destId="{4039E005-0B03-4293-9912-46A0D3A00C0E}" srcOrd="0" destOrd="0" presId="urn:microsoft.com/office/officeart/2005/8/layout/vList2"/>
    <dgm:cxn modelId="{248EE2CE-B60F-4902-82FB-FF68D239C886}" srcId="{50AB2140-F7A6-44D6-939A-EC1238478758}" destId="{E54A3F95-F881-4FAD-8B14-4E7B55789A7A}" srcOrd="2" destOrd="0" parTransId="{9351D07F-F4B2-420B-9550-35124222507A}" sibTransId="{194FD1C0-1DDC-4D90-B0B9-BBBCF82CA179}"/>
    <dgm:cxn modelId="{C5F88087-2089-4300-98CB-3263BF949529}" type="presParOf" srcId="{D6CB0A42-849A-405B-AC2F-558BA2EAAB3B}" destId="{4039E005-0B03-4293-9912-46A0D3A00C0E}" srcOrd="0" destOrd="0" presId="urn:microsoft.com/office/officeart/2005/8/layout/vList2"/>
    <dgm:cxn modelId="{D512E2C7-A675-4230-8A65-E99A18540536}" type="presParOf" srcId="{D6CB0A42-849A-405B-AC2F-558BA2EAAB3B}" destId="{09C53499-E51B-4E07-B9B4-D5BDB979361B}" srcOrd="1" destOrd="0" presId="urn:microsoft.com/office/officeart/2005/8/layout/vList2"/>
    <dgm:cxn modelId="{347976E3-C97E-40FC-A6FD-E69907E74883}" type="presParOf" srcId="{D6CB0A42-849A-405B-AC2F-558BA2EAAB3B}" destId="{F420D7FA-19E9-4114-8990-19C91A7E4AF2}" srcOrd="2" destOrd="0" presId="urn:microsoft.com/office/officeart/2005/8/layout/vList2"/>
    <dgm:cxn modelId="{F9395158-A7EA-4799-ABB7-271274159551}" type="presParOf" srcId="{D6CB0A42-849A-405B-AC2F-558BA2EAAB3B}" destId="{A7ECC0B9-BE16-4708-93AA-F5EDE9B42CE8}" srcOrd="3" destOrd="0" presId="urn:microsoft.com/office/officeart/2005/8/layout/vList2"/>
    <dgm:cxn modelId="{843C260F-AED9-4ECE-BDD7-E7A195B9CC02}" type="presParOf" srcId="{D6CB0A42-849A-405B-AC2F-558BA2EAAB3B}" destId="{246AEA95-02C0-45B7-BAE9-374053D2A71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custT="1"/>
      <dgm:spPr/>
      <dgm:t>
        <a:bodyPr/>
        <a:lstStyle/>
        <a:p>
          <a:r>
            <a:rPr lang="en-US" sz="3000" b="1" dirty="0" smtClean="0"/>
            <a:t>Project Change</a:t>
          </a:r>
          <a:endParaRPr lang="en-US" sz="3000" dirty="0" smtClean="0"/>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custT="1"/>
      <dgm:spPr/>
      <dgm:t>
        <a:bodyPr/>
        <a:lstStyle/>
        <a:p>
          <a:pPr rtl="0"/>
          <a:r>
            <a:rPr kumimoji="0" lang="en-US" sz="2800" b="0" i="0" u="none" strike="noStrike" cap="none" normalizeH="0" baseline="0" dirty="0" smtClean="0">
              <a:ln>
                <a:noFill/>
              </a:ln>
              <a:solidFill>
                <a:srgbClr val="000099"/>
              </a:solidFill>
              <a:effectLst/>
              <a:latin typeface="Arial" charset="0"/>
            </a:rPr>
            <a:t>“Unless waived by the awarding agency, certain types of post-award changes in budgets and projects shall require the prior written approval of the awarding agency.”</a:t>
          </a:r>
          <a:endParaRPr lang="en-US" sz="2800"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31D86558-D401-41C3-88A3-FE96FA93136E}">
      <dgm:prSet phldrT="[Text]" custT="1"/>
      <dgm:spPr/>
      <dgm:t>
        <a:bodyPr/>
        <a:lstStyle/>
        <a:p>
          <a:pPr rtl="0"/>
          <a:r>
            <a:rPr lang="en-US" sz="2800" b="1" i="0" baseline="0" dirty="0" smtClean="0">
              <a:solidFill>
                <a:srgbClr val="000099"/>
              </a:solidFill>
            </a:rPr>
            <a:t>18.30</a:t>
          </a:r>
          <a:endParaRPr lang="en-US" sz="2800" b="1" i="0" baseline="0" dirty="0">
            <a:solidFill>
              <a:srgbClr val="000099"/>
            </a:solidFill>
          </a:endParaRPr>
        </a:p>
      </dgm:t>
    </dgm:pt>
    <dgm:pt modelId="{22FAD887-5DE3-4EDA-BB79-441B68F8D7C3}" type="parTrans" cxnId="{EA76D4EE-1AAC-44DA-A8B6-C8038077E8FD}">
      <dgm:prSet/>
      <dgm:spPr/>
      <dgm:t>
        <a:bodyPr/>
        <a:lstStyle/>
        <a:p>
          <a:endParaRPr lang="en-US"/>
        </a:p>
      </dgm:t>
    </dgm:pt>
    <dgm:pt modelId="{9057EF4D-2881-4707-AB04-C5935618B6FB}" type="sibTrans" cxnId="{EA76D4EE-1AAC-44DA-A8B6-C8038077E8FD}">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custScaleX="100000" custScaleY="56926" custLinFactNeighborX="-8257" custLinFactNeighborY="-10331">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dgm:presLayoutVars>
          <dgm:bulletEnabled val="1"/>
        </dgm:presLayoutVars>
      </dgm:prSet>
      <dgm:spPr/>
      <dgm:t>
        <a:bodyPr/>
        <a:lstStyle/>
        <a:p>
          <a:endParaRPr lang="en-US"/>
        </a:p>
      </dgm:t>
    </dgm:pt>
  </dgm:ptLst>
  <dgm:cxnLst>
    <dgm:cxn modelId="{2D64D017-554C-4EB6-B895-28BBD8314CE4}" srcId="{21354DFE-B960-4C9E-B771-86EF52A08ECA}" destId="{ADD49C8F-1B00-4990-A8EB-81B8F7970E7F}" srcOrd="0" destOrd="0" parTransId="{6750C008-8B5D-469A-98D6-9E1B15D1B578}" sibTransId="{18F1CD7E-7F1A-47A5-B069-92148E71604E}"/>
    <dgm:cxn modelId="{1628D45A-8E7B-41FA-B0A9-A03E9FBD4EB6}" type="presOf" srcId="{21354DFE-B960-4C9E-B771-86EF52A08ECA}" destId="{85227275-8537-4827-B793-E685814F6984}" srcOrd="0" destOrd="0" presId="urn:microsoft.com/office/officeart/2005/8/layout/list1"/>
    <dgm:cxn modelId="{6F263F34-3355-47C4-AF5D-1B0E36CEFBA5}" type="presOf" srcId="{ADD49C8F-1B00-4990-A8EB-81B8F7970E7F}" destId="{66B68867-03BD-4B2E-BEAE-13CAC8EE9F6D}" srcOrd="1" destOrd="0" presId="urn:microsoft.com/office/officeart/2005/8/layout/list1"/>
    <dgm:cxn modelId="{68DA574B-8D69-425A-9F76-B5B113C42D08}" type="presOf" srcId="{ADD49C8F-1B00-4990-A8EB-81B8F7970E7F}" destId="{9E66D843-4C4C-4705-92EC-E19E501D39DD}" srcOrd="0" destOrd="0" presId="urn:microsoft.com/office/officeart/2005/8/layout/list1"/>
    <dgm:cxn modelId="{7E19F661-2F76-4652-8339-2E4BD32F75BE}" type="presOf" srcId="{31D86558-D401-41C3-88A3-FE96FA93136E}" destId="{5F549EEF-AFEC-4748-84F2-C29597F6AD19}" srcOrd="0" destOrd="0" presId="urn:microsoft.com/office/officeart/2005/8/layout/list1"/>
    <dgm:cxn modelId="{9CD3DDEF-5E81-45C7-B536-B6019E06A2F0}" srcId="{ADD49C8F-1B00-4990-A8EB-81B8F7970E7F}" destId="{C3CB183E-C681-4C5F-AE91-ADDC595F805E}" srcOrd="1" destOrd="0" parTransId="{C4EC0E87-F330-4390-B406-3D7ECC9C21B4}" sibTransId="{0EF919B4-B715-48D2-A06A-C5FB8958946E}"/>
    <dgm:cxn modelId="{7A5EBCE6-6120-4A0B-AF96-3FADE7BF4C62}" type="presOf" srcId="{C3CB183E-C681-4C5F-AE91-ADDC595F805E}" destId="{5F549EEF-AFEC-4748-84F2-C29597F6AD19}" srcOrd="0" destOrd="1" presId="urn:microsoft.com/office/officeart/2005/8/layout/list1"/>
    <dgm:cxn modelId="{EA76D4EE-1AAC-44DA-A8B6-C8038077E8FD}" srcId="{ADD49C8F-1B00-4990-A8EB-81B8F7970E7F}" destId="{31D86558-D401-41C3-88A3-FE96FA93136E}" srcOrd="0" destOrd="0" parTransId="{22FAD887-5DE3-4EDA-BB79-441B68F8D7C3}" sibTransId="{9057EF4D-2881-4707-AB04-C5935618B6FB}"/>
    <dgm:cxn modelId="{1C1D3B65-5303-4D7B-8F34-68B9CFE30B4C}" type="presParOf" srcId="{85227275-8537-4827-B793-E685814F6984}" destId="{53A13FE0-11FF-4F13-8E59-8C50707AB7B2}" srcOrd="0" destOrd="0" presId="urn:microsoft.com/office/officeart/2005/8/layout/list1"/>
    <dgm:cxn modelId="{52E6DC1A-67D6-49EB-9CCA-5D8BC405103F}" type="presParOf" srcId="{53A13FE0-11FF-4F13-8E59-8C50707AB7B2}" destId="{9E66D843-4C4C-4705-92EC-E19E501D39DD}" srcOrd="0" destOrd="0" presId="urn:microsoft.com/office/officeart/2005/8/layout/list1"/>
    <dgm:cxn modelId="{8B8A7B75-1FC9-4DBC-924A-92A1143D835E}" type="presParOf" srcId="{53A13FE0-11FF-4F13-8E59-8C50707AB7B2}" destId="{66B68867-03BD-4B2E-BEAE-13CAC8EE9F6D}" srcOrd="1" destOrd="0" presId="urn:microsoft.com/office/officeart/2005/8/layout/list1"/>
    <dgm:cxn modelId="{3F99C893-D2D6-4884-8137-8FDFE9C534D9}" type="presParOf" srcId="{85227275-8537-4827-B793-E685814F6984}" destId="{E6A78EA2-8FCA-41FF-9458-15983CBDFDAB}" srcOrd="1" destOrd="0" presId="urn:microsoft.com/office/officeart/2005/8/layout/list1"/>
    <dgm:cxn modelId="{D690595C-78FC-421E-BEC7-79B3D8F69A6C}"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1085AA47-0070-4D38-B207-E683D8DF21CB}">
      <dgm:prSet custT="1"/>
      <dgm:spPr/>
      <dgm:t>
        <a:bodyPr/>
        <a:lstStyle/>
        <a:p>
          <a:r>
            <a:rPr lang="en-US" sz="2600" dirty="0" smtClean="0"/>
            <a:t>Change orders on federally funded projects are not reviewed for federal funding eligibility</a:t>
          </a:r>
          <a:endParaRPr lang="en-US" sz="2600" dirty="0" smtClean="0">
            <a:latin typeface="Lydian"/>
          </a:endParaRPr>
        </a:p>
      </dgm:t>
    </dgm:pt>
    <dgm:pt modelId="{C49D3932-021B-42EC-AD2E-25A882073208}" type="parTrans" cxnId="{38F08CA0-AB37-4DA8-B44C-8B8966EA08A0}">
      <dgm:prSet/>
      <dgm:spPr/>
      <dgm:t>
        <a:bodyPr/>
        <a:lstStyle/>
        <a:p>
          <a:endParaRPr lang="en-US"/>
        </a:p>
      </dgm:t>
    </dgm:pt>
    <dgm:pt modelId="{BF3BE984-92A8-4744-854D-A55E1902EFD6}" type="sibTrans" cxnId="{38F08CA0-AB37-4DA8-B44C-8B8966EA08A0}">
      <dgm:prSet/>
      <dgm:spPr/>
      <dgm:t>
        <a:bodyPr/>
        <a:lstStyle/>
        <a:p>
          <a:endParaRPr lang="en-US"/>
        </a:p>
      </dgm:t>
    </dgm:pt>
    <dgm:pt modelId="{9E2DF29B-9862-4F9F-BAEF-EEB9FF8D971D}">
      <dgm:prSet custT="1"/>
      <dgm:spPr/>
      <dgm:t>
        <a:bodyPr/>
        <a:lstStyle/>
        <a:p>
          <a:r>
            <a:rPr lang="en-US" sz="2600" dirty="0" smtClean="0"/>
            <a:t>Required FTA approval is not being obtained for project scope changes</a:t>
          </a:r>
        </a:p>
      </dgm:t>
    </dgm:pt>
    <dgm:pt modelId="{7701815B-CB4C-4DDF-94FB-6495DB042BF3}" type="parTrans" cxnId="{F420EE0D-61F8-4051-8A12-A5F94ACACBA9}">
      <dgm:prSet/>
      <dgm:spPr/>
      <dgm:t>
        <a:bodyPr/>
        <a:lstStyle/>
        <a:p>
          <a:endParaRPr lang="en-US"/>
        </a:p>
      </dgm:t>
    </dgm:pt>
    <dgm:pt modelId="{5834B26C-BF7D-4621-B433-F9A17CF231A3}" type="sibTrans" cxnId="{F420EE0D-61F8-4051-8A12-A5F94ACACBA9}">
      <dgm:prSet/>
      <dgm:spPr/>
      <dgm:t>
        <a:bodyPr/>
        <a:lstStyle/>
        <a:p>
          <a:endParaRPr lang="en-US"/>
        </a:p>
      </dgm:t>
    </dgm:pt>
    <dgm:pt modelId="{7F2A0879-D510-4F1B-BA87-BEB348730B01}" type="pres">
      <dgm:prSet presAssocID="{50AB2140-F7A6-44D6-939A-EC1238478758}" presName="linear" presStyleCnt="0">
        <dgm:presLayoutVars>
          <dgm:animLvl val="lvl"/>
          <dgm:resizeHandles val="exact"/>
        </dgm:presLayoutVars>
      </dgm:prSet>
      <dgm:spPr/>
      <dgm:t>
        <a:bodyPr/>
        <a:lstStyle/>
        <a:p>
          <a:endParaRPr lang="en-US"/>
        </a:p>
      </dgm:t>
    </dgm:pt>
    <dgm:pt modelId="{8BF25A5C-E3CE-47E0-B117-7524AC69AD0B}" type="pres">
      <dgm:prSet presAssocID="{1085AA47-0070-4D38-B207-E683D8DF21CB}" presName="parentText" presStyleLbl="node1" presStyleIdx="0" presStyleCnt="2">
        <dgm:presLayoutVars>
          <dgm:chMax val="0"/>
          <dgm:bulletEnabled val="1"/>
        </dgm:presLayoutVars>
      </dgm:prSet>
      <dgm:spPr/>
      <dgm:t>
        <a:bodyPr/>
        <a:lstStyle/>
        <a:p>
          <a:endParaRPr lang="en-US"/>
        </a:p>
      </dgm:t>
    </dgm:pt>
    <dgm:pt modelId="{A9804556-BCCC-43C9-9A26-F6AB855B3738}" type="pres">
      <dgm:prSet presAssocID="{BF3BE984-92A8-4744-854D-A55E1902EFD6}" presName="spacer" presStyleCnt="0"/>
      <dgm:spPr/>
      <dgm:t>
        <a:bodyPr/>
        <a:lstStyle/>
        <a:p>
          <a:endParaRPr lang="en-US"/>
        </a:p>
      </dgm:t>
    </dgm:pt>
    <dgm:pt modelId="{3F0E6B03-0B0B-47BF-A180-B8B9FA20A504}" type="pres">
      <dgm:prSet presAssocID="{9E2DF29B-9862-4F9F-BAEF-EEB9FF8D971D}" presName="parentText" presStyleLbl="node1" presStyleIdx="1" presStyleCnt="2" custScaleY="97561">
        <dgm:presLayoutVars>
          <dgm:chMax val="0"/>
          <dgm:bulletEnabled val="1"/>
        </dgm:presLayoutVars>
      </dgm:prSet>
      <dgm:spPr/>
      <dgm:t>
        <a:bodyPr/>
        <a:lstStyle/>
        <a:p>
          <a:endParaRPr lang="en-US"/>
        </a:p>
      </dgm:t>
    </dgm:pt>
  </dgm:ptLst>
  <dgm:cxnLst>
    <dgm:cxn modelId="{0C0C1A4E-F638-4302-8E9D-32B30579D9A6}" type="presOf" srcId="{1085AA47-0070-4D38-B207-E683D8DF21CB}" destId="{8BF25A5C-E3CE-47E0-B117-7524AC69AD0B}" srcOrd="0" destOrd="0" presId="urn:microsoft.com/office/officeart/2005/8/layout/vList2"/>
    <dgm:cxn modelId="{7680A7B8-CDD1-4D19-A5B8-F367C18E698F}" type="presOf" srcId="{9E2DF29B-9862-4F9F-BAEF-EEB9FF8D971D}" destId="{3F0E6B03-0B0B-47BF-A180-B8B9FA20A504}" srcOrd="0" destOrd="0" presId="urn:microsoft.com/office/officeart/2005/8/layout/vList2"/>
    <dgm:cxn modelId="{0D42EA8C-368A-445E-A3AA-3D7908297EDA}" type="presOf" srcId="{50AB2140-F7A6-44D6-939A-EC1238478758}" destId="{7F2A0879-D510-4F1B-BA87-BEB348730B01}" srcOrd="0" destOrd="0" presId="urn:microsoft.com/office/officeart/2005/8/layout/vList2"/>
    <dgm:cxn modelId="{38F08CA0-AB37-4DA8-B44C-8B8966EA08A0}" srcId="{50AB2140-F7A6-44D6-939A-EC1238478758}" destId="{1085AA47-0070-4D38-B207-E683D8DF21CB}" srcOrd="0" destOrd="0" parTransId="{C49D3932-021B-42EC-AD2E-25A882073208}" sibTransId="{BF3BE984-92A8-4744-854D-A55E1902EFD6}"/>
    <dgm:cxn modelId="{F420EE0D-61F8-4051-8A12-A5F94ACACBA9}" srcId="{50AB2140-F7A6-44D6-939A-EC1238478758}" destId="{9E2DF29B-9862-4F9F-BAEF-EEB9FF8D971D}" srcOrd="1" destOrd="0" parTransId="{7701815B-CB4C-4DDF-94FB-6495DB042BF3}" sibTransId="{5834B26C-BF7D-4621-B433-F9A17CF231A3}"/>
    <dgm:cxn modelId="{AC872415-1802-4CDF-A87A-35CDE21AC47B}" type="presParOf" srcId="{7F2A0879-D510-4F1B-BA87-BEB348730B01}" destId="{8BF25A5C-E3CE-47E0-B117-7524AC69AD0B}" srcOrd="0" destOrd="0" presId="urn:microsoft.com/office/officeart/2005/8/layout/vList2"/>
    <dgm:cxn modelId="{EDD1B11C-1889-4C09-B2C1-C413E3E98E06}" type="presParOf" srcId="{7F2A0879-D510-4F1B-BA87-BEB348730B01}" destId="{A9804556-BCCC-43C9-9A26-F6AB855B3738}" srcOrd="1" destOrd="0" presId="urn:microsoft.com/office/officeart/2005/8/layout/vList2"/>
    <dgm:cxn modelId="{2B9F9981-8784-47ED-B338-BEE6B7BB02FB}" type="presParOf" srcId="{7F2A0879-D510-4F1B-BA87-BEB348730B01}" destId="{3F0E6B03-0B0B-47BF-A180-B8B9FA20A50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600" b="0" i="0" baseline="0" dirty="0" smtClean="0"/>
            <a:t>Code of Federal Regulations</a:t>
          </a:r>
          <a:endParaRPr lang="en-US" sz="1600" b="0"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600" b="0" i="0" baseline="0" dirty="0" smtClean="0"/>
            <a:t>FTA Circulars</a:t>
          </a:r>
          <a:endParaRPr lang="en-US" sz="1600" b="0"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Headquarters Directives</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800" b="1" i="0" baseline="0" dirty="0" smtClean="0"/>
            <a:t>OMB CIRCULARS</a:t>
          </a:r>
          <a:endParaRPr lang="en-US" sz="1800" b="1"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F34276F3-A4C0-4966-BF6A-40E8C35B1864}" type="presOf" srcId="{C592B503-4712-49ED-8888-B433D6CEE9DE}" destId="{E0F090DD-37B3-4338-9354-9A95205FBE4A}" srcOrd="0" destOrd="0" presId="urn:microsoft.com/office/officeart/2005/8/layout/pyramid2"/>
    <dgm:cxn modelId="{E5BBEB9F-2B44-4B0B-A60C-047658CA5317}" type="presOf" srcId="{F9F5FF50-5822-42DF-AA5D-00FEA3B95BF0}" destId="{E4718459-391B-44F0-859B-4434DDECC74C}" srcOrd="0" destOrd="0" presId="urn:microsoft.com/office/officeart/2005/8/layout/pyramid2"/>
    <dgm:cxn modelId="{A1A5AC90-1A45-4FFF-9FF1-B2984A605643}" srcId="{DD355DBC-0910-4E92-B118-F6DA60C0F792}" destId="{BA8CDF2A-B8C2-48E1-B50E-6F3E19CCC8E1}" srcOrd="5" destOrd="0" parTransId="{93EDB3B8-887E-4BF6-BF3F-53FA9A6687FD}" sibTransId="{C3D05DA7-3FAD-4AF3-B06F-22F3AAF4883A}"/>
    <dgm:cxn modelId="{B1B46BD0-C715-4657-AC49-614BCBCD79C5}" type="presOf" srcId="{DD355DBC-0910-4E92-B118-F6DA60C0F792}" destId="{4AEB5597-C4CD-44A4-8D12-9254A374EF51}" srcOrd="0" destOrd="0" presId="urn:microsoft.com/office/officeart/2005/8/layout/pyramid2"/>
    <dgm:cxn modelId="{058C4DE0-21C2-4BCD-AD33-401E1664B893}" srcId="{DD355DBC-0910-4E92-B118-F6DA60C0F792}" destId="{A04D31D4-0557-4535-A7E5-75B85FF83846}" srcOrd="6" destOrd="0" parTransId="{817C99DB-9CA6-41F2-8E6B-2CC3D7201AEB}" sibTransId="{05E82A5A-80FC-46C1-B1C8-BF252B91A5A0}"/>
    <dgm:cxn modelId="{3D5B7575-796C-444F-829E-BCF3FB900A7E}" type="presOf" srcId="{BA8CDF2A-B8C2-48E1-B50E-6F3E19CCC8E1}" destId="{CC98E7D6-4B95-4625-87FE-FCDB93AD8A31}" srcOrd="0" destOrd="0" presId="urn:microsoft.com/office/officeart/2005/8/layout/pyramid2"/>
    <dgm:cxn modelId="{0266D1EF-E157-4990-B71A-D5E8B3A6B5F3}" srcId="{DD355DBC-0910-4E92-B118-F6DA60C0F792}" destId="{5B48BC9E-396D-466A-BC7E-0C02C6BCE9D9}" srcOrd="1" destOrd="0" parTransId="{33A50935-CA24-4965-A364-0081C24C4B47}" sibTransId="{1C0B3107-F004-4E18-BAE1-2FE26DFEF87C}"/>
    <dgm:cxn modelId="{ADC41500-9150-40EE-B2B7-80B0628C0501}" type="presOf" srcId="{EFDA0078-EDFB-411C-B319-08205261AFFA}" destId="{2E17337C-21FF-43D1-90A8-2C03F1FBEACC}" srcOrd="0" destOrd="0" presId="urn:microsoft.com/office/officeart/2005/8/layout/pyramid2"/>
    <dgm:cxn modelId="{65A2278F-552F-4765-B4E1-821FCB5CA326}" srcId="{DD355DBC-0910-4E92-B118-F6DA60C0F792}" destId="{F9F5FF50-5822-42DF-AA5D-00FEA3B95BF0}" srcOrd="8" destOrd="0" parTransId="{A2876CDC-E587-4AF5-8A7F-787FFFAF9F51}" sibTransId="{126B832B-0F5E-4A73-BB69-87A43CDDF823}"/>
    <dgm:cxn modelId="{FB3ACEAE-5E0A-4695-AE2D-C037D5E15318}" type="presOf" srcId="{A04D31D4-0557-4535-A7E5-75B85FF83846}" destId="{5C0C79EE-175E-48F1-8695-8A720F6D02E5}" srcOrd="0" destOrd="0" presId="urn:microsoft.com/office/officeart/2005/8/layout/pyramid2"/>
    <dgm:cxn modelId="{8AA65C55-54C6-45C5-8F48-6A5A9350A275}" srcId="{DD355DBC-0910-4E92-B118-F6DA60C0F792}" destId="{C592B503-4712-49ED-8888-B433D6CEE9DE}" srcOrd="4" destOrd="0" parTransId="{100D6B2D-0EF7-4E03-8E09-DA47F271BE5B}" sibTransId="{9EC9805F-28C4-47DC-8DA8-3BAF38C6727B}"/>
    <dgm:cxn modelId="{D11AD917-A892-4B7B-AB48-1CAA9D82D7E1}" type="presOf" srcId="{40BA4763-BEFD-4FC9-8E7C-F2B15C2C113A}" destId="{7C6AF383-13BC-4EC2-8C19-05AC9D1047B3}" srcOrd="0" destOrd="0" presId="urn:microsoft.com/office/officeart/2005/8/layout/pyramid2"/>
    <dgm:cxn modelId="{A8B38764-ED04-4F44-A7AA-A2261C50BEF1}" type="presOf" srcId="{8C44737D-7C89-484B-99F7-723ABB126806}" destId="{1B50263C-F21C-42C4-B3FA-5576E989D263}" srcOrd="0" destOrd="0" presId="urn:microsoft.com/office/officeart/2005/8/layout/pyramid2"/>
    <dgm:cxn modelId="{654B69DD-9C2E-47EE-923C-146972E5A76A}" type="presOf" srcId="{F1AD3DB3-50B0-4C44-8BC1-42A7427601C1}" destId="{474042D0-7FC9-42DB-98F3-3D3A3D8418E9}" srcOrd="0" destOrd="0" presId="urn:microsoft.com/office/officeart/2005/8/layout/pyramid2"/>
    <dgm:cxn modelId="{41F64D67-8A0A-4E24-9D9C-92C31E87FFED}" srcId="{DD355DBC-0910-4E92-B118-F6DA60C0F792}" destId="{40BA4763-BEFD-4FC9-8E7C-F2B15C2C113A}" srcOrd="3" destOrd="0" parTransId="{E798F7AC-D320-4DE3-A479-49FEEA46A9BC}" sibTransId="{B5FA41FB-F4D8-4F75-95B2-F70A2335B21D}"/>
    <dgm:cxn modelId="{E023DDCD-4891-4537-B09A-8A99370AB107}" srcId="{DD355DBC-0910-4E92-B118-F6DA60C0F792}" destId="{EFDA0078-EDFB-411C-B319-08205261AFFA}" srcOrd="7" destOrd="0" parTransId="{306224C9-C082-47F5-8A52-A7883F71F430}" sibTransId="{A439EFA7-0260-40E9-8886-397F10483356}"/>
    <dgm:cxn modelId="{C8DB48E5-8A02-4607-AD27-4B5487144C86}" type="presOf" srcId="{5B48BC9E-396D-466A-BC7E-0C02C6BCE9D9}" destId="{4C266186-B712-40DF-B0AD-EE250FD493FA}" srcOrd="0" destOrd="0" presId="urn:microsoft.com/office/officeart/2005/8/layout/pyramid2"/>
    <dgm:cxn modelId="{9FD3ADFF-6DCF-4171-9F2A-AD6D42F7FA12}" srcId="{DD355DBC-0910-4E92-B118-F6DA60C0F792}" destId="{F1AD3DB3-50B0-4C44-8BC1-42A7427601C1}" srcOrd="2" destOrd="0" parTransId="{72B6D87C-3616-4C59-93EA-D1D7C3F8C007}" sibTransId="{4990109D-3AD4-42BE-BFD4-95E26E0984F7}"/>
    <dgm:cxn modelId="{314DF246-5FB0-4C0A-8F89-51C3AA349791}" srcId="{DD355DBC-0910-4E92-B118-F6DA60C0F792}" destId="{8C44737D-7C89-484B-99F7-723ABB126806}" srcOrd="0" destOrd="0" parTransId="{7F2AA70F-07F2-44CE-8DF6-4315B1BE784A}" sibTransId="{527EBBDF-5C5E-4D1A-A241-C63EBDB6BFC2}"/>
    <dgm:cxn modelId="{8F580D94-BE75-448B-A83C-55BE8B672ECD}" type="presParOf" srcId="{4AEB5597-C4CD-44A4-8D12-9254A374EF51}" destId="{28EFEAE8-E963-43A6-9367-C0E2F1751DCB}" srcOrd="0" destOrd="0" presId="urn:microsoft.com/office/officeart/2005/8/layout/pyramid2"/>
    <dgm:cxn modelId="{19E32684-A7CA-4134-BBD0-8C83F4D1AC46}" type="presParOf" srcId="{4AEB5597-C4CD-44A4-8D12-9254A374EF51}" destId="{CD616149-CA24-4ED1-99AE-EFA86B34D7FE}" srcOrd="1" destOrd="0" presId="urn:microsoft.com/office/officeart/2005/8/layout/pyramid2"/>
    <dgm:cxn modelId="{7BDD805E-746E-445B-B5C7-7FF993846AD2}" type="presParOf" srcId="{CD616149-CA24-4ED1-99AE-EFA86B34D7FE}" destId="{1B50263C-F21C-42C4-B3FA-5576E989D263}" srcOrd="0" destOrd="0" presId="urn:microsoft.com/office/officeart/2005/8/layout/pyramid2"/>
    <dgm:cxn modelId="{711EFA09-AEF3-400B-B20D-6D584B58B533}" type="presParOf" srcId="{CD616149-CA24-4ED1-99AE-EFA86B34D7FE}" destId="{A9880197-9F2F-46A0-AAFF-4CE796A2F957}" srcOrd="1" destOrd="0" presId="urn:microsoft.com/office/officeart/2005/8/layout/pyramid2"/>
    <dgm:cxn modelId="{FFCF12C4-7D8E-416B-BE24-AE368A377786}" type="presParOf" srcId="{CD616149-CA24-4ED1-99AE-EFA86B34D7FE}" destId="{4C266186-B712-40DF-B0AD-EE250FD493FA}" srcOrd="2" destOrd="0" presId="urn:microsoft.com/office/officeart/2005/8/layout/pyramid2"/>
    <dgm:cxn modelId="{A4CA0748-E6FD-4D01-8CE6-8EBCF9578FC8}" type="presParOf" srcId="{CD616149-CA24-4ED1-99AE-EFA86B34D7FE}" destId="{DB98185E-A461-47C7-ABBA-1D9787CFAC6D}" srcOrd="3" destOrd="0" presId="urn:microsoft.com/office/officeart/2005/8/layout/pyramid2"/>
    <dgm:cxn modelId="{834C078C-BADC-4267-8D8E-EF8FF81A4FFB}" type="presParOf" srcId="{CD616149-CA24-4ED1-99AE-EFA86B34D7FE}" destId="{474042D0-7FC9-42DB-98F3-3D3A3D8418E9}" srcOrd="4" destOrd="0" presId="urn:microsoft.com/office/officeart/2005/8/layout/pyramid2"/>
    <dgm:cxn modelId="{63B94003-C95A-457C-AD97-C9D5B6510C46}" type="presParOf" srcId="{CD616149-CA24-4ED1-99AE-EFA86B34D7FE}" destId="{A96D004A-6C5B-44CC-833C-117B51BA35FD}" srcOrd="5" destOrd="0" presId="urn:microsoft.com/office/officeart/2005/8/layout/pyramid2"/>
    <dgm:cxn modelId="{D8CEB4E0-54E8-445A-B6BA-FA23B2A37805}" type="presParOf" srcId="{CD616149-CA24-4ED1-99AE-EFA86B34D7FE}" destId="{7C6AF383-13BC-4EC2-8C19-05AC9D1047B3}" srcOrd="6" destOrd="0" presId="urn:microsoft.com/office/officeart/2005/8/layout/pyramid2"/>
    <dgm:cxn modelId="{94F36FED-6E44-4FB8-ADA5-D2198595AE4D}" type="presParOf" srcId="{CD616149-CA24-4ED1-99AE-EFA86B34D7FE}" destId="{1258DB50-5635-4153-8ACF-B0FD62BB4346}" srcOrd="7" destOrd="0" presId="urn:microsoft.com/office/officeart/2005/8/layout/pyramid2"/>
    <dgm:cxn modelId="{7AE18BBB-7580-4A95-AA34-71697234AB56}" type="presParOf" srcId="{CD616149-CA24-4ED1-99AE-EFA86B34D7FE}" destId="{E0F090DD-37B3-4338-9354-9A95205FBE4A}" srcOrd="8" destOrd="0" presId="urn:microsoft.com/office/officeart/2005/8/layout/pyramid2"/>
    <dgm:cxn modelId="{E71231AF-CCCC-4F5B-934A-100AE4E1C88D}" type="presParOf" srcId="{CD616149-CA24-4ED1-99AE-EFA86B34D7FE}" destId="{D90FBCB1-499B-4849-8C6E-6A39B233FD6F}" srcOrd="9" destOrd="0" presId="urn:microsoft.com/office/officeart/2005/8/layout/pyramid2"/>
    <dgm:cxn modelId="{1872EC40-00BE-4510-998F-B8AECDF1D654}" type="presParOf" srcId="{CD616149-CA24-4ED1-99AE-EFA86B34D7FE}" destId="{CC98E7D6-4B95-4625-87FE-FCDB93AD8A31}" srcOrd="10" destOrd="0" presId="urn:microsoft.com/office/officeart/2005/8/layout/pyramid2"/>
    <dgm:cxn modelId="{51A5C7E8-7E02-4E21-863B-6044255F2E39}" type="presParOf" srcId="{CD616149-CA24-4ED1-99AE-EFA86B34D7FE}" destId="{B212362B-452D-408E-8DC5-9B260777CF7B}" srcOrd="11" destOrd="0" presId="urn:microsoft.com/office/officeart/2005/8/layout/pyramid2"/>
    <dgm:cxn modelId="{EA1B5016-9EF9-4ADB-B154-6A03A259FE3B}" type="presParOf" srcId="{CD616149-CA24-4ED1-99AE-EFA86B34D7FE}" destId="{5C0C79EE-175E-48F1-8695-8A720F6D02E5}" srcOrd="12" destOrd="0" presId="urn:microsoft.com/office/officeart/2005/8/layout/pyramid2"/>
    <dgm:cxn modelId="{DB9F2CC8-5EF4-485B-9B7A-D772651C2A5B}" type="presParOf" srcId="{CD616149-CA24-4ED1-99AE-EFA86B34D7FE}" destId="{50FC304E-4F95-453D-AC03-E452ABB8DDE3}" srcOrd="13" destOrd="0" presId="urn:microsoft.com/office/officeart/2005/8/layout/pyramid2"/>
    <dgm:cxn modelId="{A12BD90D-5727-4D80-A7FB-DC8C38570A9D}" type="presParOf" srcId="{CD616149-CA24-4ED1-99AE-EFA86B34D7FE}" destId="{2E17337C-21FF-43D1-90A8-2C03F1FBEACC}" srcOrd="14" destOrd="0" presId="urn:microsoft.com/office/officeart/2005/8/layout/pyramid2"/>
    <dgm:cxn modelId="{023EADE0-695E-4C81-BE51-22E817812611}" type="presParOf" srcId="{CD616149-CA24-4ED1-99AE-EFA86B34D7FE}" destId="{D7CB5DD8-1916-496F-951C-EB12A00D3F17}" srcOrd="15" destOrd="0" presId="urn:microsoft.com/office/officeart/2005/8/layout/pyramid2"/>
    <dgm:cxn modelId="{656A6DD8-F6D9-4B53-9F25-441CF3E84D2E}" type="presParOf" srcId="{CD616149-CA24-4ED1-99AE-EFA86B34D7FE}" destId="{E4718459-391B-44F0-859B-4434DDECC74C}" srcOrd="16" destOrd="0" presId="urn:microsoft.com/office/officeart/2005/8/layout/pyramid2"/>
    <dgm:cxn modelId="{D5874563-C7B6-4B18-AB03-A3DC9B77E359}"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600" b="0" i="0" baseline="0" dirty="0" smtClean="0"/>
            <a:t>Code of Federal Regulations</a:t>
          </a:r>
          <a:endParaRPr lang="en-US" sz="1600" b="0"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600" b="0" i="0" baseline="0" dirty="0" smtClean="0"/>
            <a:t>FTA Circulars</a:t>
          </a:r>
          <a:endParaRPr lang="en-US" sz="1600" b="0"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Headquarters Directives</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800" b="1" i="0" baseline="0" dirty="0" smtClean="0"/>
            <a:t>OMB CIRCULARS</a:t>
          </a:r>
          <a:endParaRPr lang="en-US" sz="1800" b="1"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FCE78304-FBE0-45EE-B02D-E6572E761A73}" type="presOf" srcId="{C592B503-4712-49ED-8888-B433D6CEE9DE}" destId="{E0F090DD-37B3-4338-9354-9A95205FBE4A}" srcOrd="0" destOrd="0" presId="urn:microsoft.com/office/officeart/2005/8/layout/pyramid2"/>
    <dgm:cxn modelId="{400B406E-06F4-4398-BA87-18467F1E9DA2}" type="presOf" srcId="{BA8CDF2A-B8C2-48E1-B50E-6F3E19CCC8E1}" destId="{CC98E7D6-4B95-4625-87FE-FCDB93AD8A31}" srcOrd="0" destOrd="0" presId="urn:microsoft.com/office/officeart/2005/8/layout/pyramid2"/>
    <dgm:cxn modelId="{B08729CB-BFDF-4F57-AC57-FFA446B9FEBF}" type="presOf" srcId="{A04D31D4-0557-4535-A7E5-75B85FF83846}" destId="{5C0C79EE-175E-48F1-8695-8A720F6D02E5}" srcOrd="0" destOrd="0" presId="urn:microsoft.com/office/officeart/2005/8/layout/pyramid2"/>
    <dgm:cxn modelId="{9FD3ADFF-6DCF-4171-9F2A-AD6D42F7FA12}" srcId="{DD355DBC-0910-4E92-B118-F6DA60C0F792}" destId="{F1AD3DB3-50B0-4C44-8BC1-42A7427601C1}" srcOrd="2" destOrd="0" parTransId="{72B6D87C-3616-4C59-93EA-D1D7C3F8C007}" sibTransId="{4990109D-3AD4-42BE-BFD4-95E26E0984F7}"/>
    <dgm:cxn modelId="{E023DDCD-4891-4537-B09A-8A99370AB107}" srcId="{DD355DBC-0910-4E92-B118-F6DA60C0F792}" destId="{EFDA0078-EDFB-411C-B319-08205261AFFA}" srcOrd="7" destOrd="0" parTransId="{306224C9-C082-47F5-8A52-A7883F71F430}" sibTransId="{A439EFA7-0260-40E9-8886-397F10483356}"/>
    <dgm:cxn modelId="{33397A15-5777-4AB0-9BD5-8BCA235A0934}" type="presOf" srcId="{5B48BC9E-396D-466A-BC7E-0C02C6BCE9D9}" destId="{4C266186-B712-40DF-B0AD-EE250FD493FA}" srcOrd="0" destOrd="0" presId="urn:microsoft.com/office/officeart/2005/8/layout/pyramid2"/>
    <dgm:cxn modelId="{54999429-DCBA-4AA2-8DD7-4ECAECB7E20E}" type="presOf" srcId="{EFDA0078-EDFB-411C-B319-08205261AFFA}" destId="{2E17337C-21FF-43D1-90A8-2C03F1FBEACC}" srcOrd="0" destOrd="0" presId="urn:microsoft.com/office/officeart/2005/8/layout/pyramid2"/>
    <dgm:cxn modelId="{096F4C1A-ABBA-43E5-893B-726EAA6C2C85}" type="presOf" srcId="{40BA4763-BEFD-4FC9-8E7C-F2B15C2C113A}" destId="{7C6AF383-13BC-4EC2-8C19-05AC9D1047B3}" srcOrd="0" destOrd="0" presId="urn:microsoft.com/office/officeart/2005/8/layout/pyramid2"/>
    <dgm:cxn modelId="{6414FD31-2CB2-4DC8-8CFF-3DC3BC756636}" type="presOf" srcId="{F9F5FF50-5822-42DF-AA5D-00FEA3B95BF0}" destId="{E4718459-391B-44F0-859B-4434DDECC74C}" srcOrd="0" destOrd="0" presId="urn:microsoft.com/office/officeart/2005/8/layout/pyramid2"/>
    <dgm:cxn modelId="{BC3E6BF9-AB02-480D-B2B9-278A14FC8CD8}" type="presOf" srcId="{F1AD3DB3-50B0-4C44-8BC1-42A7427601C1}" destId="{474042D0-7FC9-42DB-98F3-3D3A3D8418E9}" srcOrd="0" destOrd="0" presId="urn:microsoft.com/office/officeart/2005/8/layout/pyramid2"/>
    <dgm:cxn modelId="{41F64D67-8A0A-4E24-9D9C-92C31E87FFED}" srcId="{DD355DBC-0910-4E92-B118-F6DA60C0F792}" destId="{40BA4763-BEFD-4FC9-8E7C-F2B15C2C113A}" srcOrd="3" destOrd="0" parTransId="{E798F7AC-D320-4DE3-A479-49FEEA46A9BC}" sibTransId="{B5FA41FB-F4D8-4F75-95B2-F70A2335B21D}"/>
    <dgm:cxn modelId="{99D8E391-AB47-45A5-8C37-F90BA22C9F9A}" type="presOf" srcId="{8C44737D-7C89-484B-99F7-723ABB126806}" destId="{1B50263C-F21C-42C4-B3FA-5576E989D263}" srcOrd="0" destOrd="0" presId="urn:microsoft.com/office/officeart/2005/8/layout/pyramid2"/>
    <dgm:cxn modelId="{8AA65C55-54C6-45C5-8F48-6A5A9350A275}" srcId="{DD355DBC-0910-4E92-B118-F6DA60C0F792}" destId="{C592B503-4712-49ED-8888-B433D6CEE9DE}" srcOrd="4" destOrd="0" parTransId="{100D6B2D-0EF7-4E03-8E09-DA47F271BE5B}" sibTransId="{9EC9805F-28C4-47DC-8DA8-3BAF38C6727B}"/>
    <dgm:cxn modelId="{A1A5AC90-1A45-4FFF-9FF1-B2984A605643}" srcId="{DD355DBC-0910-4E92-B118-F6DA60C0F792}" destId="{BA8CDF2A-B8C2-48E1-B50E-6F3E19CCC8E1}" srcOrd="5" destOrd="0" parTransId="{93EDB3B8-887E-4BF6-BF3F-53FA9A6687FD}" sibTransId="{C3D05DA7-3FAD-4AF3-B06F-22F3AAF4883A}"/>
    <dgm:cxn modelId="{058C4DE0-21C2-4BCD-AD33-401E1664B893}" srcId="{DD355DBC-0910-4E92-B118-F6DA60C0F792}" destId="{A04D31D4-0557-4535-A7E5-75B85FF83846}" srcOrd="6" destOrd="0" parTransId="{817C99DB-9CA6-41F2-8E6B-2CC3D7201AEB}" sibTransId="{05E82A5A-80FC-46C1-B1C8-BF252B91A5A0}"/>
    <dgm:cxn modelId="{314DF246-5FB0-4C0A-8F89-51C3AA349791}" srcId="{DD355DBC-0910-4E92-B118-F6DA60C0F792}" destId="{8C44737D-7C89-484B-99F7-723ABB126806}" srcOrd="0" destOrd="0" parTransId="{7F2AA70F-07F2-44CE-8DF6-4315B1BE784A}" sibTransId="{527EBBDF-5C5E-4D1A-A241-C63EBDB6BFC2}"/>
    <dgm:cxn modelId="{0266D1EF-E157-4990-B71A-D5E8B3A6B5F3}" srcId="{DD355DBC-0910-4E92-B118-F6DA60C0F792}" destId="{5B48BC9E-396D-466A-BC7E-0C02C6BCE9D9}" srcOrd="1" destOrd="0" parTransId="{33A50935-CA24-4965-A364-0081C24C4B47}" sibTransId="{1C0B3107-F004-4E18-BAE1-2FE26DFEF87C}"/>
    <dgm:cxn modelId="{519A2DD8-DE50-4C33-A506-06A01489216F}" type="presOf" srcId="{DD355DBC-0910-4E92-B118-F6DA60C0F792}" destId="{4AEB5597-C4CD-44A4-8D12-9254A374EF51}" srcOrd="0" destOrd="0" presId="urn:microsoft.com/office/officeart/2005/8/layout/pyramid2"/>
    <dgm:cxn modelId="{65A2278F-552F-4765-B4E1-821FCB5CA326}" srcId="{DD355DBC-0910-4E92-B118-F6DA60C0F792}" destId="{F9F5FF50-5822-42DF-AA5D-00FEA3B95BF0}" srcOrd="8" destOrd="0" parTransId="{A2876CDC-E587-4AF5-8A7F-787FFFAF9F51}" sibTransId="{126B832B-0F5E-4A73-BB69-87A43CDDF823}"/>
    <dgm:cxn modelId="{3D4B9105-0A58-49D6-BAAC-D453B774B7A5}" type="presParOf" srcId="{4AEB5597-C4CD-44A4-8D12-9254A374EF51}" destId="{28EFEAE8-E963-43A6-9367-C0E2F1751DCB}" srcOrd="0" destOrd="0" presId="urn:microsoft.com/office/officeart/2005/8/layout/pyramid2"/>
    <dgm:cxn modelId="{B0412F5B-55E0-4E32-B19F-A4DA3BB5C498}" type="presParOf" srcId="{4AEB5597-C4CD-44A4-8D12-9254A374EF51}" destId="{CD616149-CA24-4ED1-99AE-EFA86B34D7FE}" srcOrd="1" destOrd="0" presId="urn:microsoft.com/office/officeart/2005/8/layout/pyramid2"/>
    <dgm:cxn modelId="{D6B02BEF-32C7-44D1-AA48-FE8666E95128}" type="presParOf" srcId="{CD616149-CA24-4ED1-99AE-EFA86B34D7FE}" destId="{1B50263C-F21C-42C4-B3FA-5576E989D263}" srcOrd="0" destOrd="0" presId="urn:microsoft.com/office/officeart/2005/8/layout/pyramid2"/>
    <dgm:cxn modelId="{2C3777A7-3BC7-49CC-8D31-DAA9E5B9775A}" type="presParOf" srcId="{CD616149-CA24-4ED1-99AE-EFA86B34D7FE}" destId="{A9880197-9F2F-46A0-AAFF-4CE796A2F957}" srcOrd="1" destOrd="0" presId="urn:microsoft.com/office/officeart/2005/8/layout/pyramid2"/>
    <dgm:cxn modelId="{54FFB9F7-DF4D-4F10-94BD-6C58B1FEE863}" type="presParOf" srcId="{CD616149-CA24-4ED1-99AE-EFA86B34D7FE}" destId="{4C266186-B712-40DF-B0AD-EE250FD493FA}" srcOrd="2" destOrd="0" presId="urn:microsoft.com/office/officeart/2005/8/layout/pyramid2"/>
    <dgm:cxn modelId="{4E4B7D56-34BA-405A-B2D2-7171CA3D1012}" type="presParOf" srcId="{CD616149-CA24-4ED1-99AE-EFA86B34D7FE}" destId="{DB98185E-A461-47C7-ABBA-1D9787CFAC6D}" srcOrd="3" destOrd="0" presId="urn:microsoft.com/office/officeart/2005/8/layout/pyramid2"/>
    <dgm:cxn modelId="{46BCCB11-9F2E-48C7-8C2B-033DF0D1661A}" type="presParOf" srcId="{CD616149-CA24-4ED1-99AE-EFA86B34D7FE}" destId="{474042D0-7FC9-42DB-98F3-3D3A3D8418E9}" srcOrd="4" destOrd="0" presId="urn:microsoft.com/office/officeart/2005/8/layout/pyramid2"/>
    <dgm:cxn modelId="{9C4CE0D2-5FDC-46A6-AE91-565708352885}" type="presParOf" srcId="{CD616149-CA24-4ED1-99AE-EFA86B34D7FE}" destId="{A96D004A-6C5B-44CC-833C-117B51BA35FD}" srcOrd="5" destOrd="0" presId="urn:microsoft.com/office/officeart/2005/8/layout/pyramid2"/>
    <dgm:cxn modelId="{27007E4B-3041-4023-9A56-871D31A8581D}" type="presParOf" srcId="{CD616149-CA24-4ED1-99AE-EFA86B34D7FE}" destId="{7C6AF383-13BC-4EC2-8C19-05AC9D1047B3}" srcOrd="6" destOrd="0" presId="urn:microsoft.com/office/officeart/2005/8/layout/pyramid2"/>
    <dgm:cxn modelId="{BC0281DD-E124-4B5E-A6A9-66282FA8A5BE}" type="presParOf" srcId="{CD616149-CA24-4ED1-99AE-EFA86B34D7FE}" destId="{1258DB50-5635-4153-8ACF-B0FD62BB4346}" srcOrd="7" destOrd="0" presId="urn:microsoft.com/office/officeart/2005/8/layout/pyramid2"/>
    <dgm:cxn modelId="{94661328-8534-40AF-BFD8-A6560A335003}" type="presParOf" srcId="{CD616149-CA24-4ED1-99AE-EFA86B34D7FE}" destId="{E0F090DD-37B3-4338-9354-9A95205FBE4A}" srcOrd="8" destOrd="0" presId="urn:microsoft.com/office/officeart/2005/8/layout/pyramid2"/>
    <dgm:cxn modelId="{BF6392FE-346B-4343-A2D3-6612183296B8}" type="presParOf" srcId="{CD616149-CA24-4ED1-99AE-EFA86B34D7FE}" destId="{D90FBCB1-499B-4849-8C6E-6A39B233FD6F}" srcOrd="9" destOrd="0" presId="urn:microsoft.com/office/officeart/2005/8/layout/pyramid2"/>
    <dgm:cxn modelId="{C739C1CD-CA26-4407-9F4C-DE4A7295A694}" type="presParOf" srcId="{CD616149-CA24-4ED1-99AE-EFA86B34D7FE}" destId="{CC98E7D6-4B95-4625-87FE-FCDB93AD8A31}" srcOrd="10" destOrd="0" presId="urn:microsoft.com/office/officeart/2005/8/layout/pyramid2"/>
    <dgm:cxn modelId="{E0513798-812E-4939-8DF5-D1E8BB1A7B5F}" type="presParOf" srcId="{CD616149-CA24-4ED1-99AE-EFA86B34D7FE}" destId="{B212362B-452D-408E-8DC5-9B260777CF7B}" srcOrd="11" destOrd="0" presId="urn:microsoft.com/office/officeart/2005/8/layout/pyramid2"/>
    <dgm:cxn modelId="{AF42CE78-B8E4-4AA3-8629-9A52761A44FB}" type="presParOf" srcId="{CD616149-CA24-4ED1-99AE-EFA86B34D7FE}" destId="{5C0C79EE-175E-48F1-8695-8A720F6D02E5}" srcOrd="12" destOrd="0" presId="urn:microsoft.com/office/officeart/2005/8/layout/pyramid2"/>
    <dgm:cxn modelId="{C08D2CDB-27D5-4128-B616-5EA531C9E1C4}" type="presParOf" srcId="{CD616149-CA24-4ED1-99AE-EFA86B34D7FE}" destId="{50FC304E-4F95-453D-AC03-E452ABB8DDE3}" srcOrd="13" destOrd="0" presId="urn:microsoft.com/office/officeart/2005/8/layout/pyramid2"/>
    <dgm:cxn modelId="{11AC432E-5688-4F8C-9D95-1BA4184DB5B2}" type="presParOf" srcId="{CD616149-CA24-4ED1-99AE-EFA86B34D7FE}" destId="{2E17337C-21FF-43D1-90A8-2C03F1FBEACC}" srcOrd="14" destOrd="0" presId="urn:microsoft.com/office/officeart/2005/8/layout/pyramid2"/>
    <dgm:cxn modelId="{AB37BA60-EC16-4A6A-9A56-FC2D649CDF31}" type="presParOf" srcId="{CD616149-CA24-4ED1-99AE-EFA86B34D7FE}" destId="{D7CB5DD8-1916-496F-951C-EB12A00D3F17}" srcOrd="15" destOrd="0" presId="urn:microsoft.com/office/officeart/2005/8/layout/pyramid2"/>
    <dgm:cxn modelId="{CE05910B-06D5-460A-B245-5D43C23B4E19}" type="presParOf" srcId="{CD616149-CA24-4ED1-99AE-EFA86B34D7FE}" destId="{E4718459-391B-44F0-859B-4434DDECC74C}" srcOrd="16" destOrd="0" presId="urn:microsoft.com/office/officeart/2005/8/layout/pyramid2"/>
    <dgm:cxn modelId="{7DBDFE85-A402-43BB-BAAD-1CDB6BBEDD61}"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1ACE6A3-2A47-48DF-B344-62DD5AB0FE1F}"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E8E73510-4495-4670-9F84-9AEF0BADD306}">
      <dgm:prSet phldrT="[Text]" custT="1"/>
      <dgm:spPr/>
      <dgm:t>
        <a:bodyPr/>
        <a:lstStyle/>
        <a:p>
          <a:r>
            <a:rPr lang="en-US" sz="1800" b="1" dirty="0" smtClean="0">
              <a:solidFill>
                <a:schemeClr val="bg1"/>
              </a:solidFill>
            </a:rPr>
            <a:t>Identify allowable and unallowable costs</a:t>
          </a:r>
          <a:endParaRPr lang="en-US" sz="1800" b="1" dirty="0">
            <a:solidFill>
              <a:schemeClr val="bg1"/>
            </a:solidFill>
          </a:endParaRPr>
        </a:p>
      </dgm:t>
    </dgm:pt>
    <dgm:pt modelId="{F3FCDF49-B2E6-4C6F-855C-E14B73171A6E}" type="parTrans" cxnId="{3CC9571E-3888-4FF6-BFB6-A4A78E0484A2}">
      <dgm:prSet/>
      <dgm:spPr/>
      <dgm:t>
        <a:bodyPr/>
        <a:lstStyle/>
        <a:p>
          <a:endParaRPr lang="en-US"/>
        </a:p>
      </dgm:t>
    </dgm:pt>
    <dgm:pt modelId="{34A84A7E-FE48-4231-B507-402056883B65}" type="sibTrans" cxnId="{3CC9571E-3888-4FF6-BFB6-A4A78E0484A2}">
      <dgm:prSet/>
      <dgm:spPr/>
      <dgm:t>
        <a:bodyPr/>
        <a:lstStyle/>
        <a:p>
          <a:endParaRPr lang="en-US"/>
        </a:p>
      </dgm:t>
    </dgm:pt>
    <dgm:pt modelId="{200A9546-B1F0-4B0F-831D-42B809458C94}">
      <dgm:prSet custT="1"/>
      <dgm:spPr/>
      <dgm:t>
        <a:bodyPr/>
        <a:lstStyle/>
        <a:p>
          <a:r>
            <a:rPr lang="en-US" sz="1800" b="1" dirty="0" smtClean="0">
              <a:solidFill>
                <a:schemeClr val="bg1"/>
              </a:solidFill>
            </a:rPr>
            <a:t>Set basic policies/procedures for identifying program costs</a:t>
          </a:r>
          <a:endParaRPr lang="en-US" sz="1800" b="1" dirty="0">
            <a:solidFill>
              <a:schemeClr val="bg1"/>
            </a:solidFill>
          </a:endParaRPr>
        </a:p>
      </dgm:t>
    </dgm:pt>
    <dgm:pt modelId="{D286D4A8-9527-46E2-8DFF-1DD9E7874CEE}" type="parTrans" cxnId="{09981057-2109-45D2-B4EF-BC77F9FEAF1A}">
      <dgm:prSet/>
      <dgm:spPr/>
      <dgm:t>
        <a:bodyPr/>
        <a:lstStyle/>
        <a:p>
          <a:endParaRPr lang="en-US"/>
        </a:p>
      </dgm:t>
    </dgm:pt>
    <dgm:pt modelId="{CB98BD1B-CC50-4AAF-9926-87814E06303B}" type="sibTrans" cxnId="{09981057-2109-45D2-B4EF-BC77F9FEAF1A}">
      <dgm:prSet/>
      <dgm:spPr/>
      <dgm:t>
        <a:bodyPr/>
        <a:lstStyle/>
        <a:p>
          <a:endParaRPr lang="en-US"/>
        </a:p>
      </dgm:t>
    </dgm:pt>
    <dgm:pt modelId="{A88E0792-EE3B-469F-9781-B5504D96422C}">
      <dgm:prSet custT="1"/>
      <dgm:spPr/>
      <dgm:t>
        <a:bodyPr/>
        <a:lstStyle/>
        <a:p>
          <a:r>
            <a:rPr lang="en-US" sz="1800" b="1" dirty="0" smtClean="0">
              <a:solidFill>
                <a:schemeClr val="bg1"/>
              </a:solidFill>
            </a:rPr>
            <a:t>Brings rationality to the cost determination and approval process</a:t>
          </a:r>
          <a:endParaRPr lang="en-US" sz="1800" b="1" dirty="0">
            <a:solidFill>
              <a:schemeClr val="bg1"/>
            </a:solidFill>
          </a:endParaRPr>
        </a:p>
      </dgm:t>
    </dgm:pt>
    <dgm:pt modelId="{3859B0EF-C345-472D-ACA4-78734D9A5670}" type="sibTrans" cxnId="{12EB1E3A-3C4B-45E1-97DE-6623F592F69A}">
      <dgm:prSet/>
      <dgm:spPr/>
      <dgm:t>
        <a:bodyPr/>
        <a:lstStyle/>
        <a:p>
          <a:endParaRPr lang="en-US"/>
        </a:p>
      </dgm:t>
    </dgm:pt>
    <dgm:pt modelId="{26359AE0-F584-4A1E-9A53-C99EBD8A2772}" type="parTrans" cxnId="{12EB1E3A-3C4B-45E1-97DE-6623F592F69A}">
      <dgm:prSet/>
      <dgm:spPr/>
      <dgm:t>
        <a:bodyPr/>
        <a:lstStyle/>
        <a:p>
          <a:endParaRPr lang="en-US"/>
        </a:p>
      </dgm:t>
    </dgm:pt>
    <dgm:pt modelId="{0D87E254-0DD9-401D-931C-6BF1F3EE7C5C}">
      <dgm:prSet custT="1"/>
      <dgm:spPr/>
      <dgm:t>
        <a:bodyPr/>
        <a:lstStyle/>
        <a:p>
          <a:r>
            <a:rPr lang="en-US" sz="1800" b="1" dirty="0" smtClean="0">
              <a:solidFill>
                <a:schemeClr val="bg1"/>
              </a:solidFill>
            </a:rPr>
            <a:t>Mandate cognizant agency approval/appeal concept</a:t>
          </a:r>
          <a:endParaRPr lang="en-US" sz="1800" b="1" dirty="0">
            <a:solidFill>
              <a:schemeClr val="bg1"/>
            </a:solidFill>
          </a:endParaRPr>
        </a:p>
      </dgm:t>
    </dgm:pt>
    <dgm:pt modelId="{41502404-CFD4-42F3-9A16-8509030573E2}" type="sibTrans" cxnId="{AF6581BA-D8BB-4242-8276-2ED3E2A6270C}">
      <dgm:prSet/>
      <dgm:spPr/>
      <dgm:t>
        <a:bodyPr/>
        <a:lstStyle/>
        <a:p>
          <a:endParaRPr lang="en-US"/>
        </a:p>
      </dgm:t>
    </dgm:pt>
    <dgm:pt modelId="{A9E14D02-8E32-4C58-AA50-6F19EE6C8CB8}" type="parTrans" cxnId="{AF6581BA-D8BB-4242-8276-2ED3E2A6270C}">
      <dgm:prSet/>
      <dgm:spPr/>
      <dgm:t>
        <a:bodyPr/>
        <a:lstStyle/>
        <a:p>
          <a:endParaRPr lang="en-US"/>
        </a:p>
      </dgm:t>
    </dgm:pt>
    <dgm:pt modelId="{FAC77642-9500-41B9-AFFF-B8E8762899EC}">
      <dgm:prSet custT="1"/>
      <dgm:spPr/>
      <dgm:t>
        <a:bodyPr/>
        <a:lstStyle/>
        <a:p>
          <a:r>
            <a:rPr lang="en-US" sz="1800" b="1" dirty="0" smtClean="0">
              <a:solidFill>
                <a:schemeClr val="bg1"/>
              </a:solidFill>
            </a:rPr>
            <a:t>Stipulate cost allocation plan requirements</a:t>
          </a:r>
          <a:endParaRPr lang="en-US" sz="1800" b="1" dirty="0">
            <a:solidFill>
              <a:schemeClr val="bg1"/>
            </a:solidFill>
          </a:endParaRPr>
        </a:p>
      </dgm:t>
    </dgm:pt>
    <dgm:pt modelId="{B58095A0-A647-4CEF-B828-1D6EB3FBB124}" type="sibTrans" cxnId="{3E37B995-C58B-4392-BB4D-4F4796AB4CED}">
      <dgm:prSet/>
      <dgm:spPr/>
      <dgm:t>
        <a:bodyPr/>
        <a:lstStyle/>
        <a:p>
          <a:endParaRPr lang="en-US"/>
        </a:p>
      </dgm:t>
    </dgm:pt>
    <dgm:pt modelId="{E8C828B9-98F9-4745-972C-FF77F7D52428}" type="parTrans" cxnId="{3E37B995-C58B-4392-BB4D-4F4796AB4CED}">
      <dgm:prSet/>
      <dgm:spPr/>
      <dgm:t>
        <a:bodyPr/>
        <a:lstStyle/>
        <a:p>
          <a:endParaRPr lang="en-US"/>
        </a:p>
      </dgm:t>
    </dgm:pt>
    <dgm:pt modelId="{51014AE8-AD0B-4D56-BA5F-12E27BD88B10}">
      <dgm:prSet custT="1"/>
      <dgm:spPr/>
      <dgm:t>
        <a:bodyPr/>
        <a:lstStyle/>
        <a:p>
          <a:r>
            <a:rPr lang="en-US" sz="1800" b="1" dirty="0" smtClean="0">
              <a:solidFill>
                <a:schemeClr val="bg1"/>
              </a:solidFill>
            </a:rPr>
            <a:t>Cite documentation requirements</a:t>
          </a:r>
          <a:endParaRPr lang="en-US" sz="1800" b="1" dirty="0">
            <a:solidFill>
              <a:schemeClr val="bg1"/>
            </a:solidFill>
          </a:endParaRPr>
        </a:p>
      </dgm:t>
    </dgm:pt>
    <dgm:pt modelId="{ED1CF0A2-C7C7-4C51-832D-39E6C5278D9E}" type="parTrans" cxnId="{C5BE0F2C-132F-45C2-8BED-DCD240EBAB78}">
      <dgm:prSet/>
      <dgm:spPr/>
      <dgm:t>
        <a:bodyPr/>
        <a:lstStyle/>
        <a:p>
          <a:endParaRPr lang="en-US"/>
        </a:p>
      </dgm:t>
    </dgm:pt>
    <dgm:pt modelId="{1CE94D4B-221A-4141-97B5-1C9B7D963506}" type="sibTrans" cxnId="{C5BE0F2C-132F-45C2-8BED-DCD240EBAB78}">
      <dgm:prSet/>
      <dgm:spPr/>
      <dgm:t>
        <a:bodyPr/>
        <a:lstStyle/>
        <a:p>
          <a:endParaRPr lang="en-US"/>
        </a:p>
      </dgm:t>
    </dgm:pt>
    <dgm:pt modelId="{FE6C9FA5-7403-49A6-8C49-B0A00C635896}">
      <dgm:prSet custT="1"/>
      <dgm:spPr/>
      <dgm:t>
        <a:bodyPr/>
        <a:lstStyle/>
        <a:p>
          <a:r>
            <a:rPr lang="en-US" sz="1800" b="1" dirty="0" smtClean="0">
              <a:solidFill>
                <a:schemeClr val="bg1"/>
              </a:solidFill>
            </a:rPr>
            <a:t>Specify allocation criteria</a:t>
          </a:r>
          <a:endParaRPr lang="en-US" sz="1800" b="1" dirty="0">
            <a:solidFill>
              <a:schemeClr val="bg1"/>
            </a:solidFill>
          </a:endParaRPr>
        </a:p>
      </dgm:t>
    </dgm:pt>
    <dgm:pt modelId="{C64F69E2-3B69-4B96-9C3F-E0445CF37A69}" type="parTrans" cxnId="{9851EF71-9404-449C-A748-3D5956708676}">
      <dgm:prSet/>
      <dgm:spPr/>
      <dgm:t>
        <a:bodyPr/>
        <a:lstStyle/>
        <a:p>
          <a:endParaRPr lang="en-US"/>
        </a:p>
      </dgm:t>
    </dgm:pt>
    <dgm:pt modelId="{E343F444-24C7-463C-B92F-F406ED2FD0CE}" type="sibTrans" cxnId="{9851EF71-9404-449C-A748-3D5956708676}">
      <dgm:prSet/>
      <dgm:spPr/>
      <dgm:t>
        <a:bodyPr/>
        <a:lstStyle/>
        <a:p>
          <a:endParaRPr lang="en-US"/>
        </a:p>
      </dgm:t>
    </dgm:pt>
    <dgm:pt modelId="{2F9D5F43-2B8B-413B-80D5-8CCD319CD308}" type="pres">
      <dgm:prSet presAssocID="{11ACE6A3-2A47-48DF-B344-62DD5AB0FE1F}" presName="linear" presStyleCnt="0">
        <dgm:presLayoutVars>
          <dgm:dir/>
          <dgm:animLvl val="lvl"/>
          <dgm:resizeHandles val="exact"/>
        </dgm:presLayoutVars>
      </dgm:prSet>
      <dgm:spPr/>
      <dgm:t>
        <a:bodyPr/>
        <a:lstStyle/>
        <a:p>
          <a:endParaRPr lang="en-US"/>
        </a:p>
      </dgm:t>
    </dgm:pt>
    <dgm:pt modelId="{58808CBC-CA8F-47DC-AE83-86B945BF0166}" type="pres">
      <dgm:prSet presAssocID="{200A9546-B1F0-4B0F-831D-42B809458C94}" presName="parentLin" presStyleCnt="0"/>
      <dgm:spPr/>
    </dgm:pt>
    <dgm:pt modelId="{58EF1FD4-0FBF-405C-A3F0-21D306E3FEBF}" type="pres">
      <dgm:prSet presAssocID="{200A9546-B1F0-4B0F-831D-42B809458C94}" presName="parentLeftMargin" presStyleLbl="node1" presStyleIdx="0" presStyleCnt="7"/>
      <dgm:spPr/>
      <dgm:t>
        <a:bodyPr/>
        <a:lstStyle/>
        <a:p>
          <a:endParaRPr lang="en-US"/>
        </a:p>
      </dgm:t>
    </dgm:pt>
    <dgm:pt modelId="{3601B306-6288-4778-9124-BE6E84869745}" type="pres">
      <dgm:prSet presAssocID="{200A9546-B1F0-4B0F-831D-42B809458C94}" presName="parentText" presStyleLbl="node1" presStyleIdx="0" presStyleCnt="7" custScaleX="132738" custScaleY="177987" custLinFactNeighborX="4167" custLinFactNeighborY="5066">
        <dgm:presLayoutVars>
          <dgm:chMax val="0"/>
          <dgm:bulletEnabled val="1"/>
        </dgm:presLayoutVars>
      </dgm:prSet>
      <dgm:spPr/>
      <dgm:t>
        <a:bodyPr/>
        <a:lstStyle/>
        <a:p>
          <a:endParaRPr lang="en-US"/>
        </a:p>
      </dgm:t>
    </dgm:pt>
    <dgm:pt modelId="{853481E8-E422-4E84-B0DF-F053668C3C67}" type="pres">
      <dgm:prSet presAssocID="{200A9546-B1F0-4B0F-831D-42B809458C94}" presName="negativeSpace" presStyleCnt="0"/>
      <dgm:spPr/>
    </dgm:pt>
    <dgm:pt modelId="{F1C1FE09-C733-427E-8264-EBCF46DEDE7B}" type="pres">
      <dgm:prSet presAssocID="{200A9546-B1F0-4B0F-831D-42B809458C94}" presName="childText" presStyleLbl="conFgAcc1" presStyleIdx="0" presStyleCnt="7">
        <dgm:presLayoutVars>
          <dgm:bulletEnabled val="1"/>
        </dgm:presLayoutVars>
      </dgm:prSet>
      <dgm:spPr/>
    </dgm:pt>
    <dgm:pt modelId="{02F319C2-F99B-4D5A-BC63-01BEF338EEEB}" type="pres">
      <dgm:prSet presAssocID="{CB98BD1B-CC50-4AAF-9926-87814E06303B}" presName="spaceBetweenRectangles" presStyleCnt="0"/>
      <dgm:spPr/>
    </dgm:pt>
    <dgm:pt modelId="{435499B4-7844-4E5A-97C2-267B12CBFBBE}" type="pres">
      <dgm:prSet presAssocID="{E8E73510-4495-4670-9F84-9AEF0BADD306}" presName="parentLin" presStyleCnt="0"/>
      <dgm:spPr/>
    </dgm:pt>
    <dgm:pt modelId="{89535B83-71BE-44ED-A53A-7C8DB236E452}" type="pres">
      <dgm:prSet presAssocID="{E8E73510-4495-4670-9F84-9AEF0BADD306}" presName="parentLeftMargin" presStyleLbl="node1" presStyleIdx="0" presStyleCnt="7"/>
      <dgm:spPr/>
      <dgm:t>
        <a:bodyPr/>
        <a:lstStyle/>
        <a:p>
          <a:endParaRPr lang="en-US"/>
        </a:p>
      </dgm:t>
    </dgm:pt>
    <dgm:pt modelId="{C8E96716-FA7B-47FC-81F2-B037AA4AB3D7}" type="pres">
      <dgm:prSet presAssocID="{E8E73510-4495-4670-9F84-9AEF0BADD306}" presName="parentText" presStyleLbl="node1" presStyleIdx="1" presStyleCnt="7" custScaleX="132378">
        <dgm:presLayoutVars>
          <dgm:chMax val="0"/>
          <dgm:bulletEnabled val="1"/>
        </dgm:presLayoutVars>
      </dgm:prSet>
      <dgm:spPr/>
      <dgm:t>
        <a:bodyPr/>
        <a:lstStyle/>
        <a:p>
          <a:endParaRPr lang="en-US"/>
        </a:p>
      </dgm:t>
    </dgm:pt>
    <dgm:pt modelId="{A29FCE58-1442-48AC-827D-7A7E2A6A4A14}" type="pres">
      <dgm:prSet presAssocID="{E8E73510-4495-4670-9F84-9AEF0BADD306}" presName="negativeSpace" presStyleCnt="0"/>
      <dgm:spPr/>
    </dgm:pt>
    <dgm:pt modelId="{17FE769D-6179-4741-8E36-AC818E447906}" type="pres">
      <dgm:prSet presAssocID="{E8E73510-4495-4670-9F84-9AEF0BADD306}" presName="childText" presStyleLbl="conFgAcc1" presStyleIdx="1" presStyleCnt="7">
        <dgm:presLayoutVars>
          <dgm:bulletEnabled val="1"/>
        </dgm:presLayoutVars>
      </dgm:prSet>
      <dgm:spPr/>
    </dgm:pt>
    <dgm:pt modelId="{CDCE330C-DBBA-4FE4-9882-62FFF9E0C3A0}" type="pres">
      <dgm:prSet presAssocID="{34A84A7E-FE48-4231-B507-402056883B65}" presName="spaceBetweenRectangles" presStyleCnt="0"/>
      <dgm:spPr/>
    </dgm:pt>
    <dgm:pt modelId="{719B96CD-E525-43F6-89FD-C93624F0AFC1}" type="pres">
      <dgm:prSet presAssocID="{FE6C9FA5-7403-49A6-8C49-B0A00C635896}" presName="parentLin" presStyleCnt="0"/>
      <dgm:spPr/>
    </dgm:pt>
    <dgm:pt modelId="{8CD8FCAC-8BA8-4C73-A3A3-499C0DFB35F1}" type="pres">
      <dgm:prSet presAssocID="{FE6C9FA5-7403-49A6-8C49-B0A00C635896}" presName="parentLeftMargin" presStyleLbl="node1" presStyleIdx="1" presStyleCnt="7"/>
      <dgm:spPr/>
      <dgm:t>
        <a:bodyPr/>
        <a:lstStyle/>
        <a:p>
          <a:endParaRPr lang="en-US"/>
        </a:p>
      </dgm:t>
    </dgm:pt>
    <dgm:pt modelId="{4335623E-A4AD-4220-A325-14D2451E6C8D}" type="pres">
      <dgm:prSet presAssocID="{FE6C9FA5-7403-49A6-8C49-B0A00C635896}" presName="parentText" presStyleLbl="node1" presStyleIdx="2" presStyleCnt="7" custScaleX="132738">
        <dgm:presLayoutVars>
          <dgm:chMax val="0"/>
          <dgm:bulletEnabled val="1"/>
        </dgm:presLayoutVars>
      </dgm:prSet>
      <dgm:spPr/>
      <dgm:t>
        <a:bodyPr/>
        <a:lstStyle/>
        <a:p>
          <a:endParaRPr lang="en-US"/>
        </a:p>
      </dgm:t>
    </dgm:pt>
    <dgm:pt modelId="{A2BC306C-828E-4ED9-B6FF-393F9E848FD2}" type="pres">
      <dgm:prSet presAssocID="{FE6C9FA5-7403-49A6-8C49-B0A00C635896}" presName="negativeSpace" presStyleCnt="0"/>
      <dgm:spPr/>
    </dgm:pt>
    <dgm:pt modelId="{2F6112AC-F406-440B-B07F-84D5E8F624BC}" type="pres">
      <dgm:prSet presAssocID="{FE6C9FA5-7403-49A6-8C49-B0A00C635896}" presName="childText" presStyleLbl="conFgAcc1" presStyleIdx="2" presStyleCnt="7">
        <dgm:presLayoutVars>
          <dgm:bulletEnabled val="1"/>
        </dgm:presLayoutVars>
      </dgm:prSet>
      <dgm:spPr/>
    </dgm:pt>
    <dgm:pt modelId="{FED89DF8-B6A4-4F4E-8FBA-313FB8E95EFE}" type="pres">
      <dgm:prSet presAssocID="{E343F444-24C7-463C-B92F-F406ED2FD0CE}" presName="spaceBetweenRectangles" presStyleCnt="0"/>
      <dgm:spPr/>
    </dgm:pt>
    <dgm:pt modelId="{BC1E7FC4-CFFD-4CA7-A1ED-6B5853F6B1F4}" type="pres">
      <dgm:prSet presAssocID="{FAC77642-9500-41B9-AFFF-B8E8762899EC}" presName="parentLin" presStyleCnt="0"/>
      <dgm:spPr/>
    </dgm:pt>
    <dgm:pt modelId="{CDCBA414-857A-4A99-97F5-06FFF24160B2}" type="pres">
      <dgm:prSet presAssocID="{FAC77642-9500-41B9-AFFF-B8E8762899EC}" presName="parentLeftMargin" presStyleLbl="node1" presStyleIdx="2" presStyleCnt="7"/>
      <dgm:spPr/>
      <dgm:t>
        <a:bodyPr/>
        <a:lstStyle/>
        <a:p>
          <a:endParaRPr lang="en-US"/>
        </a:p>
      </dgm:t>
    </dgm:pt>
    <dgm:pt modelId="{2AF04B11-7DA1-44BB-8B44-374423988F2C}" type="pres">
      <dgm:prSet presAssocID="{FAC77642-9500-41B9-AFFF-B8E8762899EC}" presName="parentText" presStyleLbl="node1" presStyleIdx="3" presStyleCnt="7" custScaleX="132738">
        <dgm:presLayoutVars>
          <dgm:chMax val="0"/>
          <dgm:bulletEnabled val="1"/>
        </dgm:presLayoutVars>
      </dgm:prSet>
      <dgm:spPr/>
      <dgm:t>
        <a:bodyPr/>
        <a:lstStyle/>
        <a:p>
          <a:endParaRPr lang="en-US"/>
        </a:p>
      </dgm:t>
    </dgm:pt>
    <dgm:pt modelId="{E6DB75CF-8686-4D77-BA8F-EA56EDEA285F}" type="pres">
      <dgm:prSet presAssocID="{FAC77642-9500-41B9-AFFF-B8E8762899EC}" presName="negativeSpace" presStyleCnt="0"/>
      <dgm:spPr/>
    </dgm:pt>
    <dgm:pt modelId="{C786DF56-F812-4008-97C0-B239CA31AC40}" type="pres">
      <dgm:prSet presAssocID="{FAC77642-9500-41B9-AFFF-B8E8762899EC}" presName="childText" presStyleLbl="conFgAcc1" presStyleIdx="3" presStyleCnt="7">
        <dgm:presLayoutVars>
          <dgm:bulletEnabled val="1"/>
        </dgm:presLayoutVars>
      </dgm:prSet>
      <dgm:spPr/>
    </dgm:pt>
    <dgm:pt modelId="{8B784DCB-C7F6-4738-B052-55BBE40DFF2E}" type="pres">
      <dgm:prSet presAssocID="{B58095A0-A647-4CEF-B828-1D6EB3FBB124}" presName="spaceBetweenRectangles" presStyleCnt="0"/>
      <dgm:spPr/>
    </dgm:pt>
    <dgm:pt modelId="{33C24696-DCE8-40BD-A970-08D44A2FF800}" type="pres">
      <dgm:prSet presAssocID="{51014AE8-AD0B-4D56-BA5F-12E27BD88B10}" presName="parentLin" presStyleCnt="0"/>
      <dgm:spPr/>
    </dgm:pt>
    <dgm:pt modelId="{CB9A964F-A503-47CC-89BE-C4A9961917FC}" type="pres">
      <dgm:prSet presAssocID="{51014AE8-AD0B-4D56-BA5F-12E27BD88B10}" presName="parentLeftMargin" presStyleLbl="node1" presStyleIdx="3" presStyleCnt="7"/>
      <dgm:spPr/>
      <dgm:t>
        <a:bodyPr/>
        <a:lstStyle/>
        <a:p>
          <a:endParaRPr lang="en-US"/>
        </a:p>
      </dgm:t>
    </dgm:pt>
    <dgm:pt modelId="{5FB1A677-A892-4AF6-B9DC-8AF534922083}" type="pres">
      <dgm:prSet presAssocID="{51014AE8-AD0B-4D56-BA5F-12E27BD88B10}" presName="parentText" presStyleLbl="node1" presStyleIdx="4" presStyleCnt="7" custScaleX="132738">
        <dgm:presLayoutVars>
          <dgm:chMax val="0"/>
          <dgm:bulletEnabled val="1"/>
        </dgm:presLayoutVars>
      </dgm:prSet>
      <dgm:spPr/>
      <dgm:t>
        <a:bodyPr/>
        <a:lstStyle/>
        <a:p>
          <a:endParaRPr lang="en-US"/>
        </a:p>
      </dgm:t>
    </dgm:pt>
    <dgm:pt modelId="{5BF2625D-607C-4FA7-ABF6-C7B3E7566916}" type="pres">
      <dgm:prSet presAssocID="{51014AE8-AD0B-4D56-BA5F-12E27BD88B10}" presName="negativeSpace" presStyleCnt="0"/>
      <dgm:spPr/>
    </dgm:pt>
    <dgm:pt modelId="{7D02ADDA-41BF-4F3F-BCCD-D73E448D1C02}" type="pres">
      <dgm:prSet presAssocID="{51014AE8-AD0B-4D56-BA5F-12E27BD88B10}" presName="childText" presStyleLbl="conFgAcc1" presStyleIdx="4" presStyleCnt="7">
        <dgm:presLayoutVars>
          <dgm:bulletEnabled val="1"/>
        </dgm:presLayoutVars>
      </dgm:prSet>
      <dgm:spPr/>
    </dgm:pt>
    <dgm:pt modelId="{476E5C63-FDB0-4177-8D47-AC78E72B84FC}" type="pres">
      <dgm:prSet presAssocID="{1CE94D4B-221A-4141-97B5-1C9B7D963506}" presName="spaceBetweenRectangles" presStyleCnt="0"/>
      <dgm:spPr/>
    </dgm:pt>
    <dgm:pt modelId="{AD35B518-C20F-41AC-BEDD-8A7540DD51F5}" type="pres">
      <dgm:prSet presAssocID="{0D87E254-0DD9-401D-931C-6BF1F3EE7C5C}" presName="parentLin" presStyleCnt="0"/>
      <dgm:spPr/>
    </dgm:pt>
    <dgm:pt modelId="{5A149664-3CD8-4889-9D9B-E16AAA152FE2}" type="pres">
      <dgm:prSet presAssocID="{0D87E254-0DD9-401D-931C-6BF1F3EE7C5C}" presName="parentLeftMargin" presStyleLbl="node1" presStyleIdx="4" presStyleCnt="7"/>
      <dgm:spPr/>
      <dgm:t>
        <a:bodyPr/>
        <a:lstStyle/>
        <a:p>
          <a:endParaRPr lang="en-US"/>
        </a:p>
      </dgm:t>
    </dgm:pt>
    <dgm:pt modelId="{DCE59E92-A284-44FA-805C-EDCA30D2CDFE}" type="pres">
      <dgm:prSet presAssocID="{0D87E254-0DD9-401D-931C-6BF1F3EE7C5C}" presName="parentText" presStyleLbl="node1" presStyleIdx="5" presStyleCnt="7" custScaleX="131407">
        <dgm:presLayoutVars>
          <dgm:chMax val="0"/>
          <dgm:bulletEnabled val="1"/>
        </dgm:presLayoutVars>
      </dgm:prSet>
      <dgm:spPr/>
      <dgm:t>
        <a:bodyPr/>
        <a:lstStyle/>
        <a:p>
          <a:endParaRPr lang="en-US"/>
        </a:p>
      </dgm:t>
    </dgm:pt>
    <dgm:pt modelId="{C6B15945-9CDE-44D1-B23F-2ADA6F760A15}" type="pres">
      <dgm:prSet presAssocID="{0D87E254-0DD9-401D-931C-6BF1F3EE7C5C}" presName="negativeSpace" presStyleCnt="0"/>
      <dgm:spPr/>
    </dgm:pt>
    <dgm:pt modelId="{22CB1434-43C1-4487-AC79-FDBE64731FA6}" type="pres">
      <dgm:prSet presAssocID="{0D87E254-0DD9-401D-931C-6BF1F3EE7C5C}" presName="childText" presStyleLbl="conFgAcc1" presStyleIdx="5" presStyleCnt="7">
        <dgm:presLayoutVars>
          <dgm:bulletEnabled val="1"/>
        </dgm:presLayoutVars>
      </dgm:prSet>
      <dgm:spPr/>
    </dgm:pt>
    <dgm:pt modelId="{091EC46F-21F7-4557-BB81-E932B4517EB3}" type="pres">
      <dgm:prSet presAssocID="{41502404-CFD4-42F3-9A16-8509030573E2}" presName="spaceBetweenRectangles" presStyleCnt="0"/>
      <dgm:spPr/>
    </dgm:pt>
    <dgm:pt modelId="{FAB5DA64-35BB-487E-91E4-422BFC326382}" type="pres">
      <dgm:prSet presAssocID="{A88E0792-EE3B-469F-9781-B5504D96422C}" presName="parentLin" presStyleCnt="0"/>
      <dgm:spPr/>
    </dgm:pt>
    <dgm:pt modelId="{F7D3E8F1-D9D8-4531-BCA5-2CBF74162194}" type="pres">
      <dgm:prSet presAssocID="{A88E0792-EE3B-469F-9781-B5504D96422C}" presName="parentLeftMargin" presStyleLbl="node1" presStyleIdx="5" presStyleCnt="7"/>
      <dgm:spPr/>
      <dgm:t>
        <a:bodyPr/>
        <a:lstStyle/>
        <a:p>
          <a:endParaRPr lang="en-US"/>
        </a:p>
      </dgm:t>
    </dgm:pt>
    <dgm:pt modelId="{E55748A3-9605-4FB6-B557-AC89A9278802}" type="pres">
      <dgm:prSet presAssocID="{A88E0792-EE3B-469F-9781-B5504D96422C}" presName="parentText" presStyleLbl="node1" presStyleIdx="6" presStyleCnt="7" custScaleX="132738" custScaleY="123262">
        <dgm:presLayoutVars>
          <dgm:chMax val="0"/>
          <dgm:bulletEnabled val="1"/>
        </dgm:presLayoutVars>
      </dgm:prSet>
      <dgm:spPr/>
      <dgm:t>
        <a:bodyPr/>
        <a:lstStyle/>
        <a:p>
          <a:endParaRPr lang="en-US"/>
        </a:p>
      </dgm:t>
    </dgm:pt>
    <dgm:pt modelId="{5CA9A067-BD25-4663-BCD0-49B4358F8ACE}" type="pres">
      <dgm:prSet presAssocID="{A88E0792-EE3B-469F-9781-B5504D96422C}" presName="negativeSpace" presStyleCnt="0"/>
      <dgm:spPr/>
    </dgm:pt>
    <dgm:pt modelId="{838E4C22-52F0-476C-A4B6-F5E004854DA4}" type="pres">
      <dgm:prSet presAssocID="{A88E0792-EE3B-469F-9781-B5504D96422C}" presName="childText" presStyleLbl="conFgAcc1" presStyleIdx="6" presStyleCnt="7">
        <dgm:presLayoutVars>
          <dgm:bulletEnabled val="1"/>
        </dgm:presLayoutVars>
      </dgm:prSet>
      <dgm:spPr/>
    </dgm:pt>
  </dgm:ptLst>
  <dgm:cxnLst>
    <dgm:cxn modelId="{3E37B995-C58B-4392-BB4D-4F4796AB4CED}" srcId="{11ACE6A3-2A47-48DF-B344-62DD5AB0FE1F}" destId="{FAC77642-9500-41B9-AFFF-B8E8762899EC}" srcOrd="3" destOrd="0" parTransId="{E8C828B9-98F9-4745-972C-FF77F7D52428}" sibTransId="{B58095A0-A647-4CEF-B828-1D6EB3FBB124}"/>
    <dgm:cxn modelId="{8D00DE6D-B912-4210-AEED-2C98373CC9B4}" type="presOf" srcId="{200A9546-B1F0-4B0F-831D-42B809458C94}" destId="{58EF1FD4-0FBF-405C-A3F0-21D306E3FEBF}" srcOrd="0" destOrd="0" presId="urn:microsoft.com/office/officeart/2005/8/layout/list1"/>
    <dgm:cxn modelId="{7AFB112C-0226-421D-BA3A-4E2E96BA893B}" type="presOf" srcId="{200A9546-B1F0-4B0F-831D-42B809458C94}" destId="{3601B306-6288-4778-9124-BE6E84869745}" srcOrd="1" destOrd="0" presId="urn:microsoft.com/office/officeart/2005/8/layout/list1"/>
    <dgm:cxn modelId="{5C472602-6639-47F1-9A03-C40CBFE6EFBF}" type="presOf" srcId="{51014AE8-AD0B-4D56-BA5F-12E27BD88B10}" destId="{CB9A964F-A503-47CC-89BE-C4A9961917FC}" srcOrd="0" destOrd="0" presId="urn:microsoft.com/office/officeart/2005/8/layout/list1"/>
    <dgm:cxn modelId="{DDBD6D33-4011-4C64-9B0B-00C4C5F39861}" type="presOf" srcId="{0D87E254-0DD9-401D-931C-6BF1F3EE7C5C}" destId="{DCE59E92-A284-44FA-805C-EDCA30D2CDFE}" srcOrd="1" destOrd="0" presId="urn:microsoft.com/office/officeart/2005/8/layout/list1"/>
    <dgm:cxn modelId="{2B646461-5041-4F4B-9B3A-F10EAF1C43FB}" type="presOf" srcId="{FAC77642-9500-41B9-AFFF-B8E8762899EC}" destId="{CDCBA414-857A-4A99-97F5-06FFF24160B2}" srcOrd="0" destOrd="0" presId="urn:microsoft.com/office/officeart/2005/8/layout/list1"/>
    <dgm:cxn modelId="{704977C0-1356-4F84-8357-1B56FF3E3AB0}" type="presOf" srcId="{11ACE6A3-2A47-48DF-B344-62DD5AB0FE1F}" destId="{2F9D5F43-2B8B-413B-80D5-8CCD319CD308}" srcOrd="0" destOrd="0" presId="urn:microsoft.com/office/officeart/2005/8/layout/list1"/>
    <dgm:cxn modelId="{AAD1E12A-A972-4BD3-86F8-8F8460E8C72B}" type="presOf" srcId="{FE6C9FA5-7403-49A6-8C49-B0A00C635896}" destId="{4335623E-A4AD-4220-A325-14D2451E6C8D}" srcOrd="1" destOrd="0" presId="urn:microsoft.com/office/officeart/2005/8/layout/list1"/>
    <dgm:cxn modelId="{6AF0DEAB-29CA-45CD-A5E8-FF4F2EE6E457}" type="presOf" srcId="{FE6C9FA5-7403-49A6-8C49-B0A00C635896}" destId="{8CD8FCAC-8BA8-4C73-A3A3-499C0DFB35F1}" srcOrd="0" destOrd="0" presId="urn:microsoft.com/office/officeart/2005/8/layout/list1"/>
    <dgm:cxn modelId="{606358BF-E27C-4C2C-AB4C-C724DF42BC04}" type="presOf" srcId="{FAC77642-9500-41B9-AFFF-B8E8762899EC}" destId="{2AF04B11-7DA1-44BB-8B44-374423988F2C}" srcOrd="1" destOrd="0" presId="urn:microsoft.com/office/officeart/2005/8/layout/list1"/>
    <dgm:cxn modelId="{3CC9571E-3888-4FF6-BFB6-A4A78E0484A2}" srcId="{11ACE6A3-2A47-48DF-B344-62DD5AB0FE1F}" destId="{E8E73510-4495-4670-9F84-9AEF0BADD306}" srcOrd="1" destOrd="0" parTransId="{F3FCDF49-B2E6-4C6F-855C-E14B73171A6E}" sibTransId="{34A84A7E-FE48-4231-B507-402056883B65}"/>
    <dgm:cxn modelId="{12EB1E3A-3C4B-45E1-97DE-6623F592F69A}" srcId="{11ACE6A3-2A47-48DF-B344-62DD5AB0FE1F}" destId="{A88E0792-EE3B-469F-9781-B5504D96422C}" srcOrd="6" destOrd="0" parTransId="{26359AE0-F584-4A1E-9A53-C99EBD8A2772}" sibTransId="{3859B0EF-C345-472D-ACA4-78734D9A5670}"/>
    <dgm:cxn modelId="{C5BE0F2C-132F-45C2-8BED-DCD240EBAB78}" srcId="{11ACE6A3-2A47-48DF-B344-62DD5AB0FE1F}" destId="{51014AE8-AD0B-4D56-BA5F-12E27BD88B10}" srcOrd="4" destOrd="0" parTransId="{ED1CF0A2-C7C7-4C51-832D-39E6C5278D9E}" sibTransId="{1CE94D4B-221A-4141-97B5-1C9B7D963506}"/>
    <dgm:cxn modelId="{09981057-2109-45D2-B4EF-BC77F9FEAF1A}" srcId="{11ACE6A3-2A47-48DF-B344-62DD5AB0FE1F}" destId="{200A9546-B1F0-4B0F-831D-42B809458C94}" srcOrd="0" destOrd="0" parTransId="{D286D4A8-9527-46E2-8DFF-1DD9E7874CEE}" sibTransId="{CB98BD1B-CC50-4AAF-9926-87814E06303B}"/>
    <dgm:cxn modelId="{1EB67076-72E0-4238-9376-C72C71B23844}" type="presOf" srcId="{0D87E254-0DD9-401D-931C-6BF1F3EE7C5C}" destId="{5A149664-3CD8-4889-9D9B-E16AAA152FE2}" srcOrd="0" destOrd="0" presId="urn:microsoft.com/office/officeart/2005/8/layout/list1"/>
    <dgm:cxn modelId="{73337A32-3E08-460B-BA12-4956D1393F1A}" type="presOf" srcId="{A88E0792-EE3B-469F-9781-B5504D96422C}" destId="{E55748A3-9605-4FB6-B557-AC89A9278802}" srcOrd="1" destOrd="0" presId="urn:microsoft.com/office/officeart/2005/8/layout/list1"/>
    <dgm:cxn modelId="{C1BF9540-4E3E-48B5-A28D-2BD54BC4E368}" type="presOf" srcId="{A88E0792-EE3B-469F-9781-B5504D96422C}" destId="{F7D3E8F1-D9D8-4531-BCA5-2CBF74162194}" srcOrd="0" destOrd="0" presId="urn:microsoft.com/office/officeart/2005/8/layout/list1"/>
    <dgm:cxn modelId="{671E77AB-04FA-4568-AC87-A194428A3DB8}" type="presOf" srcId="{51014AE8-AD0B-4D56-BA5F-12E27BD88B10}" destId="{5FB1A677-A892-4AF6-B9DC-8AF534922083}" srcOrd="1" destOrd="0" presId="urn:microsoft.com/office/officeart/2005/8/layout/list1"/>
    <dgm:cxn modelId="{03E1A1AE-7980-488A-979B-B6F2DA1125DD}" type="presOf" srcId="{E8E73510-4495-4670-9F84-9AEF0BADD306}" destId="{C8E96716-FA7B-47FC-81F2-B037AA4AB3D7}" srcOrd="1" destOrd="0" presId="urn:microsoft.com/office/officeart/2005/8/layout/list1"/>
    <dgm:cxn modelId="{9851EF71-9404-449C-A748-3D5956708676}" srcId="{11ACE6A3-2A47-48DF-B344-62DD5AB0FE1F}" destId="{FE6C9FA5-7403-49A6-8C49-B0A00C635896}" srcOrd="2" destOrd="0" parTransId="{C64F69E2-3B69-4B96-9C3F-E0445CF37A69}" sibTransId="{E343F444-24C7-463C-B92F-F406ED2FD0CE}"/>
    <dgm:cxn modelId="{AF6581BA-D8BB-4242-8276-2ED3E2A6270C}" srcId="{11ACE6A3-2A47-48DF-B344-62DD5AB0FE1F}" destId="{0D87E254-0DD9-401D-931C-6BF1F3EE7C5C}" srcOrd="5" destOrd="0" parTransId="{A9E14D02-8E32-4C58-AA50-6F19EE6C8CB8}" sibTransId="{41502404-CFD4-42F3-9A16-8509030573E2}"/>
    <dgm:cxn modelId="{C3CFB489-F7BC-45B4-828B-7424040B0DB2}" type="presOf" srcId="{E8E73510-4495-4670-9F84-9AEF0BADD306}" destId="{89535B83-71BE-44ED-A53A-7C8DB236E452}" srcOrd="0" destOrd="0" presId="urn:microsoft.com/office/officeart/2005/8/layout/list1"/>
    <dgm:cxn modelId="{EFBA89C9-B76E-420B-9E66-B8F927AA1B51}" type="presParOf" srcId="{2F9D5F43-2B8B-413B-80D5-8CCD319CD308}" destId="{58808CBC-CA8F-47DC-AE83-86B945BF0166}" srcOrd="0" destOrd="0" presId="urn:microsoft.com/office/officeart/2005/8/layout/list1"/>
    <dgm:cxn modelId="{25EF1378-4C12-4E6A-8465-844EEDD8FB09}" type="presParOf" srcId="{58808CBC-CA8F-47DC-AE83-86B945BF0166}" destId="{58EF1FD4-0FBF-405C-A3F0-21D306E3FEBF}" srcOrd="0" destOrd="0" presId="urn:microsoft.com/office/officeart/2005/8/layout/list1"/>
    <dgm:cxn modelId="{8AB42A17-52D7-4852-A209-F233B0DF56FE}" type="presParOf" srcId="{58808CBC-CA8F-47DC-AE83-86B945BF0166}" destId="{3601B306-6288-4778-9124-BE6E84869745}" srcOrd="1" destOrd="0" presId="urn:microsoft.com/office/officeart/2005/8/layout/list1"/>
    <dgm:cxn modelId="{ACA6B8A5-DFA1-45B7-B4BF-FC7A2C8AE3BF}" type="presParOf" srcId="{2F9D5F43-2B8B-413B-80D5-8CCD319CD308}" destId="{853481E8-E422-4E84-B0DF-F053668C3C67}" srcOrd="1" destOrd="0" presId="urn:microsoft.com/office/officeart/2005/8/layout/list1"/>
    <dgm:cxn modelId="{DBACC721-2480-4F7B-AF1E-C503D4A807C2}" type="presParOf" srcId="{2F9D5F43-2B8B-413B-80D5-8CCD319CD308}" destId="{F1C1FE09-C733-427E-8264-EBCF46DEDE7B}" srcOrd="2" destOrd="0" presId="urn:microsoft.com/office/officeart/2005/8/layout/list1"/>
    <dgm:cxn modelId="{AA355875-2167-4D9A-9A7E-3113C2D033F2}" type="presParOf" srcId="{2F9D5F43-2B8B-413B-80D5-8CCD319CD308}" destId="{02F319C2-F99B-4D5A-BC63-01BEF338EEEB}" srcOrd="3" destOrd="0" presId="urn:microsoft.com/office/officeart/2005/8/layout/list1"/>
    <dgm:cxn modelId="{7D1D361C-739F-4D01-BA8E-791678646C44}" type="presParOf" srcId="{2F9D5F43-2B8B-413B-80D5-8CCD319CD308}" destId="{435499B4-7844-4E5A-97C2-267B12CBFBBE}" srcOrd="4" destOrd="0" presId="urn:microsoft.com/office/officeart/2005/8/layout/list1"/>
    <dgm:cxn modelId="{756DDFC8-0BC2-4FC2-A650-34EB7CF14D87}" type="presParOf" srcId="{435499B4-7844-4E5A-97C2-267B12CBFBBE}" destId="{89535B83-71BE-44ED-A53A-7C8DB236E452}" srcOrd="0" destOrd="0" presId="urn:microsoft.com/office/officeart/2005/8/layout/list1"/>
    <dgm:cxn modelId="{9BE471DB-417E-4EBB-9507-3527AA121B83}" type="presParOf" srcId="{435499B4-7844-4E5A-97C2-267B12CBFBBE}" destId="{C8E96716-FA7B-47FC-81F2-B037AA4AB3D7}" srcOrd="1" destOrd="0" presId="urn:microsoft.com/office/officeart/2005/8/layout/list1"/>
    <dgm:cxn modelId="{A4999E84-7E54-411A-8E74-BB7A5B6D1540}" type="presParOf" srcId="{2F9D5F43-2B8B-413B-80D5-8CCD319CD308}" destId="{A29FCE58-1442-48AC-827D-7A7E2A6A4A14}" srcOrd="5" destOrd="0" presId="urn:microsoft.com/office/officeart/2005/8/layout/list1"/>
    <dgm:cxn modelId="{03FE7C8C-00FC-4ECF-AF32-C069733C95A1}" type="presParOf" srcId="{2F9D5F43-2B8B-413B-80D5-8CCD319CD308}" destId="{17FE769D-6179-4741-8E36-AC818E447906}" srcOrd="6" destOrd="0" presId="urn:microsoft.com/office/officeart/2005/8/layout/list1"/>
    <dgm:cxn modelId="{FD8CFD2B-A9B2-424E-8955-1715CE085C43}" type="presParOf" srcId="{2F9D5F43-2B8B-413B-80D5-8CCD319CD308}" destId="{CDCE330C-DBBA-4FE4-9882-62FFF9E0C3A0}" srcOrd="7" destOrd="0" presId="urn:microsoft.com/office/officeart/2005/8/layout/list1"/>
    <dgm:cxn modelId="{8F2746FD-00FD-454C-A864-99F987F25208}" type="presParOf" srcId="{2F9D5F43-2B8B-413B-80D5-8CCD319CD308}" destId="{719B96CD-E525-43F6-89FD-C93624F0AFC1}" srcOrd="8" destOrd="0" presId="urn:microsoft.com/office/officeart/2005/8/layout/list1"/>
    <dgm:cxn modelId="{AA7AC755-8F10-4D07-B465-EE047EA4F38D}" type="presParOf" srcId="{719B96CD-E525-43F6-89FD-C93624F0AFC1}" destId="{8CD8FCAC-8BA8-4C73-A3A3-499C0DFB35F1}" srcOrd="0" destOrd="0" presId="urn:microsoft.com/office/officeart/2005/8/layout/list1"/>
    <dgm:cxn modelId="{94875C2A-87AA-46A8-A8FB-09608C8BE6D0}" type="presParOf" srcId="{719B96CD-E525-43F6-89FD-C93624F0AFC1}" destId="{4335623E-A4AD-4220-A325-14D2451E6C8D}" srcOrd="1" destOrd="0" presId="urn:microsoft.com/office/officeart/2005/8/layout/list1"/>
    <dgm:cxn modelId="{7E1AC435-A4C8-4BDD-8ADC-96B3FF4DC748}" type="presParOf" srcId="{2F9D5F43-2B8B-413B-80D5-8CCD319CD308}" destId="{A2BC306C-828E-4ED9-B6FF-393F9E848FD2}" srcOrd="9" destOrd="0" presId="urn:microsoft.com/office/officeart/2005/8/layout/list1"/>
    <dgm:cxn modelId="{01B5A604-FB39-4E89-AEFB-27BC0C1CF76C}" type="presParOf" srcId="{2F9D5F43-2B8B-413B-80D5-8CCD319CD308}" destId="{2F6112AC-F406-440B-B07F-84D5E8F624BC}" srcOrd="10" destOrd="0" presId="urn:microsoft.com/office/officeart/2005/8/layout/list1"/>
    <dgm:cxn modelId="{36F65C64-E91D-4644-B3BA-3D6DF0EED166}" type="presParOf" srcId="{2F9D5F43-2B8B-413B-80D5-8CCD319CD308}" destId="{FED89DF8-B6A4-4F4E-8FBA-313FB8E95EFE}" srcOrd="11" destOrd="0" presId="urn:microsoft.com/office/officeart/2005/8/layout/list1"/>
    <dgm:cxn modelId="{DEC8BF02-DB5F-4FD3-A808-97DCEC46D207}" type="presParOf" srcId="{2F9D5F43-2B8B-413B-80D5-8CCD319CD308}" destId="{BC1E7FC4-CFFD-4CA7-A1ED-6B5853F6B1F4}" srcOrd="12" destOrd="0" presId="urn:microsoft.com/office/officeart/2005/8/layout/list1"/>
    <dgm:cxn modelId="{A3CC62E8-0BEE-41C1-AA04-B9A6F81CFAF5}" type="presParOf" srcId="{BC1E7FC4-CFFD-4CA7-A1ED-6B5853F6B1F4}" destId="{CDCBA414-857A-4A99-97F5-06FFF24160B2}" srcOrd="0" destOrd="0" presId="urn:microsoft.com/office/officeart/2005/8/layout/list1"/>
    <dgm:cxn modelId="{B2BE4523-B03C-4CF5-AA8E-4F545385F987}" type="presParOf" srcId="{BC1E7FC4-CFFD-4CA7-A1ED-6B5853F6B1F4}" destId="{2AF04B11-7DA1-44BB-8B44-374423988F2C}" srcOrd="1" destOrd="0" presId="urn:microsoft.com/office/officeart/2005/8/layout/list1"/>
    <dgm:cxn modelId="{2745942C-CFCD-4BE7-838D-CCD3E66C7874}" type="presParOf" srcId="{2F9D5F43-2B8B-413B-80D5-8CCD319CD308}" destId="{E6DB75CF-8686-4D77-BA8F-EA56EDEA285F}" srcOrd="13" destOrd="0" presId="urn:microsoft.com/office/officeart/2005/8/layout/list1"/>
    <dgm:cxn modelId="{819586EA-463B-4A90-911E-5314D51B5B8E}" type="presParOf" srcId="{2F9D5F43-2B8B-413B-80D5-8CCD319CD308}" destId="{C786DF56-F812-4008-97C0-B239CA31AC40}" srcOrd="14" destOrd="0" presId="urn:microsoft.com/office/officeart/2005/8/layout/list1"/>
    <dgm:cxn modelId="{BCAD6264-5817-425B-815E-8FF8CFFCE36B}" type="presParOf" srcId="{2F9D5F43-2B8B-413B-80D5-8CCD319CD308}" destId="{8B784DCB-C7F6-4738-B052-55BBE40DFF2E}" srcOrd="15" destOrd="0" presId="urn:microsoft.com/office/officeart/2005/8/layout/list1"/>
    <dgm:cxn modelId="{F2E7B62B-9764-4AA3-BE8A-01E9760EB4C3}" type="presParOf" srcId="{2F9D5F43-2B8B-413B-80D5-8CCD319CD308}" destId="{33C24696-DCE8-40BD-A970-08D44A2FF800}" srcOrd="16" destOrd="0" presId="urn:microsoft.com/office/officeart/2005/8/layout/list1"/>
    <dgm:cxn modelId="{A744BAA9-FD82-4CF9-B856-FF6901A859CB}" type="presParOf" srcId="{33C24696-DCE8-40BD-A970-08D44A2FF800}" destId="{CB9A964F-A503-47CC-89BE-C4A9961917FC}" srcOrd="0" destOrd="0" presId="urn:microsoft.com/office/officeart/2005/8/layout/list1"/>
    <dgm:cxn modelId="{4263BB67-3857-4DAE-BBB4-B4458F69BA97}" type="presParOf" srcId="{33C24696-DCE8-40BD-A970-08D44A2FF800}" destId="{5FB1A677-A892-4AF6-B9DC-8AF534922083}" srcOrd="1" destOrd="0" presId="urn:microsoft.com/office/officeart/2005/8/layout/list1"/>
    <dgm:cxn modelId="{08CC1FE8-2A9F-4291-9DE0-832371939F3D}" type="presParOf" srcId="{2F9D5F43-2B8B-413B-80D5-8CCD319CD308}" destId="{5BF2625D-607C-4FA7-ABF6-C7B3E7566916}" srcOrd="17" destOrd="0" presId="urn:microsoft.com/office/officeart/2005/8/layout/list1"/>
    <dgm:cxn modelId="{839860E5-BA27-44C9-8403-9A20108D5463}" type="presParOf" srcId="{2F9D5F43-2B8B-413B-80D5-8CCD319CD308}" destId="{7D02ADDA-41BF-4F3F-BCCD-D73E448D1C02}" srcOrd="18" destOrd="0" presId="urn:microsoft.com/office/officeart/2005/8/layout/list1"/>
    <dgm:cxn modelId="{83AE2EFA-C856-4047-BC15-2D5965C71718}" type="presParOf" srcId="{2F9D5F43-2B8B-413B-80D5-8CCD319CD308}" destId="{476E5C63-FDB0-4177-8D47-AC78E72B84FC}" srcOrd="19" destOrd="0" presId="urn:microsoft.com/office/officeart/2005/8/layout/list1"/>
    <dgm:cxn modelId="{38E299FE-9B63-4344-AFF3-D7151CE843BA}" type="presParOf" srcId="{2F9D5F43-2B8B-413B-80D5-8CCD319CD308}" destId="{AD35B518-C20F-41AC-BEDD-8A7540DD51F5}" srcOrd="20" destOrd="0" presId="urn:microsoft.com/office/officeart/2005/8/layout/list1"/>
    <dgm:cxn modelId="{5C30C268-56EA-41B4-B958-E1D412DF5354}" type="presParOf" srcId="{AD35B518-C20F-41AC-BEDD-8A7540DD51F5}" destId="{5A149664-3CD8-4889-9D9B-E16AAA152FE2}" srcOrd="0" destOrd="0" presId="urn:microsoft.com/office/officeart/2005/8/layout/list1"/>
    <dgm:cxn modelId="{FF0E4399-E4CC-4390-B2BF-120634A82815}" type="presParOf" srcId="{AD35B518-C20F-41AC-BEDD-8A7540DD51F5}" destId="{DCE59E92-A284-44FA-805C-EDCA30D2CDFE}" srcOrd="1" destOrd="0" presId="urn:microsoft.com/office/officeart/2005/8/layout/list1"/>
    <dgm:cxn modelId="{552F530E-79D7-4F9D-A78D-FCAA3546AFEA}" type="presParOf" srcId="{2F9D5F43-2B8B-413B-80D5-8CCD319CD308}" destId="{C6B15945-9CDE-44D1-B23F-2ADA6F760A15}" srcOrd="21" destOrd="0" presId="urn:microsoft.com/office/officeart/2005/8/layout/list1"/>
    <dgm:cxn modelId="{CB18A40A-2822-4B88-B9B6-87B15A4D3CD3}" type="presParOf" srcId="{2F9D5F43-2B8B-413B-80D5-8CCD319CD308}" destId="{22CB1434-43C1-4487-AC79-FDBE64731FA6}" srcOrd="22" destOrd="0" presId="urn:microsoft.com/office/officeart/2005/8/layout/list1"/>
    <dgm:cxn modelId="{8ADC3ADF-0FDD-41D4-917C-08E5F55A1138}" type="presParOf" srcId="{2F9D5F43-2B8B-413B-80D5-8CCD319CD308}" destId="{091EC46F-21F7-4557-BB81-E932B4517EB3}" srcOrd="23" destOrd="0" presId="urn:microsoft.com/office/officeart/2005/8/layout/list1"/>
    <dgm:cxn modelId="{22599554-CB56-4281-8822-469A4F388873}" type="presParOf" srcId="{2F9D5F43-2B8B-413B-80D5-8CCD319CD308}" destId="{FAB5DA64-35BB-487E-91E4-422BFC326382}" srcOrd="24" destOrd="0" presId="urn:microsoft.com/office/officeart/2005/8/layout/list1"/>
    <dgm:cxn modelId="{D9696DEA-935F-45EA-BC87-96B23A3D9D97}" type="presParOf" srcId="{FAB5DA64-35BB-487E-91E4-422BFC326382}" destId="{F7D3E8F1-D9D8-4531-BCA5-2CBF74162194}" srcOrd="0" destOrd="0" presId="urn:microsoft.com/office/officeart/2005/8/layout/list1"/>
    <dgm:cxn modelId="{993B614D-94AC-4C6A-B476-914FDF960140}" type="presParOf" srcId="{FAB5DA64-35BB-487E-91E4-422BFC326382}" destId="{E55748A3-9605-4FB6-B557-AC89A9278802}" srcOrd="1" destOrd="0" presId="urn:microsoft.com/office/officeart/2005/8/layout/list1"/>
    <dgm:cxn modelId="{1FAB1FFD-6EC6-41CF-9B05-CBEEC268D18C}" type="presParOf" srcId="{2F9D5F43-2B8B-413B-80D5-8CCD319CD308}" destId="{5CA9A067-BD25-4663-BCD0-49B4358F8ACE}" srcOrd="25" destOrd="0" presId="urn:microsoft.com/office/officeart/2005/8/layout/list1"/>
    <dgm:cxn modelId="{CCBFFBE6-96BE-4B17-AD91-3C5A97C4DC62}" type="presParOf" srcId="{2F9D5F43-2B8B-413B-80D5-8CCD319CD308}" destId="{838E4C22-52F0-476C-A4B6-F5E004854DA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1ACE6A3-2A47-48DF-B344-62DD5AB0FE1F}"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E8E73510-4495-4670-9F84-9AEF0BADD306}">
      <dgm:prSet phldrT="[Text]" custT="1"/>
      <dgm:spPr/>
      <dgm:t>
        <a:bodyPr/>
        <a:lstStyle/>
        <a:p>
          <a:r>
            <a:rPr lang="en-US" sz="2000" b="1" dirty="0" smtClean="0">
              <a:solidFill>
                <a:schemeClr val="bg1"/>
              </a:solidFill>
            </a:rPr>
            <a:t>Dictate extent of federal funding or extent of matching required</a:t>
          </a:r>
          <a:endParaRPr lang="en-US" sz="2000" b="1" dirty="0">
            <a:solidFill>
              <a:schemeClr val="bg1"/>
            </a:solidFill>
          </a:endParaRPr>
        </a:p>
      </dgm:t>
    </dgm:pt>
    <dgm:pt modelId="{F3FCDF49-B2E6-4C6F-855C-E14B73171A6E}" type="parTrans" cxnId="{3CC9571E-3888-4FF6-BFB6-A4A78E0484A2}">
      <dgm:prSet/>
      <dgm:spPr/>
      <dgm:t>
        <a:bodyPr/>
        <a:lstStyle/>
        <a:p>
          <a:endParaRPr lang="en-US"/>
        </a:p>
      </dgm:t>
    </dgm:pt>
    <dgm:pt modelId="{34A84A7E-FE48-4231-B507-402056883B65}" type="sibTrans" cxnId="{3CC9571E-3888-4FF6-BFB6-A4A78E0484A2}">
      <dgm:prSet/>
      <dgm:spPr/>
      <dgm:t>
        <a:bodyPr/>
        <a:lstStyle/>
        <a:p>
          <a:endParaRPr lang="en-US"/>
        </a:p>
      </dgm:t>
    </dgm:pt>
    <dgm:pt modelId="{200A9546-B1F0-4B0F-831D-42B809458C94}">
      <dgm:prSet custT="1"/>
      <dgm:spPr/>
      <dgm:t>
        <a:bodyPr/>
        <a:lstStyle/>
        <a:p>
          <a:r>
            <a:rPr lang="en-US" sz="2000" b="1" dirty="0" smtClean="0">
              <a:solidFill>
                <a:schemeClr val="bg1"/>
              </a:solidFill>
            </a:rPr>
            <a:t>Supersede limitations imposed by law or regulation</a:t>
          </a:r>
          <a:endParaRPr lang="en-US" sz="2000" b="1" dirty="0">
            <a:solidFill>
              <a:schemeClr val="bg1"/>
            </a:solidFill>
          </a:endParaRPr>
        </a:p>
      </dgm:t>
    </dgm:pt>
    <dgm:pt modelId="{D286D4A8-9527-46E2-8DFF-1DD9E7874CEE}" type="parTrans" cxnId="{09981057-2109-45D2-B4EF-BC77F9FEAF1A}">
      <dgm:prSet/>
      <dgm:spPr/>
      <dgm:t>
        <a:bodyPr/>
        <a:lstStyle/>
        <a:p>
          <a:endParaRPr lang="en-US"/>
        </a:p>
      </dgm:t>
    </dgm:pt>
    <dgm:pt modelId="{CB98BD1B-CC50-4AAF-9926-87814E06303B}" type="sibTrans" cxnId="{09981057-2109-45D2-B4EF-BC77F9FEAF1A}">
      <dgm:prSet/>
      <dgm:spPr/>
      <dgm:t>
        <a:bodyPr/>
        <a:lstStyle/>
        <a:p>
          <a:endParaRPr lang="en-US"/>
        </a:p>
      </dgm:t>
    </dgm:pt>
    <dgm:pt modelId="{FAC77642-9500-41B9-AFFF-B8E8762899EC}">
      <dgm:prSet custT="1"/>
      <dgm:spPr/>
      <dgm:t>
        <a:bodyPr/>
        <a:lstStyle/>
        <a:p>
          <a:r>
            <a:rPr lang="en-US" sz="2000" b="1" dirty="0" smtClean="0">
              <a:solidFill>
                <a:schemeClr val="bg1"/>
              </a:solidFill>
            </a:rPr>
            <a:t>Relieve state and local governments of stewardship responsibilities for federal funds</a:t>
          </a:r>
          <a:endParaRPr lang="en-US" sz="2000" b="1" dirty="0">
            <a:solidFill>
              <a:schemeClr val="bg1"/>
            </a:solidFill>
          </a:endParaRPr>
        </a:p>
      </dgm:t>
    </dgm:pt>
    <dgm:pt modelId="{B58095A0-A647-4CEF-B828-1D6EB3FBB124}" type="sibTrans" cxnId="{3E37B995-C58B-4392-BB4D-4F4796AB4CED}">
      <dgm:prSet/>
      <dgm:spPr/>
      <dgm:t>
        <a:bodyPr/>
        <a:lstStyle/>
        <a:p>
          <a:endParaRPr lang="en-US"/>
        </a:p>
      </dgm:t>
    </dgm:pt>
    <dgm:pt modelId="{E8C828B9-98F9-4745-972C-FF77F7D52428}" type="parTrans" cxnId="{3E37B995-C58B-4392-BB4D-4F4796AB4CED}">
      <dgm:prSet/>
      <dgm:spPr/>
      <dgm:t>
        <a:bodyPr/>
        <a:lstStyle/>
        <a:p>
          <a:endParaRPr lang="en-US"/>
        </a:p>
      </dgm:t>
    </dgm:pt>
    <dgm:pt modelId="{FE6C9FA5-7403-49A6-8C49-B0A00C635896}">
      <dgm:prSet custT="1"/>
      <dgm:spPr/>
      <dgm:t>
        <a:bodyPr/>
        <a:lstStyle/>
        <a:p>
          <a:r>
            <a:rPr lang="en-US" sz="2000" b="1" dirty="0" smtClean="0">
              <a:solidFill>
                <a:schemeClr val="bg1"/>
              </a:solidFill>
            </a:rPr>
            <a:t>Dictate organizational form or management techniques needed for program administration</a:t>
          </a:r>
          <a:endParaRPr lang="en-US" sz="2000" b="1" dirty="0">
            <a:solidFill>
              <a:schemeClr val="bg1"/>
            </a:solidFill>
          </a:endParaRPr>
        </a:p>
      </dgm:t>
    </dgm:pt>
    <dgm:pt modelId="{C64F69E2-3B69-4B96-9C3F-E0445CF37A69}" type="parTrans" cxnId="{9851EF71-9404-449C-A748-3D5956708676}">
      <dgm:prSet/>
      <dgm:spPr/>
      <dgm:t>
        <a:bodyPr/>
        <a:lstStyle/>
        <a:p>
          <a:endParaRPr lang="en-US"/>
        </a:p>
      </dgm:t>
    </dgm:pt>
    <dgm:pt modelId="{E343F444-24C7-463C-B92F-F406ED2FD0CE}" type="sibTrans" cxnId="{9851EF71-9404-449C-A748-3D5956708676}">
      <dgm:prSet/>
      <dgm:spPr/>
      <dgm:t>
        <a:bodyPr/>
        <a:lstStyle/>
        <a:p>
          <a:endParaRPr lang="en-US"/>
        </a:p>
      </dgm:t>
    </dgm:pt>
    <dgm:pt modelId="{2F9D5F43-2B8B-413B-80D5-8CCD319CD308}" type="pres">
      <dgm:prSet presAssocID="{11ACE6A3-2A47-48DF-B344-62DD5AB0FE1F}" presName="linear" presStyleCnt="0">
        <dgm:presLayoutVars>
          <dgm:dir/>
          <dgm:animLvl val="lvl"/>
          <dgm:resizeHandles val="exact"/>
        </dgm:presLayoutVars>
      </dgm:prSet>
      <dgm:spPr/>
      <dgm:t>
        <a:bodyPr/>
        <a:lstStyle/>
        <a:p>
          <a:endParaRPr lang="en-US"/>
        </a:p>
      </dgm:t>
    </dgm:pt>
    <dgm:pt modelId="{58808CBC-CA8F-47DC-AE83-86B945BF0166}" type="pres">
      <dgm:prSet presAssocID="{200A9546-B1F0-4B0F-831D-42B809458C94}" presName="parentLin" presStyleCnt="0"/>
      <dgm:spPr/>
    </dgm:pt>
    <dgm:pt modelId="{58EF1FD4-0FBF-405C-A3F0-21D306E3FEBF}" type="pres">
      <dgm:prSet presAssocID="{200A9546-B1F0-4B0F-831D-42B809458C94}" presName="parentLeftMargin" presStyleLbl="node1" presStyleIdx="0" presStyleCnt="4"/>
      <dgm:spPr/>
      <dgm:t>
        <a:bodyPr/>
        <a:lstStyle/>
        <a:p>
          <a:endParaRPr lang="en-US"/>
        </a:p>
      </dgm:t>
    </dgm:pt>
    <dgm:pt modelId="{3601B306-6288-4778-9124-BE6E84869745}" type="pres">
      <dgm:prSet presAssocID="{200A9546-B1F0-4B0F-831D-42B809458C94}" presName="parentText" presStyleLbl="node1" presStyleIdx="0" presStyleCnt="4" custScaleX="132143" custScaleY="110702" custLinFactNeighborX="4167" custLinFactNeighborY="5066">
        <dgm:presLayoutVars>
          <dgm:chMax val="0"/>
          <dgm:bulletEnabled val="1"/>
        </dgm:presLayoutVars>
      </dgm:prSet>
      <dgm:spPr/>
      <dgm:t>
        <a:bodyPr/>
        <a:lstStyle/>
        <a:p>
          <a:endParaRPr lang="en-US"/>
        </a:p>
      </dgm:t>
    </dgm:pt>
    <dgm:pt modelId="{853481E8-E422-4E84-B0DF-F053668C3C67}" type="pres">
      <dgm:prSet presAssocID="{200A9546-B1F0-4B0F-831D-42B809458C94}" presName="negativeSpace" presStyleCnt="0"/>
      <dgm:spPr/>
    </dgm:pt>
    <dgm:pt modelId="{F1C1FE09-C733-427E-8264-EBCF46DEDE7B}" type="pres">
      <dgm:prSet presAssocID="{200A9546-B1F0-4B0F-831D-42B809458C94}" presName="childText" presStyleLbl="conFgAcc1" presStyleIdx="0" presStyleCnt="4">
        <dgm:presLayoutVars>
          <dgm:bulletEnabled val="1"/>
        </dgm:presLayoutVars>
      </dgm:prSet>
      <dgm:spPr/>
    </dgm:pt>
    <dgm:pt modelId="{02F319C2-F99B-4D5A-BC63-01BEF338EEEB}" type="pres">
      <dgm:prSet presAssocID="{CB98BD1B-CC50-4AAF-9926-87814E06303B}" presName="spaceBetweenRectangles" presStyleCnt="0"/>
      <dgm:spPr/>
    </dgm:pt>
    <dgm:pt modelId="{435499B4-7844-4E5A-97C2-267B12CBFBBE}" type="pres">
      <dgm:prSet presAssocID="{E8E73510-4495-4670-9F84-9AEF0BADD306}" presName="parentLin" presStyleCnt="0"/>
      <dgm:spPr/>
    </dgm:pt>
    <dgm:pt modelId="{89535B83-71BE-44ED-A53A-7C8DB236E452}" type="pres">
      <dgm:prSet presAssocID="{E8E73510-4495-4670-9F84-9AEF0BADD306}" presName="parentLeftMargin" presStyleLbl="node1" presStyleIdx="0" presStyleCnt="4"/>
      <dgm:spPr/>
      <dgm:t>
        <a:bodyPr/>
        <a:lstStyle/>
        <a:p>
          <a:endParaRPr lang="en-US"/>
        </a:p>
      </dgm:t>
    </dgm:pt>
    <dgm:pt modelId="{C8E96716-FA7B-47FC-81F2-B037AA4AB3D7}" type="pres">
      <dgm:prSet presAssocID="{E8E73510-4495-4670-9F84-9AEF0BADD306}" presName="parentText" presStyleLbl="node1" presStyleIdx="1" presStyleCnt="4" custScaleX="132378">
        <dgm:presLayoutVars>
          <dgm:chMax val="0"/>
          <dgm:bulletEnabled val="1"/>
        </dgm:presLayoutVars>
      </dgm:prSet>
      <dgm:spPr/>
      <dgm:t>
        <a:bodyPr/>
        <a:lstStyle/>
        <a:p>
          <a:endParaRPr lang="en-US"/>
        </a:p>
      </dgm:t>
    </dgm:pt>
    <dgm:pt modelId="{A29FCE58-1442-48AC-827D-7A7E2A6A4A14}" type="pres">
      <dgm:prSet presAssocID="{E8E73510-4495-4670-9F84-9AEF0BADD306}" presName="negativeSpace" presStyleCnt="0"/>
      <dgm:spPr/>
    </dgm:pt>
    <dgm:pt modelId="{17FE769D-6179-4741-8E36-AC818E447906}" type="pres">
      <dgm:prSet presAssocID="{E8E73510-4495-4670-9F84-9AEF0BADD306}" presName="childText" presStyleLbl="conFgAcc1" presStyleIdx="1" presStyleCnt="4">
        <dgm:presLayoutVars>
          <dgm:bulletEnabled val="1"/>
        </dgm:presLayoutVars>
      </dgm:prSet>
      <dgm:spPr/>
    </dgm:pt>
    <dgm:pt modelId="{CDCE330C-DBBA-4FE4-9882-62FFF9E0C3A0}" type="pres">
      <dgm:prSet presAssocID="{34A84A7E-FE48-4231-B507-402056883B65}" presName="spaceBetweenRectangles" presStyleCnt="0"/>
      <dgm:spPr/>
    </dgm:pt>
    <dgm:pt modelId="{719B96CD-E525-43F6-89FD-C93624F0AFC1}" type="pres">
      <dgm:prSet presAssocID="{FE6C9FA5-7403-49A6-8C49-B0A00C635896}" presName="parentLin" presStyleCnt="0"/>
      <dgm:spPr/>
    </dgm:pt>
    <dgm:pt modelId="{8CD8FCAC-8BA8-4C73-A3A3-499C0DFB35F1}" type="pres">
      <dgm:prSet presAssocID="{FE6C9FA5-7403-49A6-8C49-B0A00C635896}" presName="parentLeftMargin" presStyleLbl="node1" presStyleIdx="1" presStyleCnt="4"/>
      <dgm:spPr/>
      <dgm:t>
        <a:bodyPr/>
        <a:lstStyle/>
        <a:p>
          <a:endParaRPr lang="en-US"/>
        </a:p>
      </dgm:t>
    </dgm:pt>
    <dgm:pt modelId="{4335623E-A4AD-4220-A325-14D2451E6C8D}" type="pres">
      <dgm:prSet presAssocID="{FE6C9FA5-7403-49A6-8C49-B0A00C635896}" presName="parentText" presStyleLbl="node1" presStyleIdx="2" presStyleCnt="4" custScaleX="132738">
        <dgm:presLayoutVars>
          <dgm:chMax val="0"/>
          <dgm:bulletEnabled val="1"/>
        </dgm:presLayoutVars>
      </dgm:prSet>
      <dgm:spPr/>
      <dgm:t>
        <a:bodyPr/>
        <a:lstStyle/>
        <a:p>
          <a:endParaRPr lang="en-US"/>
        </a:p>
      </dgm:t>
    </dgm:pt>
    <dgm:pt modelId="{A2BC306C-828E-4ED9-B6FF-393F9E848FD2}" type="pres">
      <dgm:prSet presAssocID="{FE6C9FA5-7403-49A6-8C49-B0A00C635896}" presName="negativeSpace" presStyleCnt="0"/>
      <dgm:spPr/>
    </dgm:pt>
    <dgm:pt modelId="{2F6112AC-F406-440B-B07F-84D5E8F624BC}" type="pres">
      <dgm:prSet presAssocID="{FE6C9FA5-7403-49A6-8C49-B0A00C635896}" presName="childText" presStyleLbl="conFgAcc1" presStyleIdx="2" presStyleCnt="4">
        <dgm:presLayoutVars>
          <dgm:bulletEnabled val="1"/>
        </dgm:presLayoutVars>
      </dgm:prSet>
      <dgm:spPr/>
    </dgm:pt>
    <dgm:pt modelId="{FED89DF8-B6A4-4F4E-8FBA-313FB8E95EFE}" type="pres">
      <dgm:prSet presAssocID="{E343F444-24C7-463C-B92F-F406ED2FD0CE}" presName="spaceBetweenRectangles" presStyleCnt="0"/>
      <dgm:spPr/>
    </dgm:pt>
    <dgm:pt modelId="{BC1E7FC4-CFFD-4CA7-A1ED-6B5853F6B1F4}" type="pres">
      <dgm:prSet presAssocID="{FAC77642-9500-41B9-AFFF-B8E8762899EC}" presName="parentLin" presStyleCnt="0"/>
      <dgm:spPr/>
    </dgm:pt>
    <dgm:pt modelId="{CDCBA414-857A-4A99-97F5-06FFF24160B2}" type="pres">
      <dgm:prSet presAssocID="{FAC77642-9500-41B9-AFFF-B8E8762899EC}" presName="parentLeftMargin" presStyleLbl="node1" presStyleIdx="2" presStyleCnt="4"/>
      <dgm:spPr/>
      <dgm:t>
        <a:bodyPr/>
        <a:lstStyle/>
        <a:p>
          <a:endParaRPr lang="en-US"/>
        </a:p>
      </dgm:t>
    </dgm:pt>
    <dgm:pt modelId="{2AF04B11-7DA1-44BB-8B44-374423988F2C}" type="pres">
      <dgm:prSet presAssocID="{FAC77642-9500-41B9-AFFF-B8E8762899EC}" presName="parentText" presStyleLbl="node1" presStyleIdx="3" presStyleCnt="4" custScaleX="132738">
        <dgm:presLayoutVars>
          <dgm:chMax val="0"/>
          <dgm:bulletEnabled val="1"/>
        </dgm:presLayoutVars>
      </dgm:prSet>
      <dgm:spPr/>
      <dgm:t>
        <a:bodyPr/>
        <a:lstStyle/>
        <a:p>
          <a:endParaRPr lang="en-US"/>
        </a:p>
      </dgm:t>
    </dgm:pt>
    <dgm:pt modelId="{E6DB75CF-8686-4D77-BA8F-EA56EDEA285F}" type="pres">
      <dgm:prSet presAssocID="{FAC77642-9500-41B9-AFFF-B8E8762899EC}" presName="negativeSpace" presStyleCnt="0"/>
      <dgm:spPr/>
    </dgm:pt>
    <dgm:pt modelId="{C786DF56-F812-4008-97C0-B239CA31AC40}" type="pres">
      <dgm:prSet presAssocID="{FAC77642-9500-41B9-AFFF-B8E8762899EC}" presName="childText" presStyleLbl="conFgAcc1" presStyleIdx="3" presStyleCnt="4">
        <dgm:presLayoutVars>
          <dgm:bulletEnabled val="1"/>
        </dgm:presLayoutVars>
      </dgm:prSet>
      <dgm:spPr/>
    </dgm:pt>
  </dgm:ptLst>
  <dgm:cxnLst>
    <dgm:cxn modelId="{B7265D6C-C7BB-4A85-A18E-881FFCC4D6E2}" type="presOf" srcId="{E8E73510-4495-4670-9F84-9AEF0BADD306}" destId="{89535B83-71BE-44ED-A53A-7C8DB236E452}" srcOrd="0" destOrd="0" presId="urn:microsoft.com/office/officeart/2005/8/layout/list1"/>
    <dgm:cxn modelId="{27786654-FFCE-4471-A5EA-44DBFBDBA05B}" type="presOf" srcId="{200A9546-B1F0-4B0F-831D-42B809458C94}" destId="{3601B306-6288-4778-9124-BE6E84869745}" srcOrd="1" destOrd="0" presId="urn:microsoft.com/office/officeart/2005/8/layout/list1"/>
    <dgm:cxn modelId="{09981057-2109-45D2-B4EF-BC77F9FEAF1A}" srcId="{11ACE6A3-2A47-48DF-B344-62DD5AB0FE1F}" destId="{200A9546-B1F0-4B0F-831D-42B809458C94}" srcOrd="0" destOrd="0" parTransId="{D286D4A8-9527-46E2-8DFF-1DD9E7874CEE}" sibTransId="{CB98BD1B-CC50-4AAF-9926-87814E06303B}"/>
    <dgm:cxn modelId="{BC339B28-EFFC-4512-BB32-91A1D6E554AF}" type="presOf" srcId="{FAC77642-9500-41B9-AFFF-B8E8762899EC}" destId="{2AF04B11-7DA1-44BB-8B44-374423988F2C}" srcOrd="1" destOrd="0" presId="urn:microsoft.com/office/officeart/2005/8/layout/list1"/>
    <dgm:cxn modelId="{9851EF71-9404-449C-A748-3D5956708676}" srcId="{11ACE6A3-2A47-48DF-B344-62DD5AB0FE1F}" destId="{FE6C9FA5-7403-49A6-8C49-B0A00C635896}" srcOrd="2" destOrd="0" parTransId="{C64F69E2-3B69-4B96-9C3F-E0445CF37A69}" sibTransId="{E343F444-24C7-463C-B92F-F406ED2FD0CE}"/>
    <dgm:cxn modelId="{BFD4B3A8-0BC4-427D-9CB3-E835185FCFA4}" type="presOf" srcId="{E8E73510-4495-4670-9F84-9AEF0BADD306}" destId="{C8E96716-FA7B-47FC-81F2-B037AA4AB3D7}" srcOrd="1" destOrd="0" presId="urn:microsoft.com/office/officeart/2005/8/layout/list1"/>
    <dgm:cxn modelId="{3E37B995-C58B-4392-BB4D-4F4796AB4CED}" srcId="{11ACE6A3-2A47-48DF-B344-62DD5AB0FE1F}" destId="{FAC77642-9500-41B9-AFFF-B8E8762899EC}" srcOrd="3" destOrd="0" parTransId="{E8C828B9-98F9-4745-972C-FF77F7D52428}" sibTransId="{B58095A0-A647-4CEF-B828-1D6EB3FBB124}"/>
    <dgm:cxn modelId="{0C4E3373-49E5-44A4-95AB-8731C47ED96E}" type="presOf" srcId="{FE6C9FA5-7403-49A6-8C49-B0A00C635896}" destId="{8CD8FCAC-8BA8-4C73-A3A3-499C0DFB35F1}" srcOrd="0" destOrd="0" presId="urn:microsoft.com/office/officeart/2005/8/layout/list1"/>
    <dgm:cxn modelId="{3CC9571E-3888-4FF6-BFB6-A4A78E0484A2}" srcId="{11ACE6A3-2A47-48DF-B344-62DD5AB0FE1F}" destId="{E8E73510-4495-4670-9F84-9AEF0BADD306}" srcOrd="1" destOrd="0" parTransId="{F3FCDF49-B2E6-4C6F-855C-E14B73171A6E}" sibTransId="{34A84A7E-FE48-4231-B507-402056883B65}"/>
    <dgm:cxn modelId="{E41E901C-51B3-47A3-B40C-F7B22409F759}" type="presOf" srcId="{200A9546-B1F0-4B0F-831D-42B809458C94}" destId="{58EF1FD4-0FBF-405C-A3F0-21D306E3FEBF}" srcOrd="0" destOrd="0" presId="urn:microsoft.com/office/officeart/2005/8/layout/list1"/>
    <dgm:cxn modelId="{5268F727-9DD1-49B6-BEA2-837848457BBB}" type="presOf" srcId="{FE6C9FA5-7403-49A6-8C49-B0A00C635896}" destId="{4335623E-A4AD-4220-A325-14D2451E6C8D}" srcOrd="1" destOrd="0" presId="urn:microsoft.com/office/officeart/2005/8/layout/list1"/>
    <dgm:cxn modelId="{B5915BB3-3456-4A7B-81C4-A765EE5F92FB}" type="presOf" srcId="{11ACE6A3-2A47-48DF-B344-62DD5AB0FE1F}" destId="{2F9D5F43-2B8B-413B-80D5-8CCD319CD308}" srcOrd="0" destOrd="0" presId="urn:microsoft.com/office/officeart/2005/8/layout/list1"/>
    <dgm:cxn modelId="{73270B6C-6835-4245-8EE2-DD0ACB8FAB0B}" type="presOf" srcId="{FAC77642-9500-41B9-AFFF-B8E8762899EC}" destId="{CDCBA414-857A-4A99-97F5-06FFF24160B2}" srcOrd="0" destOrd="0" presId="urn:microsoft.com/office/officeart/2005/8/layout/list1"/>
    <dgm:cxn modelId="{BFDBB03A-739B-4BF4-937B-4D6534FE73F3}" type="presParOf" srcId="{2F9D5F43-2B8B-413B-80D5-8CCD319CD308}" destId="{58808CBC-CA8F-47DC-AE83-86B945BF0166}" srcOrd="0" destOrd="0" presId="urn:microsoft.com/office/officeart/2005/8/layout/list1"/>
    <dgm:cxn modelId="{42C19EFD-3501-4FF1-95DB-79DF7AE1EE0E}" type="presParOf" srcId="{58808CBC-CA8F-47DC-AE83-86B945BF0166}" destId="{58EF1FD4-0FBF-405C-A3F0-21D306E3FEBF}" srcOrd="0" destOrd="0" presId="urn:microsoft.com/office/officeart/2005/8/layout/list1"/>
    <dgm:cxn modelId="{8956B0B0-1E2D-4177-9147-9B80D6D4CCE7}" type="presParOf" srcId="{58808CBC-CA8F-47DC-AE83-86B945BF0166}" destId="{3601B306-6288-4778-9124-BE6E84869745}" srcOrd="1" destOrd="0" presId="urn:microsoft.com/office/officeart/2005/8/layout/list1"/>
    <dgm:cxn modelId="{7C661362-A483-4ABC-881E-B79E43D1AF93}" type="presParOf" srcId="{2F9D5F43-2B8B-413B-80D5-8CCD319CD308}" destId="{853481E8-E422-4E84-B0DF-F053668C3C67}" srcOrd="1" destOrd="0" presId="urn:microsoft.com/office/officeart/2005/8/layout/list1"/>
    <dgm:cxn modelId="{CF53D4A4-E7AF-4D2D-B883-9C663D9213F7}" type="presParOf" srcId="{2F9D5F43-2B8B-413B-80D5-8CCD319CD308}" destId="{F1C1FE09-C733-427E-8264-EBCF46DEDE7B}" srcOrd="2" destOrd="0" presId="urn:microsoft.com/office/officeart/2005/8/layout/list1"/>
    <dgm:cxn modelId="{44812496-40C2-4975-9911-F2AB3BF86231}" type="presParOf" srcId="{2F9D5F43-2B8B-413B-80D5-8CCD319CD308}" destId="{02F319C2-F99B-4D5A-BC63-01BEF338EEEB}" srcOrd="3" destOrd="0" presId="urn:microsoft.com/office/officeart/2005/8/layout/list1"/>
    <dgm:cxn modelId="{4EA1DE15-A4C3-4BD6-BAE5-AF09478B86A0}" type="presParOf" srcId="{2F9D5F43-2B8B-413B-80D5-8CCD319CD308}" destId="{435499B4-7844-4E5A-97C2-267B12CBFBBE}" srcOrd="4" destOrd="0" presId="urn:microsoft.com/office/officeart/2005/8/layout/list1"/>
    <dgm:cxn modelId="{C36566D6-DC26-411C-8A47-87A01CBAFA87}" type="presParOf" srcId="{435499B4-7844-4E5A-97C2-267B12CBFBBE}" destId="{89535B83-71BE-44ED-A53A-7C8DB236E452}" srcOrd="0" destOrd="0" presId="urn:microsoft.com/office/officeart/2005/8/layout/list1"/>
    <dgm:cxn modelId="{2F57201C-5EA8-4B80-915D-938A45F642C2}" type="presParOf" srcId="{435499B4-7844-4E5A-97C2-267B12CBFBBE}" destId="{C8E96716-FA7B-47FC-81F2-B037AA4AB3D7}" srcOrd="1" destOrd="0" presId="urn:microsoft.com/office/officeart/2005/8/layout/list1"/>
    <dgm:cxn modelId="{206AE5F6-97F0-4830-8B05-4845FF85D1FB}" type="presParOf" srcId="{2F9D5F43-2B8B-413B-80D5-8CCD319CD308}" destId="{A29FCE58-1442-48AC-827D-7A7E2A6A4A14}" srcOrd="5" destOrd="0" presId="urn:microsoft.com/office/officeart/2005/8/layout/list1"/>
    <dgm:cxn modelId="{9156BF3F-D0C2-4F5E-99EF-2C42A71F444B}" type="presParOf" srcId="{2F9D5F43-2B8B-413B-80D5-8CCD319CD308}" destId="{17FE769D-6179-4741-8E36-AC818E447906}" srcOrd="6" destOrd="0" presId="urn:microsoft.com/office/officeart/2005/8/layout/list1"/>
    <dgm:cxn modelId="{07CCCD59-03E3-4EB7-BE1A-57AB4F50DCCC}" type="presParOf" srcId="{2F9D5F43-2B8B-413B-80D5-8CCD319CD308}" destId="{CDCE330C-DBBA-4FE4-9882-62FFF9E0C3A0}" srcOrd="7" destOrd="0" presId="urn:microsoft.com/office/officeart/2005/8/layout/list1"/>
    <dgm:cxn modelId="{631DBD09-CE01-40AA-BAC1-7E65CB3385A8}" type="presParOf" srcId="{2F9D5F43-2B8B-413B-80D5-8CCD319CD308}" destId="{719B96CD-E525-43F6-89FD-C93624F0AFC1}" srcOrd="8" destOrd="0" presId="urn:microsoft.com/office/officeart/2005/8/layout/list1"/>
    <dgm:cxn modelId="{5224F16F-9D18-4DBE-AA8B-E4BD5A93768F}" type="presParOf" srcId="{719B96CD-E525-43F6-89FD-C93624F0AFC1}" destId="{8CD8FCAC-8BA8-4C73-A3A3-499C0DFB35F1}" srcOrd="0" destOrd="0" presId="urn:microsoft.com/office/officeart/2005/8/layout/list1"/>
    <dgm:cxn modelId="{5DC856AB-90E2-4BAF-96D4-84353C4DAB0F}" type="presParOf" srcId="{719B96CD-E525-43F6-89FD-C93624F0AFC1}" destId="{4335623E-A4AD-4220-A325-14D2451E6C8D}" srcOrd="1" destOrd="0" presId="urn:microsoft.com/office/officeart/2005/8/layout/list1"/>
    <dgm:cxn modelId="{AF56DF2E-AA8C-4C2C-8392-8F1160466717}" type="presParOf" srcId="{2F9D5F43-2B8B-413B-80D5-8CCD319CD308}" destId="{A2BC306C-828E-4ED9-B6FF-393F9E848FD2}" srcOrd="9" destOrd="0" presId="urn:microsoft.com/office/officeart/2005/8/layout/list1"/>
    <dgm:cxn modelId="{41462086-6D10-48DE-A847-09F3F49A9432}" type="presParOf" srcId="{2F9D5F43-2B8B-413B-80D5-8CCD319CD308}" destId="{2F6112AC-F406-440B-B07F-84D5E8F624BC}" srcOrd="10" destOrd="0" presId="urn:microsoft.com/office/officeart/2005/8/layout/list1"/>
    <dgm:cxn modelId="{12D24682-D4E5-4D9C-9650-B45EE4826206}" type="presParOf" srcId="{2F9D5F43-2B8B-413B-80D5-8CCD319CD308}" destId="{FED89DF8-B6A4-4F4E-8FBA-313FB8E95EFE}" srcOrd="11" destOrd="0" presId="urn:microsoft.com/office/officeart/2005/8/layout/list1"/>
    <dgm:cxn modelId="{685A1FA2-BA7E-47F0-88F2-9D1DFFB40F72}" type="presParOf" srcId="{2F9D5F43-2B8B-413B-80D5-8CCD319CD308}" destId="{BC1E7FC4-CFFD-4CA7-A1ED-6B5853F6B1F4}" srcOrd="12" destOrd="0" presId="urn:microsoft.com/office/officeart/2005/8/layout/list1"/>
    <dgm:cxn modelId="{323EA4A7-070D-4D0C-9CEB-0700E8A610D2}" type="presParOf" srcId="{BC1E7FC4-CFFD-4CA7-A1ED-6B5853F6B1F4}" destId="{CDCBA414-857A-4A99-97F5-06FFF24160B2}" srcOrd="0" destOrd="0" presId="urn:microsoft.com/office/officeart/2005/8/layout/list1"/>
    <dgm:cxn modelId="{065A70C2-152B-42C1-9732-4AF3745370D0}" type="presParOf" srcId="{BC1E7FC4-CFFD-4CA7-A1ED-6B5853F6B1F4}" destId="{2AF04B11-7DA1-44BB-8B44-374423988F2C}" srcOrd="1" destOrd="0" presId="urn:microsoft.com/office/officeart/2005/8/layout/list1"/>
    <dgm:cxn modelId="{23469982-D05A-42D7-AA12-6A430150A333}" type="presParOf" srcId="{2F9D5F43-2B8B-413B-80D5-8CCD319CD308}" destId="{E6DB75CF-8686-4D77-BA8F-EA56EDEA285F}" srcOrd="13" destOrd="0" presId="urn:microsoft.com/office/officeart/2005/8/layout/list1"/>
    <dgm:cxn modelId="{F20E4053-B5E1-4D18-80AB-E9900D370721}" type="presParOf" srcId="{2F9D5F43-2B8B-413B-80D5-8CCD319CD308}" destId="{C786DF56-F812-4008-97C0-B239CA31AC4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9FCF0FF-70E8-40EF-A0B8-F920B3602355}"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64EABC2E-E4C0-4261-A84C-AFBEE6ACE97E}">
      <dgm:prSet phldrT="[Text]"/>
      <dgm:spPr/>
      <dgm:t>
        <a:bodyPr/>
        <a:lstStyle/>
        <a:p>
          <a:r>
            <a:rPr lang="en-US" dirty="0" smtClean="0"/>
            <a:t>Appendix A</a:t>
          </a:r>
          <a:endParaRPr lang="en-US" dirty="0"/>
        </a:p>
      </dgm:t>
    </dgm:pt>
    <dgm:pt modelId="{514F963E-0FA4-4A78-AD2C-0782FA1F625B}" type="parTrans" cxnId="{E45BBF19-0401-43D2-9D99-1BC11C7E9D6C}">
      <dgm:prSet/>
      <dgm:spPr/>
      <dgm:t>
        <a:bodyPr/>
        <a:lstStyle/>
        <a:p>
          <a:endParaRPr lang="en-US"/>
        </a:p>
      </dgm:t>
    </dgm:pt>
    <dgm:pt modelId="{71D74106-DD51-45AF-BDEA-242E209D177F}" type="sibTrans" cxnId="{E45BBF19-0401-43D2-9D99-1BC11C7E9D6C}">
      <dgm:prSet/>
      <dgm:spPr/>
      <dgm:t>
        <a:bodyPr/>
        <a:lstStyle/>
        <a:p>
          <a:endParaRPr lang="en-US"/>
        </a:p>
      </dgm:t>
    </dgm:pt>
    <dgm:pt modelId="{6197F2D8-6ECF-4912-B85D-B994A020C00B}">
      <dgm:prSet phldrT="[Text]"/>
      <dgm:spPr/>
      <dgm:t>
        <a:bodyPr/>
        <a:lstStyle/>
        <a:p>
          <a:r>
            <a:rPr lang="en-US" dirty="0" smtClean="0"/>
            <a:t>General Principles for Determining Allowable Cost</a:t>
          </a:r>
          <a:endParaRPr lang="en-US" dirty="0"/>
        </a:p>
      </dgm:t>
    </dgm:pt>
    <dgm:pt modelId="{E0174D74-FC65-4B97-A3DB-3EA37A733216}" type="parTrans" cxnId="{0DDE17FD-20BD-4F3E-AD3E-508224A5B305}">
      <dgm:prSet/>
      <dgm:spPr/>
      <dgm:t>
        <a:bodyPr/>
        <a:lstStyle/>
        <a:p>
          <a:endParaRPr lang="en-US"/>
        </a:p>
      </dgm:t>
    </dgm:pt>
    <dgm:pt modelId="{3DC388B7-29D6-4727-94B3-03F93BF6889B}" type="sibTrans" cxnId="{0DDE17FD-20BD-4F3E-AD3E-508224A5B305}">
      <dgm:prSet/>
      <dgm:spPr/>
      <dgm:t>
        <a:bodyPr/>
        <a:lstStyle/>
        <a:p>
          <a:endParaRPr lang="en-US"/>
        </a:p>
      </dgm:t>
    </dgm:pt>
    <dgm:pt modelId="{96645758-7791-43E0-BE76-2D695FE22DD8}">
      <dgm:prSet phldrT="[Text]"/>
      <dgm:spPr/>
      <dgm:t>
        <a:bodyPr/>
        <a:lstStyle/>
        <a:p>
          <a:r>
            <a:rPr lang="en-US" dirty="0" smtClean="0"/>
            <a:t>Appendix B</a:t>
          </a:r>
          <a:endParaRPr lang="en-US" dirty="0"/>
        </a:p>
      </dgm:t>
    </dgm:pt>
    <dgm:pt modelId="{2FE30521-F273-4545-BAE2-9A27F0FE8ED3}" type="parTrans" cxnId="{615F6B21-4940-46CB-A37E-41F4B2FB311F}">
      <dgm:prSet/>
      <dgm:spPr/>
      <dgm:t>
        <a:bodyPr/>
        <a:lstStyle/>
        <a:p>
          <a:endParaRPr lang="en-US"/>
        </a:p>
      </dgm:t>
    </dgm:pt>
    <dgm:pt modelId="{C5B80DE8-5C20-4123-AFCF-1BA849907C3C}" type="sibTrans" cxnId="{615F6B21-4940-46CB-A37E-41F4B2FB311F}">
      <dgm:prSet/>
      <dgm:spPr/>
      <dgm:t>
        <a:bodyPr/>
        <a:lstStyle/>
        <a:p>
          <a:endParaRPr lang="en-US"/>
        </a:p>
      </dgm:t>
    </dgm:pt>
    <dgm:pt modelId="{C34A23EA-C75E-40AB-90BA-2E692DA511E3}">
      <dgm:prSet phldrT="[Text]"/>
      <dgm:spPr/>
      <dgm:t>
        <a:bodyPr/>
        <a:lstStyle/>
        <a:p>
          <a:r>
            <a:rPr lang="en-US" dirty="0" smtClean="0"/>
            <a:t>Selected Items of Cost</a:t>
          </a:r>
          <a:endParaRPr lang="en-US" dirty="0"/>
        </a:p>
      </dgm:t>
    </dgm:pt>
    <dgm:pt modelId="{923AD7B2-A3A5-47E5-9783-6D2DCE40569B}" type="parTrans" cxnId="{044A6AB6-2BE0-43D0-AC8F-52401D9F29B0}">
      <dgm:prSet/>
      <dgm:spPr/>
      <dgm:t>
        <a:bodyPr/>
        <a:lstStyle/>
        <a:p>
          <a:endParaRPr lang="en-US"/>
        </a:p>
      </dgm:t>
    </dgm:pt>
    <dgm:pt modelId="{AABD6E13-555A-4923-A849-32ACB1F505B6}" type="sibTrans" cxnId="{044A6AB6-2BE0-43D0-AC8F-52401D9F29B0}">
      <dgm:prSet/>
      <dgm:spPr/>
      <dgm:t>
        <a:bodyPr/>
        <a:lstStyle/>
        <a:p>
          <a:endParaRPr lang="en-US"/>
        </a:p>
      </dgm:t>
    </dgm:pt>
    <dgm:pt modelId="{ABDC8A72-8719-4371-9030-0342513646B1}">
      <dgm:prSet phldrT="[Text]"/>
      <dgm:spPr/>
      <dgm:t>
        <a:bodyPr/>
        <a:lstStyle/>
        <a:p>
          <a:r>
            <a:rPr lang="en-US" dirty="0" smtClean="0"/>
            <a:t>Appendix C</a:t>
          </a:r>
          <a:endParaRPr lang="en-US" dirty="0"/>
        </a:p>
      </dgm:t>
    </dgm:pt>
    <dgm:pt modelId="{5347AC79-C6AD-48B5-B0FC-65693F8D7F71}" type="parTrans" cxnId="{684E154F-280A-4557-8900-7AC2C55BD2A5}">
      <dgm:prSet/>
      <dgm:spPr/>
      <dgm:t>
        <a:bodyPr/>
        <a:lstStyle/>
        <a:p>
          <a:endParaRPr lang="en-US"/>
        </a:p>
      </dgm:t>
    </dgm:pt>
    <dgm:pt modelId="{045DA7EC-D0A2-4B7F-81EA-165F59C2EF14}" type="sibTrans" cxnId="{684E154F-280A-4557-8900-7AC2C55BD2A5}">
      <dgm:prSet/>
      <dgm:spPr/>
      <dgm:t>
        <a:bodyPr/>
        <a:lstStyle/>
        <a:p>
          <a:endParaRPr lang="en-US"/>
        </a:p>
      </dgm:t>
    </dgm:pt>
    <dgm:pt modelId="{0E30E489-ADD9-4D9D-8C1B-C4C15F7BC616}">
      <dgm:prSet phldrT="[Text]"/>
      <dgm:spPr/>
      <dgm:t>
        <a:bodyPr/>
        <a:lstStyle/>
        <a:p>
          <a:r>
            <a:rPr lang="en-US" dirty="0" smtClean="0"/>
            <a:t>State/Local Wide Central Service Cost Allocation Plans</a:t>
          </a:r>
          <a:endParaRPr lang="en-US" dirty="0"/>
        </a:p>
      </dgm:t>
    </dgm:pt>
    <dgm:pt modelId="{9567C407-5F87-4BC7-BFD8-460CCCDE5534}" type="parTrans" cxnId="{18B8EC2A-D0CE-4C0E-BB17-68E362090C86}">
      <dgm:prSet/>
      <dgm:spPr/>
      <dgm:t>
        <a:bodyPr/>
        <a:lstStyle/>
        <a:p>
          <a:endParaRPr lang="en-US"/>
        </a:p>
      </dgm:t>
    </dgm:pt>
    <dgm:pt modelId="{FD9011DA-6C90-499E-A219-3980F9FAAB88}" type="sibTrans" cxnId="{18B8EC2A-D0CE-4C0E-BB17-68E362090C86}">
      <dgm:prSet/>
      <dgm:spPr/>
      <dgm:t>
        <a:bodyPr/>
        <a:lstStyle/>
        <a:p>
          <a:endParaRPr lang="en-US"/>
        </a:p>
      </dgm:t>
    </dgm:pt>
    <dgm:pt modelId="{D768B751-7CDB-48F9-B4C0-23A5E269A712}">
      <dgm:prSet/>
      <dgm:spPr/>
      <dgm:t>
        <a:bodyPr/>
        <a:lstStyle/>
        <a:p>
          <a:r>
            <a:rPr lang="en-US" dirty="0" smtClean="0"/>
            <a:t>Appendix D</a:t>
          </a:r>
          <a:endParaRPr lang="en-US" dirty="0"/>
        </a:p>
      </dgm:t>
    </dgm:pt>
    <dgm:pt modelId="{DB99AD27-9C98-4531-8A69-8E650A1C2A5A}" type="parTrans" cxnId="{3D1F2B01-D241-4387-8818-388FB63BA876}">
      <dgm:prSet/>
      <dgm:spPr/>
      <dgm:t>
        <a:bodyPr/>
        <a:lstStyle/>
        <a:p>
          <a:endParaRPr lang="en-US"/>
        </a:p>
      </dgm:t>
    </dgm:pt>
    <dgm:pt modelId="{0AF3931A-EEC7-4A2C-A349-7C23EDD93910}" type="sibTrans" cxnId="{3D1F2B01-D241-4387-8818-388FB63BA876}">
      <dgm:prSet/>
      <dgm:spPr/>
      <dgm:t>
        <a:bodyPr/>
        <a:lstStyle/>
        <a:p>
          <a:endParaRPr lang="en-US"/>
        </a:p>
      </dgm:t>
    </dgm:pt>
    <dgm:pt modelId="{064CC065-E16A-4972-9329-509AA0FCA4F5}">
      <dgm:prSet/>
      <dgm:spPr/>
      <dgm:t>
        <a:bodyPr/>
        <a:lstStyle/>
        <a:p>
          <a:r>
            <a:rPr lang="en-US" dirty="0" smtClean="0"/>
            <a:t>Public Assistance Cost Allocation Plan</a:t>
          </a:r>
          <a:endParaRPr lang="en-US" dirty="0"/>
        </a:p>
      </dgm:t>
    </dgm:pt>
    <dgm:pt modelId="{D2AC2606-1B5E-4D0D-A631-3166A1278284}" type="parTrans" cxnId="{591288E2-20AC-4968-A099-6ED75660C5D5}">
      <dgm:prSet/>
      <dgm:spPr/>
      <dgm:t>
        <a:bodyPr/>
        <a:lstStyle/>
        <a:p>
          <a:endParaRPr lang="en-US"/>
        </a:p>
      </dgm:t>
    </dgm:pt>
    <dgm:pt modelId="{92D6B766-2189-4EE4-BA00-13EF7BDE4E25}" type="sibTrans" cxnId="{591288E2-20AC-4968-A099-6ED75660C5D5}">
      <dgm:prSet/>
      <dgm:spPr/>
      <dgm:t>
        <a:bodyPr/>
        <a:lstStyle/>
        <a:p>
          <a:endParaRPr lang="en-US"/>
        </a:p>
      </dgm:t>
    </dgm:pt>
    <dgm:pt modelId="{035C86D5-0564-444A-B70F-D77EA410004B}">
      <dgm:prSet/>
      <dgm:spPr/>
      <dgm:t>
        <a:bodyPr/>
        <a:lstStyle/>
        <a:p>
          <a:r>
            <a:rPr lang="en-US" dirty="0" smtClean="0"/>
            <a:t>Appendix E</a:t>
          </a:r>
          <a:endParaRPr lang="en-US" dirty="0"/>
        </a:p>
      </dgm:t>
    </dgm:pt>
    <dgm:pt modelId="{D3222852-D0D9-4D09-8640-31DA760E0C3C}" type="parTrans" cxnId="{4817171B-6867-4B70-9155-2C74CCCC3E65}">
      <dgm:prSet/>
      <dgm:spPr/>
      <dgm:t>
        <a:bodyPr/>
        <a:lstStyle/>
        <a:p>
          <a:endParaRPr lang="en-US"/>
        </a:p>
      </dgm:t>
    </dgm:pt>
    <dgm:pt modelId="{538F3E8E-5703-4E79-B006-3CBF09F0D12E}" type="sibTrans" cxnId="{4817171B-6867-4B70-9155-2C74CCCC3E65}">
      <dgm:prSet/>
      <dgm:spPr/>
      <dgm:t>
        <a:bodyPr/>
        <a:lstStyle/>
        <a:p>
          <a:endParaRPr lang="en-US"/>
        </a:p>
      </dgm:t>
    </dgm:pt>
    <dgm:pt modelId="{DCD3FA4D-31C6-416D-A170-DA12A270DC56}">
      <dgm:prSet/>
      <dgm:spPr/>
      <dgm:t>
        <a:bodyPr/>
        <a:lstStyle/>
        <a:p>
          <a:r>
            <a:rPr lang="en-US" dirty="0" smtClean="0"/>
            <a:t>State and Local Indirect Cost Rate Proposal</a:t>
          </a:r>
          <a:endParaRPr lang="en-US" dirty="0"/>
        </a:p>
      </dgm:t>
    </dgm:pt>
    <dgm:pt modelId="{9544E1CC-837F-452E-8E6C-926703E9C1F2}" type="parTrans" cxnId="{4319D73F-C0C9-4ECD-847A-EE2DC3A546EB}">
      <dgm:prSet/>
      <dgm:spPr/>
      <dgm:t>
        <a:bodyPr/>
        <a:lstStyle/>
        <a:p>
          <a:endParaRPr lang="en-US"/>
        </a:p>
      </dgm:t>
    </dgm:pt>
    <dgm:pt modelId="{C4BB1C34-7914-41BF-B0D4-9AB05FC88FE6}" type="sibTrans" cxnId="{4319D73F-C0C9-4ECD-847A-EE2DC3A546EB}">
      <dgm:prSet/>
      <dgm:spPr/>
      <dgm:t>
        <a:bodyPr/>
        <a:lstStyle/>
        <a:p>
          <a:endParaRPr lang="en-US"/>
        </a:p>
      </dgm:t>
    </dgm:pt>
    <dgm:pt modelId="{66A4F437-3629-4197-A750-5B461513F02C}" type="pres">
      <dgm:prSet presAssocID="{B9FCF0FF-70E8-40EF-A0B8-F920B3602355}" presName="Name0" presStyleCnt="0">
        <dgm:presLayoutVars>
          <dgm:dir/>
          <dgm:animLvl val="lvl"/>
          <dgm:resizeHandles val="exact"/>
        </dgm:presLayoutVars>
      </dgm:prSet>
      <dgm:spPr/>
      <dgm:t>
        <a:bodyPr/>
        <a:lstStyle/>
        <a:p>
          <a:endParaRPr lang="en-US"/>
        </a:p>
      </dgm:t>
    </dgm:pt>
    <dgm:pt modelId="{C6D20354-2F81-4270-AE76-F10992114C8B}" type="pres">
      <dgm:prSet presAssocID="{64EABC2E-E4C0-4261-A84C-AFBEE6ACE97E}" presName="linNode" presStyleCnt="0"/>
      <dgm:spPr/>
    </dgm:pt>
    <dgm:pt modelId="{3EDBFD7B-E62B-40EE-A987-F6FD1E12613E}" type="pres">
      <dgm:prSet presAssocID="{64EABC2E-E4C0-4261-A84C-AFBEE6ACE97E}" presName="parentText" presStyleLbl="node1" presStyleIdx="0" presStyleCnt="5">
        <dgm:presLayoutVars>
          <dgm:chMax val="1"/>
          <dgm:bulletEnabled val="1"/>
        </dgm:presLayoutVars>
      </dgm:prSet>
      <dgm:spPr/>
      <dgm:t>
        <a:bodyPr/>
        <a:lstStyle/>
        <a:p>
          <a:endParaRPr lang="en-US"/>
        </a:p>
      </dgm:t>
    </dgm:pt>
    <dgm:pt modelId="{562FB8F6-035A-4CD8-87A8-B2EE751DF4B0}" type="pres">
      <dgm:prSet presAssocID="{64EABC2E-E4C0-4261-A84C-AFBEE6ACE97E}" presName="descendantText" presStyleLbl="alignAccFollowNode1" presStyleIdx="0" presStyleCnt="5">
        <dgm:presLayoutVars>
          <dgm:bulletEnabled val="1"/>
        </dgm:presLayoutVars>
      </dgm:prSet>
      <dgm:spPr/>
      <dgm:t>
        <a:bodyPr/>
        <a:lstStyle/>
        <a:p>
          <a:endParaRPr lang="en-US"/>
        </a:p>
      </dgm:t>
    </dgm:pt>
    <dgm:pt modelId="{15A4139E-4963-425D-8602-446384CAE96B}" type="pres">
      <dgm:prSet presAssocID="{71D74106-DD51-45AF-BDEA-242E209D177F}" presName="sp" presStyleCnt="0"/>
      <dgm:spPr/>
    </dgm:pt>
    <dgm:pt modelId="{27C30650-8C19-4583-8BFC-7CAC4A3063DB}" type="pres">
      <dgm:prSet presAssocID="{96645758-7791-43E0-BE76-2D695FE22DD8}" presName="linNode" presStyleCnt="0"/>
      <dgm:spPr/>
    </dgm:pt>
    <dgm:pt modelId="{7F3C0814-66E3-45D2-A8AD-9BC1769BEBED}" type="pres">
      <dgm:prSet presAssocID="{96645758-7791-43E0-BE76-2D695FE22DD8}" presName="parentText" presStyleLbl="node1" presStyleIdx="1" presStyleCnt="5">
        <dgm:presLayoutVars>
          <dgm:chMax val="1"/>
          <dgm:bulletEnabled val="1"/>
        </dgm:presLayoutVars>
      </dgm:prSet>
      <dgm:spPr/>
      <dgm:t>
        <a:bodyPr/>
        <a:lstStyle/>
        <a:p>
          <a:endParaRPr lang="en-US"/>
        </a:p>
      </dgm:t>
    </dgm:pt>
    <dgm:pt modelId="{56F70FF3-0796-4F26-99D3-30D86C31A60E}" type="pres">
      <dgm:prSet presAssocID="{96645758-7791-43E0-BE76-2D695FE22DD8}" presName="descendantText" presStyleLbl="alignAccFollowNode1" presStyleIdx="1" presStyleCnt="5">
        <dgm:presLayoutVars>
          <dgm:bulletEnabled val="1"/>
        </dgm:presLayoutVars>
      </dgm:prSet>
      <dgm:spPr/>
      <dgm:t>
        <a:bodyPr/>
        <a:lstStyle/>
        <a:p>
          <a:endParaRPr lang="en-US"/>
        </a:p>
      </dgm:t>
    </dgm:pt>
    <dgm:pt modelId="{6FFF4B98-9CE2-48E5-AD53-5736E92525AB}" type="pres">
      <dgm:prSet presAssocID="{C5B80DE8-5C20-4123-AFCF-1BA849907C3C}" presName="sp" presStyleCnt="0"/>
      <dgm:spPr/>
    </dgm:pt>
    <dgm:pt modelId="{C884AE7E-0ECD-4B10-9D35-82B1B644DEE1}" type="pres">
      <dgm:prSet presAssocID="{ABDC8A72-8719-4371-9030-0342513646B1}" presName="linNode" presStyleCnt="0"/>
      <dgm:spPr/>
    </dgm:pt>
    <dgm:pt modelId="{BEF51244-A830-4AAE-9733-1586AD3DF8F8}" type="pres">
      <dgm:prSet presAssocID="{ABDC8A72-8719-4371-9030-0342513646B1}" presName="parentText" presStyleLbl="node1" presStyleIdx="2" presStyleCnt="5">
        <dgm:presLayoutVars>
          <dgm:chMax val="1"/>
          <dgm:bulletEnabled val="1"/>
        </dgm:presLayoutVars>
      </dgm:prSet>
      <dgm:spPr/>
      <dgm:t>
        <a:bodyPr/>
        <a:lstStyle/>
        <a:p>
          <a:endParaRPr lang="en-US"/>
        </a:p>
      </dgm:t>
    </dgm:pt>
    <dgm:pt modelId="{8BC39A1F-8A2B-4563-8812-99A5D3269571}" type="pres">
      <dgm:prSet presAssocID="{ABDC8A72-8719-4371-9030-0342513646B1}" presName="descendantText" presStyleLbl="alignAccFollowNode1" presStyleIdx="2" presStyleCnt="5">
        <dgm:presLayoutVars>
          <dgm:bulletEnabled val="1"/>
        </dgm:presLayoutVars>
      </dgm:prSet>
      <dgm:spPr/>
      <dgm:t>
        <a:bodyPr/>
        <a:lstStyle/>
        <a:p>
          <a:endParaRPr lang="en-US"/>
        </a:p>
      </dgm:t>
    </dgm:pt>
    <dgm:pt modelId="{B74A907C-F129-4562-BBCC-4EE74D10E02C}" type="pres">
      <dgm:prSet presAssocID="{045DA7EC-D0A2-4B7F-81EA-165F59C2EF14}" presName="sp" presStyleCnt="0"/>
      <dgm:spPr/>
    </dgm:pt>
    <dgm:pt modelId="{14FCF657-9D79-4247-B956-F77C46EB19B5}" type="pres">
      <dgm:prSet presAssocID="{D768B751-7CDB-48F9-B4C0-23A5E269A712}" presName="linNode" presStyleCnt="0"/>
      <dgm:spPr/>
    </dgm:pt>
    <dgm:pt modelId="{C727011F-E60C-452D-9BCA-C383B6E6E024}" type="pres">
      <dgm:prSet presAssocID="{D768B751-7CDB-48F9-B4C0-23A5E269A712}" presName="parentText" presStyleLbl="node1" presStyleIdx="3" presStyleCnt="5">
        <dgm:presLayoutVars>
          <dgm:chMax val="1"/>
          <dgm:bulletEnabled val="1"/>
        </dgm:presLayoutVars>
      </dgm:prSet>
      <dgm:spPr/>
      <dgm:t>
        <a:bodyPr/>
        <a:lstStyle/>
        <a:p>
          <a:endParaRPr lang="en-US"/>
        </a:p>
      </dgm:t>
    </dgm:pt>
    <dgm:pt modelId="{EC254A9D-6C73-4061-8924-13EA099B6DE3}" type="pres">
      <dgm:prSet presAssocID="{D768B751-7CDB-48F9-B4C0-23A5E269A712}" presName="descendantText" presStyleLbl="alignAccFollowNode1" presStyleIdx="3" presStyleCnt="5">
        <dgm:presLayoutVars>
          <dgm:bulletEnabled val="1"/>
        </dgm:presLayoutVars>
      </dgm:prSet>
      <dgm:spPr/>
      <dgm:t>
        <a:bodyPr/>
        <a:lstStyle/>
        <a:p>
          <a:endParaRPr lang="en-US"/>
        </a:p>
      </dgm:t>
    </dgm:pt>
    <dgm:pt modelId="{5330B1FA-24B8-4F06-823E-590DF92273CB}" type="pres">
      <dgm:prSet presAssocID="{0AF3931A-EEC7-4A2C-A349-7C23EDD93910}" presName="sp" presStyleCnt="0"/>
      <dgm:spPr/>
    </dgm:pt>
    <dgm:pt modelId="{50A4EE74-B57F-42C1-BA2B-2D164E0D26BA}" type="pres">
      <dgm:prSet presAssocID="{035C86D5-0564-444A-B70F-D77EA410004B}" presName="linNode" presStyleCnt="0"/>
      <dgm:spPr/>
    </dgm:pt>
    <dgm:pt modelId="{1EE38D26-EC3E-4517-B10E-FEC49F54A347}" type="pres">
      <dgm:prSet presAssocID="{035C86D5-0564-444A-B70F-D77EA410004B}" presName="parentText" presStyleLbl="node1" presStyleIdx="4" presStyleCnt="5">
        <dgm:presLayoutVars>
          <dgm:chMax val="1"/>
          <dgm:bulletEnabled val="1"/>
        </dgm:presLayoutVars>
      </dgm:prSet>
      <dgm:spPr/>
      <dgm:t>
        <a:bodyPr/>
        <a:lstStyle/>
        <a:p>
          <a:endParaRPr lang="en-US"/>
        </a:p>
      </dgm:t>
    </dgm:pt>
    <dgm:pt modelId="{5903D8AA-6885-421B-8DC0-08FDA32A0A3D}" type="pres">
      <dgm:prSet presAssocID="{035C86D5-0564-444A-B70F-D77EA410004B}" presName="descendantText" presStyleLbl="alignAccFollowNode1" presStyleIdx="4" presStyleCnt="5">
        <dgm:presLayoutVars>
          <dgm:bulletEnabled val="1"/>
        </dgm:presLayoutVars>
      </dgm:prSet>
      <dgm:spPr/>
      <dgm:t>
        <a:bodyPr/>
        <a:lstStyle/>
        <a:p>
          <a:endParaRPr lang="en-US"/>
        </a:p>
      </dgm:t>
    </dgm:pt>
  </dgm:ptLst>
  <dgm:cxnLst>
    <dgm:cxn modelId="{83E29E9F-E0A3-47A4-9010-003E375167BD}" type="presOf" srcId="{0E30E489-ADD9-4D9D-8C1B-C4C15F7BC616}" destId="{8BC39A1F-8A2B-4563-8812-99A5D3269571}" srcOrd="0" destOrd="0" presId="urn:microsoft.com/office/officeart/2005/8/layout/vList5"/>
    <dgm:cxn modelId="{0DDE17FD-20BD-4F3E-AD3E-508224A5B305}" srcId="{64EABC2E-E4C0-4261-A84C-AFBEE6ACE97E}" destId="{6197F2D8-6ECF-4912-B85D-B994A020C00B}" srcOrd="0" destOrd="0" parTransId="{E0174D74-FC65-4B97-A3DB-3EA37A733216}" sibTransId="{3DC388B7-29D6-4727-94B3-03F93BF6889B}"/>
    <dgm:cxn modelId="{591288E2-20AC-4968-A099-6ED75660C5D5}" srcId="{D768B751-7CDB-48F9-B4C0-23A5E269A712}" destId="{064CC065-E16A-4972-9329-509AA0FCA4F5}" srcOrd="0" destOrd="0" parTransId="{D2AC2606-1B5E-4D0D-A631-3166A1278284}" sibTransId="{92D6B766-2189-4EE4-BA00-13EF7BDE4E25}"/>
    <dgm:cxn modelId="{8039F502-01AF-4B16-8514-98774AF75D14}" type="presOf" srcId="{6197F2D8-6ECF-4912-B85D-B994A020C00B}" destId="{562FB8F6-035A-4CD8-87A8-B2EE751DF4B0}" srcOrd="0" destOrd="0" presId="urn:microsoft.com/office/officeart/2005/8/layout/vList5"/>
    <dgm:cxn modelId="{A935C479-0936-4AA8-BC9F-772C396D6A66}" type="presOf" srcId="{DCD3FA4D-31C6-416D-A170-DA12A270DC56}" destId="{5903D8AA-6885-421B-8DC0-08FDA32A0A3D}" srcOrd="0" destOrd="0" presId="urn:microsoft.com/office/officeart/2005/8/layout/vList5"/>
    <dgm:cxn modelId="{1B445FE7-C038-4A61-9675-FEA8A7A33EB6}" type="presOf" srcId="{035C86D5-0564-444A-B70F-D77EA410004B}" destId="{1EE38D26-EC3E-4517-B10E-FEC49F54A347}" srcOrd="0" destOrd="0" presId="urn:microsoft.com/office/officeart/2005/8/layout/vList5"/>
    <dgm:cxn modelId="{4817171B-6867-4B70-9155-2C74CCCC3E65}" srcId="{B9FCF0FF-70E8-40EF-A0B8-F920B3602355}" destId="{035C86D5-0564-444A-B70F-D77EA410004B}" srcOrd="4" destOrd="0" parTransId="{D3222852-D0D9-4D09-8640-31DA760E0C3C}" sibTransId="{538F3E8E-5703-4E79-B006-3CBF09F0D12E}"/>
    <dgm:cxn modelId="{87DE2872-F092-49FB-82F5-8DC6D223DB63}" type="presOf" srcId="{D768B751-7CDB-48F9-B4C0-23A5E269A712}" destId="{C727011F-E60C-452D-9BCA-C383B6E6E024}" srcOrd="0" destOrd="0" presId="urn:microsoft.com/office/officeart/2005/8/layout/vList5"/>
    <dgm:cxn modelId="{4319D73F-C0C9-4ECD-847A-EE2DC3A546EB}" srcId="{035C86D5-0564-444A-B70F-D77EA410004B}" destId="{DCD3FA4D-31C6-416D-A170-DA12A270DC56}" srcOrd="0" destOrd="0" parTransId="{9544E1CC-837F-452E-8E6C-926703E9C1F2}" sibTransId="{C4BB1C34-7914-41BF-B0D4-9AB05FC88FE6}"/>
    <dgm:cxn modelId="{A4C4F1D2-0961-4FCD-BA37-13CC29978FAF}" type="presOf" srcId="{C34A23EA-C75E-40AB-90BA-2E692DA511E3}" destId="{56F70FF3-0796-4F26-99D3-30D86C31A60E}" srcOrd="0" destOrd="0" presId="urn:microsoft.com/office/officeart/2005/8/layout/vList5"/>
    <dgm:cxn modelId="{DF423001-A422-46F3-865D-B90670C3C8A2}" type="presOf" srcId="{64EABC2E-E4C0-4261-A84C-AFBEE6ACE97E}" destId="{3EDBFD7B-E62B-40EE-A987-F6FD1E12613E}" srcOrd="0" destOrd="0" presId="urn:microsoft.com/office/officeart/2005/8/layout/vList5"/>
    <dgm:cxn modelId="{044A6AB6-2BE0-43D0-AC8F-52401D9F29B0}" srcId="{96645758-7791-43E0-BE76-2D695FE22DD8}" destId="{C34A23EA-C75E-40AB-90BA-2E692DA511E3}" srcOrd="0" destOrd="0" parTransId="{923AD7B2-A3A5-47E5-9783-6D2DCE40569B}" sibTransId="{AABD6E13-555A-4923-A849-32ACB1F505B6}"/>
    <dgm:cxn modelId="{412EC596-4FB9-46DA-9005-BFB6A29FF453}" type="presOf" srcId="{96645758-7791-43E0-BE76-2D695FE22DD8}" destId="{7F3C0814-66E3-45D2-A8AD-9BC1769BEBED}" srcOrd="0" destOrd="0" presId="urn:microsoft.com/office/officeart/2005/8/layout/vList5"/>
    <dgm:cxn modelId="{3D1F2B01-D241-4387-8818-388FB63BA876}" srcId="{B9FCF0FF-70E8-40EF-A0B8-F920B3602355}" destId="{D768B751-7CDB-48F9-B4C0-23A5E269A712}" srcOrd="3" destOrd="0" parTransId="{DB99AD27-9C98-4531-8A69-8E650A1C2A5A}" sibTransId="{0AF3931A-EEC7-4A2C-A349-7C23EDD93910}"/>
    <dgm:cxn modelId="{615F6B21-4940-46CB-A37E-41F4B2FB311F}" srcId="{B9FCF0FF-70E8-40EF-A0B8-F920B3602355}" destId="{96645758-7791-43E0-BE76-2D695FE22DD8}" srcOrd="1" destOrd="0" parTransId="{2FE30521-F273-4545-BAE2-9A27F0FE8ED3}" sibTransId="{C5B80DE8-5C20-4123-AFCF-1BA849907C3C}"/>
    <dgm:cxn modelId="{18B8EC2A-D0CE-4C0E-BB17-68E362090C86}" srcId="{ABDC8A72-8719-4371-9030-0342513646B1}" destId="{0E30E489-ADD9-4D9D-8C1B-C4C15F7BC616}" srcOrd="0" destOrd="0" parTransId="{9567C407-5F87-4BC7-BFD8-460CCCDE5534}" sibTransId="{FD9011DA-6C90-499E-A219-3980F9FAAB88}"/>
    <dgm:cxn modelId="{A1D406B4-1582-40D4-9C0D-09347217A275}" type="presOf" srcId="{B9FCF0FF-70E8-40EF-A0B8-F920B3602355}" destId="{66A4F437-3629-4197-A750-5B461513F02C}" srcOrd="0" destOrd="0" presId="urn:microsoft.com/office/officeart/2005/8/layout/vList5"/>
    <dgm:cxn modelId="{E45BBF19-0401-43D2-9D99-1BC11C7E9D6C}" srcId="{B9FCF0FF-70E8-40EF-A0B8-F920B3602355}" destId="{64EABC2E-E4C0-4261-A84C-AFBEE6ACE97E}" srcOrd="0" destOrd="0" parTransId="{514F963E-0FA4-4A78-AD2C-0782FA1F625B}" sibTransId="{71D74106-DD51-45AF-BDEA-242E209D177F}"/>
    <dgm:cxn modelId="{684E154F-280A-4557-8900-7AC2C55BD2A5}" srcId="{B9FCF0FF-70E8-40EF-A0B8-F920B3602355}" destId="{ABDC8A72-8719-4371-9030-0342513646B1}" srcOrd="2" destOrd="0" parTransId="{5347AC79-C6AD-48B5-B0FC-65693F8D7F71}" sibTransId="{045DA7EC-D0A2-4B7F-81EA-165F59C2EF14}"/>
    <dgm:cxn modelId="{194919D2-F3FA-4560-BC18-25DDE8979977}" type="presOf" srcId="{ABDC8A72-8719-4371-9030-0342513646B1}" destId="{BEF51244-A830-4AAE-9733-1586AD3DF8F8}" srcOrd="0" destOrd="0" presId="urn:microsoft.com/office/officeart/2005/8/layout/vList5"/>
    <dgm:cxn modelId="{7B1D1B39-0BDD-4976-9F79-D0081E6A9C8C}" type="presOf" srcId="{064CC065-E16A-4972-9329-509AA0FCA4F5}" destId="{EC254A9D-6C73-4061-8924-13EA099B6DE3}" srcOrd="0" destOrd="0" presId="urn:microsoft.com/office/officeart/2005/8/layout/vList5"/>
    <dgm:cxn modelId="{98652CCA-2E0E-44A8-8BF2-7765018B09F6}" type="presParOf" srcId="{66A4F437-3629-4197-A750-5B461513F02C}" destId="{C6D20354-2F81-4270-AE76-F10992114C8B}" srcOrd="0" destOrd="0" presId="urn:microsoft.com/office/officeart/2005/8/layout/vList5"/>
    <dgm:cxn modelId="{613044C0-6811-4FFD-8620-43C4ABDAC4E6}" type="presParOf" srcId="{C6D20354-2F81-4270-AE76-F10992114C8B}" destId="{3EDBFD7B-E62B-40EE-A987-F6FD1E12613E}" srcOrd="0" destOrd="0" presId="urn:microsoft.com/office/officeart/2005/8/layout/vList5"/>
    <dgm:cxn modelId="{4F40E3D1-9FF5-4DAF-86CE-82AEA11DCDC0}" type="presParOf" srcId="{C6D20354-2F81-4270-AE76-F10992114C8B}" destId="{562FB8F6-035A-4CD8-87A8-B2EE751DF4B0}" srcOrd="1" destOrd="0" presId="urn:microsoft.com/office/officeart/2005/8/layout/vList5"/>
    <dgm:cxn modelId="{7274288B-54EE-4414-AD09-330B782EC55B}" type="presParOf" srcId="{66A4F437-3629-4197-A750-5B461513F02C}" destId="{15A4139E-4963-425D-8602-446384CAE96B}" srcOrd="1" destOrd="0" presId="urn:microsoft.com/office/officeart/2005/8/layout/vList5"/>
    <dgm:cxn modelId="{CED485A8-5132-423D-BC1F-A6FC08E4DB71}" type="presParOf" srcId="{66A4F437-3629-4197-A750-5B461513F02C}" destId="{27C30650-8C19-4583-8BFC-7CAC4A3063DB}" srcOrd="2" destOrd="0" presId="urn:microsoft.com/office/officeart/2005/8/layout/vList5"/>
    <dgm:cxn modelId="{1F329E46-1AF5-49BA-ACEA-31DF7205D4EB}" type="presParOf" srcId="{27C30650-8C19-4583-8BFC-7CAC4A3063DB}" destId="{7F3C0814-66E3-45D2-A8AD-9BC1769BEBED}" srcOrd="0" destOrd="0" presId="urn:microsoft.com/office/officeart/2005/8/layout/vList5"/>
    <dgm:cxn modelId="{0EC8084A-B583-43DF-A5F9-90CEE8EDF1A1}" type="presParOf" srcId="{27C30650-8C19-4583-8BFC-7CAC4A3063DB}" destId="{56F70FF3-0796-4F26-99D3-30D86C31A60E}" srcOrd="1" destOrd="0" presId="urn:microsoft.com/office/officeart/2005/8/layout/vList5"/>
    <dgm:cxn modelId="{A7C3A6BC-6831-4404-BC60-FAB15EE66252}" type="presParOf" srcId="{66A4F437-3629-4197-A750-5B461513F02C}" destId="{6FFF4B98-9CE2-48E5-AD53-5736E92525AB}" srcOrd="3" destOrd="0" presId="urn:microsoft.com/office/officeart/2005/8/layout/vList5"/>
    <dgm:cxn modelId="{66281A75-7C2A-4587-B7EF-389869A393A6}" type="presParOf" srcId="{66A4F437-3629-4197-A750-5B461513F02C}" destId="{C884AE7E-0ECD-4B10-9D35-82B1B644DEE1}" srcOrd="4" destOrd="0" presId="urn:microsoft.com/office/officeart/2005/8/layout/vList5"/>
    <dgm:cxn modelId="{EFB2E24E-E58E-4EE0-BAE9-48005832D3C4}" type="presParOf" srcId="{C884AE7E-0ECD-4B10-9D35-82B1B644DEE1}" destId="{BEF51244-A830-4AAE-9733-1586AD3DF8F8}" srcOrd="0" destOrd="0" presId="urn:microsoft.com/office/officeart/2005/8/layout/vList5"/>
    <dgm:cxn modelId="{FEF53043-4496-470C-BB69-ACE7D85E3805}" type="presParOf" srcId="{C884AE7E-0ECD-4B10-9D35-82B1B644DEE1}" destId="{8BC39A1F-8A2B-4563-8812-99A5D3269571}" srcOrd="1" destOrd="0" presId="urn:microsoft.com/office/officeart/2005/8/layout/vList5"/>
    <dgm:cxn modelId="{53FBA0B4-F3F9-45D7-8724-C1A7F4CB4299}" type="presParOf" srcId="{66A4F437-3629-4197-A750-5B461513F02C}" destId="{B74A907C-F129-4562-BBCC-4EE74D10E02C}" srcOrd="5" destOrd="0" presId="urn:microsoft.com/office/officeart/2005/8/layout/vList5"/>
    <dgm:cxn modelId="{B88E2FF3-DA3A-4B80-B5F9-AB7C45481686}" type="presParOf" srcId="{66A4F437-3629-4197-A750-5B461513F02C}" destId="{14FCF657-9D79-4247-B956-F77C46EB19B5}" srcOrd="6" destOrd="0" presId="urn:microsoft.com/office/officeart/2005/8/layout/vList5"/>
    <dgm:cxn modelId="{4AB308D6-988D-4798-8798-514BAD049C52}" type="presParOf" srcId="{14FCF657-9D79-4247-B956-F77C46EB19B5}" destId="{C727011F-E60C-452D-9BCA-C383B6E6E024}" srcOrd="0" destOrd="0" presId="urn:microsoft.com/office/officeart/2005/8/layout/vList5"/>
    <dgm:cxn modelId="{35691045-E8A3-4829-81D2-9798C191D6DC}" type="presParOf" srcId="{14FCF657-9D79-4247-B956-F77C46EB19B5}" destId="{EC254A9D-6C73-4061-8924-13EA099B6DE3}" srcOrd="1" destOrd="0" presId="urn:microsoft.com/office/officeart/2005/8/layout/vList5"/>
    <dgm:cxn modelId="{BA93E461-9C53-4B08-9E35-7C55DC149E98}" type="presParOf" srcId="{66A4F437-3629-4197-A750-5B461513F02C}" destId="{5330B1FA-24B8-4F06-823E-590DF92273CB}" srcOrd="7" destOrd="0" presId="urn:microsoft.com/office/officeart/2005/8/layout/vList5"/>
    <dgm:cxn modelId="{639986A5-15CE-4603-837D-EBDF623B6575}" type="presParOf" srcId="{66A4F437-3629-4197-A750-5B461513F02C}" destId="{50A4EE74-B57F-42C1-BA2B-2D164E0D26BA}" srcOrd="8" destOrd="0" presId="urn:microsoft.com/office/officeart/2005/8/layout/vList5"/>
    <dgm:cxn modelId="{89556F5E-B17E-49AD-8AF0-E8A6BC9C8A14}" type="presParOf" srcId="{50A4EE74-B57F-42C1-BA2B-2D164E0D26BA}" destId="{1EE38D26-EC3E-4517-B10E-FEC49F54A347}" srcOrd="0" destOrd="0" presId="urn:microsoft.com/office/officeart/2005/8/layout/vList5"/>
    <dgm:cxn modelId="{F1D7CFFE-D02C-4ED6-BF8C-7C27C569163D}" type="presParOf" srcId="{50A4EE74-B57F-42C1-BA2B-2D164E0D26BA}" destId="{5903D8AA-6885-421B-8DC0-08FDA32A0A3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9FCF0FF-70E8-40EF-A0B8-F920B3602355}"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64EABC2E-E4C0-4261-A84C-AFBEE6ACE97E}">
      <dgm:prSet phldrT="[Text]"/>
      <dgm:spPr/>
      <dgm:t>
        <a:bodyPr/>
        <a:lstStyle/>
        <a:p>
          <a:r>
            <a:rPr lang="en-US" dirty="0" smtClean="0"/>
            <a:t>Objectives</a:t>
          </a:r>
          <a:endParaRPr lang="en-US" dirty="0"/>
        </a:p>
      </dgm:t>
    </dgm:pt>
    <dgm:pt modelId="{514F963E-0FA4-4A78-AD2C-0782FA1F625B}" type="parTrans" cxnId="{E45BBF19-0401-43D2-9D99-1BC11C7E9D6C}">
      <dgm:prSet/>
      <dgm:spPr/>
      <dgm:t>
        <a:bodyPr/>
        <a:lstStyle/>
        <a:p>
          <a:endParaRPr lang="en-US"/>
        </a:p>
      </dgm:t>
    </dgm:pt>
    <dgm:pt modelId="{71D74106-DD51-45AF-BDEA-242E209D177F}" type="sibTrans" cxnId="{E45BBF19-0401-43D2-9D99-1BC11C7E9D6C}">
      <dgm:prSet/>
      <dgm:spPr/>
      <dgm:t>
        <a:bodyPr/>
        <a:lstStyle/>
        <a:p>
          <a:endParaRPr lang="en-US"/>
        </a:p>
      </dgm:t>
    </dgm:pt>
    <dgm:pt modelId="{6197F2D8-6ECF-4912-B85D-B994A020C00B}">
      <dgm:prSet phldrT="[Text]"/>
      <dgm:spPr/>
      <dgm:t>
        <a:bodyPr/>
        <a:lstStyle/>
        <a:p>
          <a:r>
            <a:rPr lang="en-US" b="1" dirty="0" smtClean="0"/>
            <a:t>Cost determination, not level of funding</a:t>
          </a:r>
          <a:endParaRPr lang="en-US" b="1" dirty="0"/>
        </a:p>
      </dgm:t>
    </dgm:pt>
    <dgm:pt modelId="{E0174D74-FC65-4B97-A3DB-3EA37A733216}" type="parTrans" cxnId="{0DDE17FD-20BD-4F3E-AD3E-508224A5B305}">
      <dgm:prSet/>
      <dgm:spPr/>
      <dgm:t>
        <a:bodyPr/>
        <a:lstStyle/>
        <a:p>
          <a:endParaRPr lang="en-US"/>
        </a:p>
      </dgm:t>
    </dgm:pt>
    <dgm:pt modelId="{3DC388B7-29D6-4727-94B3-03F93BF6889B}" type="sibTrans" cxnId="{0DDE17FD-20BD-4F3E-AD3E-508224A5B305}">
      <dgm:prSet/>
      <dgm:spPr/>
      <dgm:t>
        <a:bodyPr/>
        <a:lstStyle/>
        <a:p>
          <a:endParaRPr lang="en-US"/>
        </a:p>
      </dgm:t>
    </dgm:pt>
    <dgm:pt modelId="{96645758-7791-43E0-BE76-2D695FE22DD8}">
      <dgm:prSet phldrT="[Text]"/>
      <dgm:spPr/>
      <dgm:t>
        <a:bodyPr/>
        <a:lstStyle/>
        <a:p>
          <a:r>
            <a:rPr lang="en-US" dirty="0" smtClean="0"/>
            <a:t>Policy Guides</a:t>
          </a:r>
          <a:endParaRPr lang="en-US" dirty="0"/>
        </a:p>
      </dgm:t>
    </dgm:pt>
    <dgm:pt modelId="{2FE30521-F273-4545-BAE2-9A27F0FE8ED3}" type="parTrans" cxnId="{615F6B21-4940-46CB-A37E-41F4B2FB311F}">
      <dgm:prSet/>
      <dgm:spPr/>
      <dgm:t>
        <a:bodyPr/>
        <a:lstStyle/>
        <a:p>
          <a:endParaRPr lang="en-US"/>
        </a:p>
      </dgm:t>
    </dgm:pt>
    <dgm:pt modelId="{C5B80DE8-5C20-4123-AFCF-1BA849907C3C}" type="sibTrans" cxnId="{615F6B21-4940-46CB-A37E-41F4B2FB311F}">
      <dgm:prSet/>
      <dgm:spPr/>
      <dgm:t>
        <a:bodyPr/>
        <a:lstStyle/>
        <a:p>
          <a:endParaRPr lang="en-US"/>
        </a:p>
      </dgm:t>
    </dgm:pt>
    <dgm:pt modelId="{C34A23EA-C75E-40AB-90BA-2E692DA511E3}">
      <dgm:prSet phldrT="[Text]"/>
      <dgm:spPr/>
      <dgm:t>
        <a:bodyPr/>
        <a:lstStyle/>
        <a:p>
          <a:r>
            <a:rPr lang="en-US" b="1" dirty="0" smtClean="0"/>
            <a:t>Fundamental premise: state/local governments responsible for administration of federal awards</a:t>
          </a:r>
          <a:endParaRPr lang="en-US" b="1" dirty="0"/>
        </a:p>
      </dgm:t>
    </dgm:pt>
    <dgm:pt modelId="{923AD7B2-A3A5-47E5-9783-6D2DCE40569B}" type="parTrans" cxnId="{044A6AB6-2BE0-43D0-AC8F-52401D9F29B0}">
      <dgm:prSet/>
      <dgm:spPr/>
      <dgm:t>
        <a:bodyPr/>
        <a:lstStyle/>
        <a:p>
          <a:endParaRPr lang="en-US"/>
        </a:p>
      </dgm:t>
    </dgm:pt>
    <dgm:pt modelId="{AABD6E13-555A-4923-A849-32ACB1F505B6}" type="sibTrans" cxnId="{044A6AB6-2BE0-43D0-AC8F-52401D9F29B0}">
      <dgm:prSet/>
      <dgm:spPr/>
      <dgm:t>
        <a:bodyPr/>
        <a:lstStyle/>
        <a:p>
          <a:endParaRPr lang="en-US"/>
        </a:p>
      </dgm:t>
    </dgm:pt>
    <dgm:pt modelId="{ABDC8A72-8719-4371-9030-0342513646B1}">
      <dgm:prSet phldrT="[Text]"/>
      <dgm:spPr/>
      <dgm:t>
        <a:bodyPr/>
        <a:lstStyle/>
        <a:p>
          <a:r>
            <a:rPr lang="en-US" dirty="0" smtClean="0"/>
            <a:t>Application</a:t>
          </a:r>
          <a:endParaRPr lang="en-US" dirty="0"/>
        </a:p>
      </dgm:t>
    </dgm:pt>
    <dgm:pt modelId="{5347AC79-C6AD-48B5-B0FC-65693F8D7F71}" type="parTrans" cxnId="{684E154F-280A-4557-8900-7AC2C55BD2A5}">
      <dgm:prSet/>
      <dgm:spPr/>
      <dgm:t>
        <a:bodyPr/>
        <a:lstStyle/>
        <a:p>
          <a:endParaRPr lang="en-US"/>
        </a:p>
      </dgm:t>
    </dgm:pt>
    <dgm:pt modelId="{045DA7EC-D0A2-4B7F-81EA-165F59C2EF14}" type="sibTrans" cxnId="{684E154F-280A-4557-8900-7AC2C55BD2A5}">
      <dgm:prSet/>
      <dgm:spPr/>
      <dgm:t>
        <a:bodyPr/>
        <a:lstStyle/>
        <a:p>
          <a:endParaRPr lang="en-US"/>
        </a:p>
      </dgm:t>
    </dgm:pt>
    <dgm:pt modelId="{0E30E489-ADD9-4D9D-8C1B-C4C15F7BC616}">
      <dgm:prSet phldrT="[Text]"/>
      <dgm:spPr/>
      <dgm:t>
        <a:bodyPr/>
        <a:lstStyle/>
        <a:p>
          <a:r>
            <a:rPr lang="en-US" b="1" dirty="0" smtClean="0"/>
            <a:t>All federal agencies</a:t>
          </a:r>
          <a:endParaRPr lang="en-US" b="1" dirty="0"/>
        </a:p>
      </dgm:t>
    </dgm:pt>
    <dgm:pt modelId="{9567C407-5F87-4BC7-BFD8-460CCCDE5534}" type="parTrans" cxnId="{18B8EC2A-D0CE-4C0E-BB17-68E362090C86}">
      <dgm:prSet/>
      <dgm:spPr/>
      <dgm:t>
        <a:bodyPr/>
        <a:lstStyle/>
        <a:p>
          <a:endParaRPr lang="en-US"/>
        </a:p>
      </dgm:t>
    </dgm:pt>
    <dgm:pt modelId="{FD9011DA-6C90-499E-A219-3980F9FAAB88}" type="sibTrans" cxnId="{18B8EC2A-D0CE-4C0E-BB17-68E362090C86}">
      <dgm:prSet/>
      <dgm:spPr/>
      <dgm:t>
        <a:bodyPr/>
        <a:lstStyle/>
        <a:p>
          <a:endParaRPr lang="en-US"/>
        </a:p>
      </dgm:t>
    </dgm:pt>
    <dgm:pt modelId="{D768B751-7CDB-48F9-B4C0-23A5E269A712}">
      <dgm:prSet/>
      <dgm:spPr/>
      <dgm:t>
        <a:bodyPr/>
        <a:lstStyle/>
        <a:p>
          <a:r>
            <a:rPr lang="en-US" dirty="0" smtClean="0"/>
            <a:t>Definitions</a:t>
          </a:r>
          <a:endParaRPr lang="en-US" dirty="0"/>
        </a:p>
      </dgm:t>
    </dgm:pt>
    <dgm:pt modelId="{DB99AD27-9C98-4531-8A69-8E650A1C2A5A}" type="parTrans" cxnId="{3D1F2B01-D241-4387-8818-388FB63BA876}">
      <dgm:prSet/>
      <dgm:spPr/>
      <dgm:t>
        <a:bodyPr/>
        <a:lstStyle/>
        <a:p>
          <a:endParaRPr lang="en-US"/>
        </a:p>
      </dgm:t>
    </dgm:pt>
    <dgm:pt modelId="{0AF3931A-EEC7-4A2C-A349-7C23EDD93910}" type="sibTrans" cxnId="{3D1F2B01-D241-4387-8818-388FB63BA876}">
      <dgm:prSet/>
      <dgm:spPr/>
      <dgm:t>
        <a:bodyPr/>
        <a:lstStyle/>
        <a:p>
          <a:endParaRPr lang="en-US"/>
        </a:p>
      </dgm:t>
    </dgm:pt>
    <dgm:pt modelId="{064CC065-E16A-4972-9329-509AA0FCA4F5}">
      <dgm:prSet/>
      <dgm:spPr/>
      <dgm:t>
        <a:bodyPr/>
        <a:lstStyle/>
        <a:p>
          <a:r>
            <a:rPr lang="en-US" b="1" dirty="0" smtClean="0"/>
            <a:t>Awarding agency, approval, contracts, cognizant agency, cost, state/local government, etc.</a:t>
          </a:r>
          <a:endParaRPr lang="en-US" b="1" dirty="0"/>
        </a:p>
      </dgm:t>
    </dgm:pt>
    <dgm:pt modelId="{D2AC2606-1B5E-4D0D-A631-3166A1278284}" type="parTrans" cxnId="{591288E2-20AC-4968-A099-6ED75660C5D5}">
      <dgm:prSet/>
      <dgm:spPr/>
      <dgm:t>
        <a:bodyPr/>
        <a:lstStyle/>
        <a:p>
          <a:endParaRPr lang="en-US"/>
        </a:p>
      </dgm:t>
    </dgm:pt>
    <dgm:pt modelId="{92D6B766-2189-4EE4-BA00-13EF7BDE4E25}" type="sibTrans" cxnId="{591288E2-20AC-4968-A099-6ED75660C5D5}">
      <dgm:prSet/>
      <dgm:spPr/>
      <dgm:t>
        <a:bodyPr/>
        <a:lstStyle/>
        <a:p>
          <a:endParaRPr lang="en-US"/>
        </a:p>
      </dgm:t>
    </dgm:pt>
    <dgm:pt modelId="{EA02AA22-9BD6-4E59-BA9B-729935187729}">
      <dgm:prSet phldrT="[Text]"/>
      <dgm:spPr/>
      <dgm:t>
        <a:bodyPr/>
        <a:lstStyle/>
        <a:p>
          <a:r>
            <a:rPr lang="en-US" b="1" dirty="0" smtClean="0"/>
            <a:t>Federal awards bear fair share of costs</a:t>
          </a:r>
          <a:endParaRPr lang="en-US" b="1" dirty="0"/>
        </a:p>
      </dgm:t>
    </dgm:pt>
    <dgm:pt modelId="{2D04348C-ABDB-4542-8BEE-BFE966039459}" type="parTrans" cxnId="{0235A0C0-5FA2-41E9-AF6C-81B25151125C}">
      <dgm:prSet/>
      <dgm:spPr/>
      <dgm:t>
        <a:bodyPr/>
        <a:lstStyle/>
        <a:p>
          <a:endParaRPr lang="en-US"/>
        </a:p>
      </dgm:t>
    </dgm:pt>
    <dgm:pt modelId="{E8985FAE-7902-43BD-8B67-E2CCB830E425}" type="sibTrans" cxnId="{0235A0C0-5FA2-41E9-AF6C-81B25151125C}">
      <dgm:prSet/>
      <dgm:spPr/>
      <dgm:t>
        <a:bodyPr/>
        <a:lstStyle/>
        <a:p>
          <a:endParaRPr lang="en-US"/>
        </a:p>
      </dgm:t>
    </dgm:pt>
    <dgm:pt modelId="{03AAC66C-84D4-42C8-A4BF-0BC17CF5A66C}">
      <dgm:prSet phldrT="[Text]"/>
      <dgm:spPr/>
      <dgm:t>
        <a:bodyPr/>
        <a:lstStyle/>
        <a:p>
          <a:r>
            <a:rPr lang="en-US" b="1" dirty="0" smtClean="0"/>
            <a:t>Sub-awards</a:t>
          </a:r>
          <a:endParaRPr lang="en-US" b="1" dirty="0"/>
        </a:p>
      </dgm:t>
    </dgm:pt>
    <dgm:pt modelId="{B712868A-851F-40C5-9ADC-317E48702E6A}" type="parTrans" cxnId="{3A9F168D-421E-4461-8FF2-3633B80F0A99}">
      <dgm:prSet/>
      <dgm:spPr/>
      <dgm:t>
        <a:bodyPr/>
        <a:lstStyle/>
        <a:p>
          <a:endParaRPr lang="en-US"/>
        </a:p>
      </dgm:t>
    </dgm:pt>
    <dgm:pt modelId="{B4B77CC7-EE67-49D9-B314-6FA799607940}" type="sibTrans" cxnId="{3A9F168D-421E-4461-8FF2-3633B80F0A99}">
      <dgm:prSet/>
      <dgm:spPr/>
      <dgm:t>
        <a:bodyPr/>
        <a:lstStyle/>
        <a:p>
          <a:endParaRPr lang="en-US"/>
        </a:p>
      </dgm:t>
    </dgm:pt>
    <dgm:pt modelId="{87FF4DDE-09E3-469B-98C4-CC6214D4BD1A}">
      <dgm:prSet phldrT="[Text]"/>
      <dgm:spPr/>
      <dgm:t>
        <a:bodyPr/>
        <a:lstStyle/>
        <a:p>
          <a:r>
            <a:rPr lang="en-US" b="1" dirty="0" smtClean="0"/>
            <a:t>Guide for cost based contracts</a:t>
          </a:r>
          <a:endParaRPr lang="en-US" b="1" dirty="0"/>
        </a:p>
      </dgm:t>
    </dgm:pt>
    <dgm:pt modelId="{1F608FCA-3062-451D-A94F-C6EFA526EE80}" type="parTrans" cxnId="{89C4398C-33CE-4F7C-8738-DEBE3484506B}">
      <dgm:prSet/>
      <dgm:spPr/>
      <dgm:t>
        <a:bodyPr/>
        <a:lstStyle/>
        <a:p>
          <a:endParaRPr lang="en-US"/>
        </a:p>
      </dgm:t>
    </dgm:pt>
    <dgm:pt modelId="{6F84B042-74BD-4E9D-8AC7-CF80543BAC64}" type="sibTrans" cxnId="{89C4398C-33CE-4F7C-8738-DEBE3484506B}">
      <dgm:prSet/>
      <dgm:spPr/>
      <dgm:t>
        <a:bodyPr/>
        <a:lstStyle/>
        <a:p>
          <a:endParaRPr lang="en-US"/>
        </a:p>
      </dgm:t>
    </dgm:pt>
    <dgm:pt modelId="{66A4F437-3629-4197-A750-5B461513F02C}" type="pres">
      <dgm:prSet presAssocID="{B9FCF0FF-70E8-40EF-A0B8-F920B3602355}" presName="Name0" presStyleCnt="0">
        <dgm:presLayoutVars>
          <dgm:dir/>
          <dgm:animLvl val="lvl"/>
          <dgm:resizeHandles val="exact"/>
        </dgm:presLayoutVars>
      </dgm:prSet>
      <dgm:spPr/>
      <dgm:t>
        <a:bodyPr/>
        <a:lstStyle/>
        <a:p>
          <a:endParaRPr lang="en-US"/>
        </a:p>
      </dgm:t>
    </dgm:pt>
    <dgm:pt modelId="{C6D20354-2F81-4270-AE76-F10992114C8B}" type="pres">
      <dgm:prSet presAssocID="{64EABC2E-E4C0-4261-A84C-AFBEE6ACE97E}" presName="linNode" presStyleCnt="0"/>
      <dgm:spPr/>
    </dgm:pt>
    <dgm:pt modelId="{3EDBFD7B-E62B-40EE-A987-F6FD1E12613E}" type="pres">
      <dgm:prSet presAssocID="{64EABC2E-E4C0-4261-A84C-AFBEE6ACE97E}" presName="parentText" presStyleLbl="node1" presStyleIdx="0" presStyleCnt="4">
        <dgm:presLayoutVars>
          <dgm:chMax val="1"/>
          <dgm:bulletEnabled val="1"/>
        </dgm:presLayoutVars>
      </dgm:prSet>
      <dgm:spPr/>
      <dgm:t>
        <a:bodyPr/>
        <a:lstStyle/>
        <a:p>
          <a:endParaRPr lang="en-US"/>
        </a:p>
      </dgm:t>
    </dgm:pt>
    <dgm:pt modelId="{562FB8F6-035A-4CD8-87A8-B2EE751DF4B0}" type="pres">
      <dgm:prSet presAssocID="{64EABC2E-E4C0-4261-A84C-AFBEE6ACE97E}" presName="descendantText" presStyleLbl="alignAccFollowNode1" presStyleIdx="0" presStyleCnt="4">
        <dgm:presLayoutVars>
          <dgm:bulletEnabled val="1"/>
        </dgm:presLayoutVars>
      </dgm:prSet>
      <dgm:spPr/>
      <dgm:t>
        <a:bodyPr/>
        <a:lstStyle/>
        <a:p>
          <a:endParaRPr lang="en-US"/>
        </a:p>
      </dgm:t>
    </dgm:pt>
    <dgm:pt modelId="{15A4139E-4963-425D-8602-446384CAE96B}" type="pres">
      <dgm:prSet presAssocID="{71D74106-DD51-45AF-BDEA-242E209D177F}" presName="sp" presStyleCnt="0"/>
      <dgm:spPr/>
    </dgm:pt>
    <dgm:pt modelId="{27C30650-8C19-4583-8BFC-7CAC4A3063DB}" type="pres">
      <dgm:prSet presAssocID="{96645758-7791-43E0-BE76-2D695FE22DD8}" presName="linNode" presStyleCnt="0"/>
      <dgm:spPr/>
    </dgm:pt>
    <dgm:pt modelId="{7F3C0814-66E3-45D2-A8AD-9BC1769BEBED}" type="pres">
      <dgm:prSet presAssocID="{96645758-7791-43E0-BE76-2D695FE22DD8}" presName="parentText" presStyleLbl="node1" presStyleIdx="1" presStyleCnt="4">
        <dgm:presLayoutVars>
          <dgm:chMax val="1"/>
          <dgm:bulletEnabled val="1"/>
        </dgm:presLayoutVars>
      </dgm:prSet>
      <dgm:spPr/>
      <dgm:t>
        <a:bodyPr/>
        <a:lstStyle/>
        <a:p>
          <a:endParaRPr lang="en-US"/>
        </a:p>
      </dgm:t>
    </dgm:pt>
    <dgm:pt modelId="{56F70FF3-0796-4F26-99D3-30D86C31A60E}" type="pres">
      <dgm:prSet presAssocID="{96645758-7791-43E0-BE76-2D695FE22DD8}" presName="descendantText" presStyleLbl="alignAccFollowNode1" presStyleIdx="1" presStyleCnt="4">
        <dgm:presLayoutVars>
          <dgm:bulletEnabled val="1"/>
        </dgm:presLayoutVars>
      </dgm:prSet>
      <dgm:spPr/>
      <dgm:t>
        <a:bodyPr/>
        <a:lstStyle/>
        <a:p>
          <a:endParaRPr lang="en-US"/>
        </a:p>
      </dgm:t>
    </dgm:pt>
    <dgm:pt modelId="{6FFF4B98-9CE2-48E5-AD53-5736E92525AB}" type="pres">
      <dgm:prSet presAssocID="{C5B80DE8-5C20-4123-AFCF-1BA849907C3C}" presName="sp" presStyleCnt="0"/>
      <dgm:spPr/>
    </dgm:pt>
    <dgm:pt modelId="{C884AE7E-0ECD-4B10-9D35-82B1B644DEE1}" type="pres">
      <dgm:prSet presAssocID="{ABDC8A72-8719-4371-9030-0342513646B1}" presName="linNode" presStyleCnt="0"/>
      <dgm:spPr/>
    </dgm:pt>
    <dgm:pt modelId="{BEF51244-A830-4AAE-9733-1586AD3DF8F8}" type="pres">
      <dgm:prSet presAssocID="{ABDC8A72-8719-4371-9030-0342513646B1}" presName="parentText" presStyleLbl="node1" presStyleIdx="2" presStyleCnt="4">
        <dgm:presLayoutVars>
          <dgm:chMax val="1"/>
          <dgm:bulletEnabled val="1"/>
        </dgm:presLayoutVars>
      </dgm:prSet>
      <dgm:spPr/>
      <dgm:t>
        <a:bodyPr/>
        <a:lstStyle/>
        <a:p>
          <a:endParaRPr lang="en-US"/>
        </a:p>
      </dgm:t>
    </dgm:pt>
    <dgm:pt modelId="{8BC39A1F-8A2B-4563-8812-99A5D3269571}" type="pres">
      <dgm:prSet presAssocID="{ABDC8A72-8719-4371-9030-0342513646B1}" presName="descendantText" presStyleLbl="alignAccFollowNode1" presStyleIdx="2" presStyleCnt="4">
        <dgm:presLayoutVars>
          <dgm:bulletEnabled val="1"/>
        </dgm:presLayoutVars>
      </dgm:prSet>
      <dgm:spPr/>
      <dgm:t>
        <a:bodyPr/>
        <a:lstStyle/>
        <a:p>
          <a:endParaRPr lang="en-US"/>
        </a:p>
      </dgm:t>
    </dgm:pt>
    <dgm:pt modelId="{B74A907C-F129-4562-BBCC-4EE74D10E02C}" type="pres">
      <dgm:prSet presAssocID="{045DA7EC-D0A2-4B7F-81EA-165F59C2EF14}" presName="sp" presStyleCnt="0"/>
      <dgm:spPr/>
    </dgm:pt>
    <dgm:pt modelId="{14FCF657-9D79-4247-B956-F77C46EB19B5}" type="pres">
      <dgm:prSet presAssocID="{D768B751-7CDB-48F9-B4C0-23A5E269A712}" presName="linNode" presStyleCnt="0"/>
      <dgm:spPr/>
    </dgm:pt>
    <dgm:pt modelId="{C727011F-E60C-452D-9BCA-C383B6E6E024}" type="pres">
      <dgm:prSet presAssocID="{D768B751-7CDB-48F9-B4C0-23A5E269A712}" presName="parentText" presStyleLbl="node1" presStyleIdx="3" presStyleCnt="4">
        <dgm:presLayoutVars>
          <dgm:chMax val="1"/>
          <dgm:bulletEnabled val="1"/>
        </dgm:presLayoutVars>
      </dgm:prSet>
      <dgm:spPr/>
      <dgm:t>
        <a:bodyPr/>
        <a:lstStyle/>
        <a:p>
          <a:endParaRPr lang="en-US"/>
        </a:p>
      </dgm:t>
    </dgm:pt>
    <dgm:pt modelId="{EC254A9D-6C73-4061-8924-13EA099B6DE3}" type="pres">
      <dgm:prSet presAssocID="{D768B751-7CDB-48F9-B4C0-23A5E269A712}" presName="descendantText" presStyleLbl="alignAccFollowNode1" presStyleIdx="3" presStyleCnt="4">
        <dgm:presLayoutVars>
          <dgm:bulletEnabled val="1"/>
        </dgm:presLayoutVars>
      </dgm:prSet>
      <dgm:spPr/>
      <dgm:t>
        <a:bodyPr/>
        <a:lstStyle/>
        <a:p>
          <a:endParaRPr lang="en-US"/>
        </a:p>
      </dgm:t>
    </dgm:pt>
  </dgm:ptLst>
  <dgm:cxnLst>
    <dgm:cxn modelId="{591288E2-20AC-4968-A099-6ED75660C5D5}" srcId="{D768B751-7CDB-48F9-B4C0-23A5E269A712}" destId="{064CC065-E16A-4972-9329-509AA0FCA4F5}" srcOrd="0" destOrd="0" parTransId="{D2AC2606-1B5E-4D0D-A631-3166A1278284}" sibTransId="{92D6B766-2189-4EE4-BA00-13EF7BDE4E25}"/>
    <dgm:cxn modelId="{684E154F-280A-4557-8900-7AC2C55BD2A5}" srcId="{B9FCF0FF-70E8-40EF-A0B8-F920B3602355}" destId="{ABDC8A72-8719-4371-9030-0342513646B1}" srcOrd="2" destOrd="0" parTransId="{5347AC79-C6AD-48B5-B0FC-65693F8D7F71}" sibTransId="{045DA7EC-D0A2-4B7F-81EA-165F59C2EF14}"/>
    <dgm:cxn modelId="{615F6B21-4940-46CB-A37E-41F4B2FB311F}" srcId="{B9FCF0FF-70E8-40EF-A0B8-F920B3602355}" destId="{96645758-7791-43E0-BE76-2D695FE22DD8}" srcOrd="1" destOrd="0" parTransId="{2FE30521-F273-4545-BAE2-9A27F0FE8ED3}" sibTransId="{C5B80DE8-5C20-4123-AFCF-1BA849907C3C}"/>
    <dgm:cxn modelId="{3D1F2B01-D241-4387-8818-388FB63BA876}" srcId="{B9FCF0FF-70E8-40EF-A0B8-F920B3602355}" destId="{D768B751-7CDB-48F9-B4C0-23A5E269A712}" srcOrd="3" destOrd="0" parTransId="{DB99AD27-9C98-4531-8A69-8E650A1C2A5A}" sibTransId="{0AF3931A-EEC7-4A2C-A349-7C23EDD93910}"/>
    <dgm:cxn modelId="{044A6AB6-2BE0-43D0-AC8F-52401D9F29B0}" srcId="{96645758-7791-43E0-BE76-2D695FE22DD8}" destId="{C34A23EA-C75E-40AB-90BA-2E692DA511E3}" srcOrd="0" destOrd="0" parTransId="{923AD7B2-A3A5-47E5-9783-6D2DCE40569B}" sibTransId="{AABD6E13-555A-4923-A849-32ACB1F505B6}"/>
    <dgm:cxn modelId="{9747B0B0-B1FD-4521-B2F4-4D3F5AEA3F76}" type="presOf" srcId="{64EABC2E-E4C0-4261-A84C-AFBEE6ACE97E}" destId="{3EDBFD7B-E62B-40EE-A987-F6FD1E12613E}" srcOrd="0" destOrd="0" presId="urn:microsoft.com/office/officeart/2005/8/layout/vList5"/>
    <dgm:cxn modelId="{F419F837-82C9-4FFA-8FCF-C98A9147CC69}" type="presOf" srcId="{87FF4DDE-09E3-469B-98C4-CC6214D4BD1A}" destId="{8BC39A1F-8A2B-4563-8812-99A5D3269571}" srcOrd="0" destOrd="2" presId="urn:microsoft.com/office/officeart/2005/8/layout/vList5"/>
    <dgm:cxn modelId="{D7BC97F1-8B6C-4CCE-A61D-8B3EC5171ECF}" type="presOf" srcId="{B9FCF0FF-70E8-40EF-A0B8-F920B3602355}" destId="{66A4F437-3629-4197-A750-5B461513F02C}" srcOrd="0" destOrd="0" presId="urn:microsoft.com/office/officeart/2005/8/layout/vList5"/>
    <dgm:cxn modelId="{3A9F168D-421E-4461-8FF2-3633B80F0A99}" srcId="{ABDC8A72-8719-4371-9030-0342513646B1}" destId="{03AAC66C-84D4-42C8-A4BF-0BC17CF5A66C}" srcOrd="1" destOrd="0" parTransId="{B712868A-851F-40C5-9ADC-317E48702E6A}" sibTransId="{B4B77CC7-EE67-49D9-B314-6FA799607940}"/>
    <dgm:cxn modelId="{7DA52761-EBAB-468D-B933-9F1EA3BE273B}" type="presOf" srcId="{064CC065-E16A-4972-9329-509AA0FCA4F5}" destId="{EC254A9D-6C73-4061-8924-13EA099B6DE3}" srcOrd="0" destOrd="0" presId="urn:microsoft.com/office/officeart/2005/8/layout/vList5"/>
    <dgm:cxn modelId="{34337FB2-1678-4184-BA19-83F2E79BBC4A}" type="presOf" srcId="{EA02AA22-9BD6-4E59-BA9B-729935187729}" destId="{562FB8F6-035A-4CD8-87A8-B2EE751DF4B0}" srcOrd="0" destOrd="1" presId="urn:microsoft.com/office/officeart/2005/8/layout/vList5"/>
    <dgm:cxn modelId="{E45BBF19-0401-43D2-9D99-1BC11C7E9D6C}" srcId="{B9FCF0FF-70E8-40EF-A0B8-F920B3602355}" destId="{64EABC2E-E4C0-4261-A84C-AFBEE6ACE97E}" srcOrd="0" destOrd="0" parTransId="{514F963E-0FA4-4A78-AD2C-0782FA1F625B}" sibTransId="{71D74106-DD51-45AF-BDEA-242E209D177F}"/>
    <dgm:cxn modelId="{4643E6D2-88B2-4562-B22D-36FEF78F5DB6}" type="presOf" srcId="{ABDC8A72-8719-4371-9030-0342513646B1}" destId="{BEF51244-A830-4AAE-9733-1586AD3DF8F8}" srcOrd="0" destOrd="0" presId="urn:microsoft.com/office/officeart/2005/8/layout/vList5"/>
    <dgm:cxn modelId="{68561E4D-CEE1-4FC9-B992-DD5FEEA5B799}" type="presOf" srcId="{6197F2D8-6ECF-4912-B85D-B994A020C00B}" destId="{562FB8F6-035A-4CD8-87A8-B2EE751DF4B0}" srcOrd="0" destOrd="0" presId="urn:microsoft.com/office/officeart/2005/8/layout/vList5"/>
    <dgm:cxn modelId="{0235A0C0-5FA2-41E9-AF6C-81B25151125C}" srcId="{64EABC2E-E4C0-4261-A84C-AFBEE6ACE97E}" destId="{EA02AA22-9BD6-4E59-BA9B-729935187729}" srcOrd="1" destOrd="0" parTransId="{2D04348C-ABDB-4542-8BEE-BFE966039459}" sibTransId="{E8985FAE-7902-43BD-8B67-E2CCB830E425}"/>
    <dgm:cxn modelId="{1D245197-0BEC-4E32-BF05-A3C9125BB4AE}" type="presOf" srcId="{D768B751-7CDB-48F9-B4C0-23A5E269A712}" destId="{C727011F-E60C-452D-9BCA-C383B6E6E024}" srcOrd="0" destOrd="0" presId="urn:microsoft.com/office/officeart/2005/8/layout/vList5"/>
    <dgm:cxn modelId="{D2F45892-8F18-4A04-93C9-1540CB144132}" type="presOf" srcId="{C34A23EA-C75E-40AB-90BA-2E692DA511E3}" destId="{56F70FF3-0796-4F26-99D3-30D86C31A60E}" srcOrd="0" destOrd="0" presId="urn:microsoft.com/office/officeart/2005/8/layout/vList5"/>
    <dgm:cxn modelId="{89C4398C-33CE-4F7C-8738-DEBE3484506B}" srcId="{ABDC8A72-8719-4371-9030-0342513646B1}" destId="{87FF4DDE-09E3-469B-98C4-CC6214D4BD1A}" srcOrd="2" destOrd="0" parTransId="{1F608FCA-3062-451D-A94F-C6EFA526EE80}" sibTransId="{6F84B042-74BD-4E9D-8AC7-CF80543BAC64}"/>
    <dgm:cxn modelId="{18B8EC2A-D0CE-4C0E-BB17-68E362090C86}" srcId="{ABDC8A72-8719-4371-9030-0342513646B1}" destId="{0E30E489-ADD9-4D9D-8C1B-C4C15F7BC616}" srcOrd="0" destOrd="0" parTransId="{9567C407-5F87-4BC7-BFD8-460CCCDE5534}" sibTransId="{FD9011DA-6C90-499E-A219-3980F9FAAB88}"/>
    <dgm:cxn modelId="{3CC85EE9-7141-4AD1-A1FA-97CB7B547881}" type="presOf" srcId="{96645758-7791-43E0-BE76-2D695FE22DD8}" destId="{7F3C0814-66E3-45D2-A8AD-9BC1769BEBED}" srcOrd="0" destOrd="0" presId="urn:microsoft.com/office/officeart/2005/8/layout/vList5"/>
    <dgm:cxn modelId="{10B4F964-676C-4F4D-A110-109409BCE489}" type="presOf" srcId="{0E30E489-ADD9-4D9D-8C1B-C4C15F7BC616}" destId="{8BC39A1F-8A2B-4563-8812-99A5D3269571}" srcOrd="0" destOrd="0" presId="urn:microsoft.com/office/officeart/2005/8/layout/vList5"/>
    <dgm:cxn modelId="{0DDE17FD-20BD-4F3E-AD3E-508224A5B305}" srcId="{64EABC2E-E4C0-4261-A84C-AFBEE6ACE97E}" destId="{6197F2D8-6ECF-4912-B85D-B994A020C00B}" srcOrd="0" destOrd="0" parTransId="{E0174D74-FC65-4B97-A3DB-3EA37A733216}" sibTransId="{3DC388B7-29D6-4727-94B3-03F93BF6889B}"/>
    <dgm:cxn modelId="{7A97DF95-0CFD-4F60-ABD5-7F77D0BC00BB}" type="presOf" srcId="{03AAC66C-84D4-42C8-A4BF-0BC17CF5A66C}" destId="{8BC39A1F-8A2B-4563-8812-99A5D3269571}" srcOrd="0" destOrd="1" presId="urn:microsoft.com/office/officeart/2005/8/layout/vList5"/>
    <dgm:cxn modelId="{9B51BA43-DECF-4003-A09D-5B197967FF5E}" type="presParOf" srcId="{66A4F437-3629-4197-A750-5B461513F02C}" destId="{C6D20354-2F81-4270-AE76-F10992114C8B}" srcOrd="0" destOrd="0" presId="urn:microsoft.com/office/officeart/2005/8/layout/vList5"/>
    <dgm:cxn modelId="{D7897771-2EAA-4BBE-83AA-637DE4288668}" type="presParOf" srcId="{C6D20354-2F81-4270-AE76-F10992114C8B}" destId="{3EDBFD7B-E62B-40EE-A987-F6FD1E12613E}" srcOrd="0" destOrd="0" presId="urn:microsoft.com/office/officeart/2005/8/layout/vList5"/>
    <dgm:cxn modelId="{BAAE9A29-96C8-4681-82C8-FAEFD1520689}" type="presParOf" srcId="{C6D20354-2F81-4270-AE76-F10992114C8B}" destId="{562FB8F6-035A-4CD8-87A8-B2EE751DF4B0}" srcOrd="1" destOrd="0" presId="urn:microsoft.com/office/officeart/2005/8/layout/vList5"/>
    <dgm:cxn modelId="{BE26AB41-19E3-4531-95E7-FA109E8C20F1}" type="presParOf" srcId="{66A4F437-3629-4197-A750-5B461513F02C}" destId="{15A4139E-4963-425D-8602-446384CAE96B}" srcOrd="1" destOrd="0" presId="urn:microsoft.com/office/officeart/2005/8/layout/vList5"/>
    <dgm:cxn modelId="{EBE4615E-685E-4711-9DF8-1A0C8353EA03}" type="presParOf" srcId="{66A4F437-3629-4197-A750-5B461513F02C}" destId="{27C30650-8C19-4583-8BFC-7CAC4A3063DB}" srcOrd="2" destOrd="0" presId="urn:microsoft.com/office/officeart/2005/8/layout/vList5"/>
    <dgm:cxn modelId="{43F7A79A-41FE-4153-A357-AD4C15620FA5}" type="presParOf" srcId="{27C30650-8C19-4583-8BFC-7CAC4A3063DB}" destId="{7F3C0814-66E3-45D2-A8AD-9BC1769BEBED}" srcOrd="0" destOrd="0" presId="urn:microsoft.com/office/officeart/2005/8/layout/vList5"/>
    <dgm:cxn modelId="{93C52AB6-4E1C-4394-A91E-4C6BBDFAD756}" type="presParOf" srcId="{27C30650-8C19-4583-8BFC-7CAC4A3063DB}" destId="{56F70FF3-0796-4F26-99D3-30D86C31A60E}" srcOrd="1" destOrd="0" presId="urn:microsoft.com/office/officeart/2005/8/layout/vList5"/>
    <dgm:cxn modelId="{63F205C6-C0A7-44E6-9BBF-F73A386DA868}" type="presParOf" srcId="{66A4F437-3629-4197-A750-5B461513F02C}" destId="{6FFF4B98-9CE2-48E5-AD53-5736E92525AB}" srcOrd="3" destOrd="0" presId="urn:microsoft.com/office/officeart/2005/8/layout/vList5"/>
    <dgm:cxn modelId="{784FA3E9-4427-4452-A9E4-80D62DB2629D}" type="presParOf" srcId="{66A4F437-3629-4197-A750-5B461513F02C}" destId="{C884AE7E-0ECD-4B10-9D35-82B1B644DEE1}" srcOrd="4" destOrd="0" presId="urn:microsoft.com/office/officeart/2005/8/layout/vList5"/>
    <dgm:cxn modelId="{5E6F422C-3DEE-4089-A34C-B8387FA7FFFE}" type="presParOf" srcId="{C884AE7E-0ECD-4B10-9D35-82B1B644DEE1}" destId="{BEF51244-A830-4AAE-9733-1586AD3DF8F8}" srcOrd="0" destOrd="0" presId="urn:microsoft.com/office/officeart/2005/8/layout/vList5"/>
    <dgm:cxn modelId="{F71FBBD3-94FA-4B2A-938A-269336BA2A21}" type="presParOf" srcId="{C884AE7E-0ECD-4B10-9D35-82B1B644DEE1}" destId="{8BC39A1F-8A2B-4563-8812-99A5D3269571}" srcOrd="1" destOrd="0" presId="urn:microsoft.com/office/officeart/2005/8/layout/vList5"/>
    <dgm:cxn modelId="{5527E4FF-BA13-4B7D-BDF3-B5ADE2BA196E}" type="presParOf" srcId="{66A4F437-3629-4197-A750-5B461513F02C}" destId="{B74A907C-F129-4562-BBCC-4EE74D10E02C}" srcOrd="5" destOrd="0" presId="urn:microsoft.com/office/officeart/2005/8/layout/vList5"/>
    <dgm:cxn modelId="{2F26D4E6-47EF-4F8B-9CDC-11264C8F165C}" type="presParOf" srcId="{66A4F437-3629-4197-A750-5B461513F02C}" destId="{14FCF657-9D79-4247-B956-F77C46EB19B5}" srcOrd="6" destOrd="0" presId="urn:microsoft.com/office/officeart/2005/8/layout/vList5"/>
    <dgm:cxn modelId="{9EC755BB-8AC5-483B-9489-9697D918B2B4}" type="presParOf" srcId="{14FCF657-9D79-4247-B956-F77C46EB19B5}" destId="{C727011F-E60C-452D-9BCA-C383B6E6E024}" srcOrd="0" destOrd="0" presId="urn:microsoft.com/office/officeart/2005/8/layout/vList5"/>
    <dgm:cxn modelId="{99DC96E7-057A-4603-B01A-E0AB7EB5C378}" type="presParOf" srcId="{14FCF657-9D79-4247-B956-F77C46EB19B5}" destId="{EC254A9D-6C73-4061-8924-13EA099B6DE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480C5-BAC4-427A-A2B1-A8970C895D4C}"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097E3E00-079B-4483-BDE3-201EB123C13F}">
      <dgm:prSet phldrT="[Text]"/>
      <dgm:spPr/>
      <dgm:t>
        <a:bodyPr/>
        <a:lstStyle/>
        <a:p>
          <a:r>
            <a:rPr lang="en-US" b="1" dirty="0" smtClean="0">
              <a:latin typeface="Lydian"/>
            </a:rPr>
            <a:t>Compliance with the Common Rules is not a choice or option.</a:t>
          </a:r>
          <a:endParaRPr lang="en-US" b="1" dirty="0">
            <a:latin typeface="Lydian"/>
          </a:endParaRPr>
        </a:p>
      </dgm:t>
    </dgm:pt>
    <dgm:pt modelId="{4D05A7CF-5641-48D4-9B19-5BCDAE40EDE5}" type="parTrans" cxnId="{6E6CDA78-70AE-4967-A63A-68539DD50AFE}">
      <dgm:prSet/>
      <dgm:spPr/>
      <dgm:t>
        <a:bodyPr/>
        <a:lstStyle/>
        <a:p>
          <a:endParaRPr lang="en-US"/>
        </a:p>
      </dgm:t>
    </dgm:pt>
    <dgm:pt modelId="{D678A8ED-FA82-44D1-B44B-0A8D8860FDA6}" type="sibTrans" cxnId="{6E6CDA78-70AE-4967-A63A-68539DD50AFE}">
      <dgm:prSet/>
      <dgm:spPr/>
      <dgm:t>
        <a:bodyPr/>
        <a:lstStyle/>
        <a:p>
          <a:endParaRPr lang="en-US"/>
        </a:p>
      </dgm:t>
    </dgm:pt>
    <dgm:pt modelId="{6A00EF6B-AD7C-4761-B87A-5078D6DA39FF}">
      <dgm:prSet phldrT="[Text]"/>
      <dgm:spPr/>
      <dgm:t>
        <a:bodyPr/>
        <a:lstStyle/>
        <a:p>
          <a:r>
            <a:rPr lang="en-US" b="1" dirty="0" smtClean="0">
              <a:latin typeface="Lydian"/>
            </a:rPr>
            <a:t>The applicable Common Rules is required for all grant recipients and </a:t>
          </a:r>
          <a:r>
            <a:rPr lang="en-US" b="1" dirty="0" err="1" smtClean="0">
              <a:latin typeface="Lydian"/>
            </a:rPr>
            <a:t>subrecipients</a:t>
          </a:r>
          <a:r>
            <a:rPr lang="en-US" b="1" dirty="0" smtClean="0">
              <a:latin typeface="Lydian"/>
            </a:rPr>
            <a:t>.</a:t>
          </a:r>
          <a:endParaRPr lang="en-US" b="1" dirty="0">
            <a:latin typeface="Lydian"/>
          </a:endParaRPr>
        </a:p>
      </dgm:t>
    </dgm:pt>
    <dgm:pt modelId="{0C94FA8D-2B34-47F8-BC9F-B942B4DFA4C7}" type="parTrans" cxnId="{11B60DCF-7095-4144-8DD6-EF9AFB44C97A}">
      <dgm:prSet/>
      <dgm:spPr/>
      <dgm:t>
        <a:bodyPr/>
        <a:lstStyle/>
        <a:p>
          <a:endParaRPr lang="en-US"/>
        </a:p>
      </dgm:t>
    </dgm:pt>
    <dgm:pt modelId="{D16F0C00-8130-4A6B-9B73-EEDBE2396F90}" type="sibTrans" cxnId="{11B60DCF-7095-4144-8DD6-EF9AFB44C97A}">
      <dgm:prSet/>
      <dgm:spPr/>
      <dgm:t>
        <a:bodyPr/>
        <a:lstStyle/>
        <a:p>
          <a:endParaRPr lang="en-US"/>
        </a:p>
      </dgm:t>
    </dgm:pt>
    <dgm:pt modelId="{9C3C4EF0-E3F9-441B-93D4-103907F222A2}">
      <dgm:prSet phldrT="[Text]"/>
      <dgm:spPr/>
      <dgm:t>
        <a:bodyPr/>
        <a:lstStyle/>
        <a:p>
          <a:r>
            <a:rPr lang="en-US" b="1" dirty="0" smtClean="0">
              <a:latin typeface="Lydian"/>
            </a:rPr>
            <a:t>Common Rules standards cannot be waived.</a:t>
          </a:r>
          <a:endParaRPr lang="en-US" b="1" dirty="0">
            <a:latin typeface="Lydian"/>
          </a:endParaRPr>
        </a:p>
      </dgm:t>
    </dgm:pt>
    <dgm:pt modelId="{57B222A3-AD71-45A6-A336-0C785A6F7FD2}" type="parTrans" cxnId="{6F3B5276-17DE-45C5-B32F-7D86FEABAC5D}">
      <dgm:prSet/>
      <dgm:spPr/>
      <dgm:t>
        <a:bodyPr/>
        <a:lstStyle/>
        <a:p>
          <a:endParaRPr lang="en-US"/>
        </a:p>
      </dgm:t>
    </dgm:pt>
    <dgm:pt modelId="{8FC25AEC-DE2C-47E5-AE0D-C7BBC39A2669}" type="sibTrans" cxnId="{6F3B5276-17DE-45C5-B32F-7D86FEABAC5D}">
      <dgm:prSet/>
      <dgm:spPr/>
      <dgm:t>
        <a:bodyPr/>
        <a:lstStyle/>
        <a:p>
          <a:endParaRPr lang="en-US"/>
        </a:p>
      </dgm:t>
    </dgm:pt>
    <dgm:pt modelId="{0FF669A2-37B3-48A7-BCDA-39FE9E76894A}">
      <dgm:prSet phldrT="[Text]"/>
      <dgm:spPr/>
      <dgm:t>
        <a:bodyPr/>
        <a:lstStyle/>
        <a:p>
          <a:r>
            <a:rPr lang="en-US" b="1" dirty="0" smtClean="0">
              <a:latin typeface="Lydian"/>
            </a:rPr>
            <a:t>This presentation focuses on sections18.20 and 19.21 with greater emphasis on 49 CFR part 18 because most FTA recipients are governmental entities. </a:t>
          </a:r>
          <a:endParaRPr lang="en-US" b="1" dirty="0">
            <a:latin typeface="Lydian"/>
          </a:endParaRPr>
        </a:p>
      </dgm:t>
    </dgm:pt>
    <dgm:pt modelId="{BE53FBCA-8A0F-4453-B2D7-A66BFD37702A}" type="parTrans" cxnId="{BB94784B-AE60-4F28-AB6E-7A7BCE957441}">
      <dgm:prSet/>
      <dgm:spPr/>
      <dgm:t>
        <a:bodyPr/>
        <a:lstStyle/>
        <a:p>
          <a:endParaRPr lang="en-US"/>
        </a:p>
      </dgm:t>
    </dgm:pt>
    <dgm:pt modelId="{DD840B11-CD20-4EDC-BB45-BFC31EE059DD}" type="sibTrans" cxnId="{BB94784B-AE60-4F28-AB6E-7A7BCE957441}">
      <dgm:prSet/>
      <dgm:spPr/>
      <dgm:t>
        <a:bodyPr/>
        <a:lstStyle/>
        <a:p>
          <a:endParaRPr lang="en-US"/>
        </a:p>
      </dgm:t>
    </dgm:pt>
    <dgm:pt modelId="{4D5A601B-E1F2-4806-A808-7D5A78135B39}" type="pres">
      <dgm:prSet presAssocID="{ED3480C5-BAC4-427A-A2B1-A8970C895D4C}" presName="linearFlow" presStyleCnt="0">
        <dgm:presLayoutVars>
          <dgm:dir/>
          <dgm:resizeHandles val="exact"/>
        </dgm:presLayoutVars>
      </dgm:prSet>
      <dgm:spPr/>
      <dgm:t>
        <a:bodyPr/>
        <a:lstStyle/>
        <a:p>
          <a:endParaRPr lang="en-US"/>
        </a:p>
      </dgm:t>
    </dgm:pt>
    <dgm:pt modelId="{712573A6-045B-41F5-B505-329243C4E575}" type="pres">
      <dgm:prSet presAssocID="{097E3E00-079B-4483-BDE3-201EB123C13F}" presName="composite" presStyleCnt="0"/>
      <dgm:spPr/>
    </dgm:pt>
    <dgm:pt modelId="{4B77D37A-44F7-47E1-AB21-436C97F0C449}" type="pres">
      <dgm:prSet presAssocID="{097E3E00-079B-4483-BDE3-201EB123C13F}" presName="imgShp" presStyleLbl="fgImgPlace1" presStyleIdx="0" presStyleCnt="4" custLinFactY="48314" custLinFactNeighborX="-15674" custLinFactNeighborY="100000"/>
      <dgm:spPr>
        <a:blipFill rotWithShape="0">
          <a:blip xmlns:r="http://schemas.openxmlformats.org/officeDocument/2006/relationships" r:embed="rId1"/>
          <a:stretch>
            <a:fillRect/>
          </a:stretch>
        </a:blipFill>
      </dgm:spPr>
      <dgm:t>
        <a:bodyPr/>
        <a:lstStyle/>
        <a:p>
          <a:endParaRPr lang="en-US"/>
        </a:p>
      </dgm:t>
    </dgm:pt>
    <dgm:pt modelId="{E920165E-7FED-470E-9FF7-A967F0688DA8}" type="pres">
      <dgm:prSet presAssocID="{097E3E00-079B-4483-BDE3-201EB123C13F}" presName="txShp" presStyleLbl="node1" presStyleIdx="0" presStyleCnt="4" custScaleY="42504" custLinFactY="51743" custLinFactNeighborX="45" custLinFactNeighborY="100000">
        <dgm:presLayoutVars>
          <dgm:bulletEnabled val="1"/>
        </dgm:presLayoutVars>
      </dgm:prSet>
      <dgm:spPr/>
      <dgm:t>
        <a:bodyPr/>
        <a:lstStyle/>
        <a:p>
          <a:endParaRPr lang="en-US"/>
        </a:p>
      </dgm:t>
    </dgm:pt>
    <dgm:pt modelId="{6AA8DC6E-41E0-443A-912C-63026EB4EB56}" type="pres">
      <dgm:prSet presAssocID="{D678A8ED-FA82-44D1-B44B-0A8D8860FDA6}" presName="spacing" presStyleCnt="0"/>
      <dgm:spPr/>
    </dgm:pt>
    <dgm:pt modelId="{B7A667EA-D67F-452F-98FB-D8CFAAC8CFE0}" type="pres">
      <dgm:prSet presAssocID="{6A00EF6B-AD7C-4761-B87A-5078D6DA39FF}" presName="composite" presStyleCnt="0"/>
      <dgm:spPr/>
    </dgm:pt>
    <dgm:pt modelId="{A2941C0F-77A3-48FA-B024-E1F4B9163ACF}" type="pres">
      <dgm:prSet presAssocID="{6A00EF6B-AD7C-4761-B87A-5078D6DA39FF}" presName="imgShp" presStyleLbl="fgImgPlace1" presStyleIdx="1" presStyleCnt="4" custLinFactY="39341" custLinFactNeighborX="-10267" custLinFactNeighborY="100000"/>
      <dgm:spPr>
        <a:blipFill rotWithShape="0">
          <a:blip xmlns:r="http://schemas.openxmlformats.org/officeDocument/2006/relationships" r:embed="rId2"/>
          <a:stretch>
            <a:fillRect/>
          </a:stretch>
        </a:blipFill>
      </dgm:spPr>
      <dgm:t>
        <a:bodyPr/>
        <a:lstStyle/>
        <a:p>
          <a:endParaRPr lang="en-US"/>
        </a:p>
      </dgm:t>
    </dgm:pt>
    <dgm:pt modelId="{1B765D85-4782-4835-BA59-F4BC77051684}" type="pres">
      <dgm:prSet presAssocID="{6A00EF6B-AD7C-4761-B87A-5078D6DA39FF}" presName="txShp" presStyleLbl="node1" presStyleIdx="1" presStyleCnt="4" custScaleY="74006" custLinFactY="45650" custLinFactNeighborX="45" custLinFactNeighborY="100000">
        <dgm:presLayoutVars>
          <dgm:bulletEnabled val="1"/>
        </dgm:presLayoutVars>
      </dgm:prSet>
      <dgm:spPr/>
      <dgm:t>
        <a:bodyPr/>
        <a:lstStyle/>
        <a:p>
          <a:endParaRPr lang="en-US"/>
        </a:p>
      </dgm:t>
    </dgm:pt>
    <dgm:pt modelId="{15EF4435-0E47-4B84-A8EF-501607D7AC80}" type="pres">
      <dgm:prSet presAssocID="{D16F0C00-8130-4A6B-9B73-EEDBE2396F90}" presName="spacing" presStyleCnt="0"/>
      <dgm:spPr/>
    </dgm:pt>
    <dgm:pt modelId="{92650D40-3FB7-4A68-928D-11B55BAEFD23}" type="pres">
      <dgm:prSet presAssocID="{9C3C4EF0-E3F9-441B-93D4-103907F222A2}" presName="composite" presStyleCnt="0"/>
      <dgm:spPr/>
    </dgm:pt>
    <dgm:pt modelId="{56A00ED4-C8D7-406B-851B-C8C971D35608}" type="pres">
      <dgm:prSet presAssocID="{9C3C4EF0-E3F9-441B-93D4-103907F222A2}" presName="imgShp" presStyleLbl="fgImgPlace1" presStyleIdx="2" presStyleCnt="4" custLinFactY="27750" custLinFactNeighborX="-15674" custLinFactNeighborY="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E396674B-1D8C-4B1A-911E-1BED19F3E5AC}" type="pres">
      <dgm:prSet presAssocID="{9C3C4EF0-E3F9-441B-93D4-103907F222A2}" presName="txShp" presStyleLbl="node1" presStyleIdx="2" presStyleCnt="4" custScaleY="75392" custLinFactY="31938" custLinFactNeighborX="45" custLinFactNeighborY="100000">
        <dgm:presLayoutVars>
          <dgm:bulletEnabled val="1"/>
        </dgm:presLayoutVars>
      </dgm:prSet>
      <dgm:spPr/>
      <dgm:t>
        <a:bodyPr/>
        <a:lstStyle/>
        <a:p>
          <a:endParaRPr lang="en-US"/>
        </a:p>
      </dgm:t>
    </dgm:pt>
    <dgm:pt modelId="{FB173183-BAD5-4DE4-8572-D61BB5B063A2}" type="pres">
      <dgm:prSet presAssocID="{8FC25AEC-DE2C-47E5-AE0D-C7BBC39A2669}" presName="spacing" presStyleCnt="0"/>
      <dgm:spPr/>
    </dgm:pt>
    <dgm:pt modelId="{1D1487AB-23D5-4EA4-A134-66AAF50EEF1C}" type="pres">
      <dgm:prSet presAssocID="{0FF669A2-37B3-48A7-BCDA-39FE9E76894A}" presName="composite" presStyleCnt="0"/>
      <dgm:spPr/>
    </dgm:pt>
    <dgm:pt modelId="{2A54BA95-7224-482F-A742-25E3530D937A}" type="pres">
      <dgm:prSet presAssocID="{0FF669A2-37B3-48A7-BCDA-39FE9E76894A}" presName="imgShp" presStyleLbl="fgImgPlace1" presStyleIdx="3" presStyleCnt="4" custLinFactY="-148438" custLinFactNeighborX="-23920" custLinFactNeighborY="-2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15FB9F9-F3E3-4476-B6DE-378C1D96A1F1}" type="pres">
      <dgm:prSet presAssocID="{0FF669A2-37B3-48A7-BCDA-39FE9E76894A}" presName="txShp" presStyleLbl="node1" presStyleIdx="3" presStyleCnt="4" custScaleY="117028" custLinFactY="-138091" custLinFactNeighborX="45" custLinFactNeighborY="-200000">
        <dgm:presLayoutVars>
          <dgm:bulletEnabled val="1"/>
        </dgm:presLayoutVars>
      </dgm:prSet>
      <dgm:spPr/>
      <dgm:t>
        <a:bodyPr/>
        <a:lstStyle/>
        <a:p>
          <a:endParaRPr lang="en-US"/>
        </a:p>
      </dgm:t>
    </dgm:pt>
  </dgm:ptLst>
  <dgm:cxnLst>
    <dgm:cxn modelId="{11B60DCF-7095-4144-8DD6-EF9AFB44C97A}" srcId="{ED3480C5-BAC4-427A-A2B1-A8970C895D4C}" destId="{6A00EF6B-AD7C-4761-B87A-5078D6DA39FF}" srcOrd="1" destOrd="0" parTransId="{0C94FA8D-2B34-47F8-BC9F-B942B4DFA4C7}" sibTransId="{D16F0C00-8130-4A6B-9B73-EEDBE2396F90}"/>
    <dgm:cxn modelId="{BB94784B-AE60-4F28-AB6E-7A7BCE957441}" srcId="{ED3480C5-BAC4-427A-A2B1-A8970C895D4C}" destId="{0FF669A2-37B3-48A7-BCDA-39FE9E76894A}" srcOrd="3" destOrd="0" parTransId="{BE53FBCA-8A0F-4453-B2D7-A66BFD37702A}" sibTransId="{DD840B11-CD20-4EDC-BB45-BFC31EE059DD}"/>
    <dgm:cxn modelId="{2EDAE5F1-E632-40D4-B405-111C603A6617}" type="presOf" srcId="{0FF669A2-37B3-48A7-BCDA-39FE9E76894A}" destId="{A15FB9F9-F3E3-4476-B6DE-378C1D96A1F1}" srcOrd="0" destOrd="0" presId="urn:microsoft.com/office/officeart/2005/8/layout/vList3#1"/>
    <dgm:cxn modelId="{8AC7696F-2865-4ABF-892E-6C5B001FB9EF}" type="presOf" srcId="{097E3E00-079B-4483-BDE3-201EB123C13F}" destId="{E920165E-7FED-470E-9FF7-A967F0688DA8}" srcOrd="0" destOrd="0" presId="urn:microsoft.com/office/officeart/2005/8/layout/vList3#1"/>
    <dgm:cxn modelId="{3AF11CED-8D1D-4FD8-92BE-2E1BF58F0CE1}" type="presOf" srcId="{6A00EF6B-AD7C-4761-B87A-5078D6DA39FF}" destId="{1B765D85-4782-4835-BA59-F4BC77051684}" srcOrd="0" destOrd="0" presId="urn:microsoft.com/office/officeart/2005/8/layout/vList3#1"/>
    <dgm:cxn modelId="{6E6CDA78-70AE-4967-A63A-68539DD50AFE}" srcId="{ED3480C5-BAC4-427A-A2B1-A8970C895D4C}" destId="{097E3E00-079B-4483-BDE3-201EB123C13F}" srcOrd="0" destOrd="0" parTransId="{4D05A7CF-5641-48D4-9B19-5BCDAE40EDE5}" sibTransId="{D678A8ED-FA82-44D1-B44B-0A8D8860FDA6}"/>
    <dgm:cxn modelId="{6F3B5276-17DE-45C5-B32F-7D86FEABAC5D}" srcId="{ED3480C5-BAC4-427A-A2B1-A8970C895D4C}" destId="{9C3C4EF0-E3F9-441B-93D4-103907F222A2}" srcOrd="2" destOrd="0" parTransId="{57B222A3-AD71-45A6-A336-0C785A6F7FD2}" sibTransId="{8FC25AEC-DE2C-47E5-AE0D-C7BBC39A2669}"/>
    <dgm:cxn modelId="{AD1E6B8A-39CB-491A-A7E4-5BCD218DCC3C}" type="presOf" srcId="{ED3480C5-BAC4-427A-A2B1-A8970C895D4C}" destId="{4D5A601B-E1F2-4806-A808-7D5A78135B39}" srcOrd="0" destOrd="0" presId="urn:microsoft.com/office/officeart/2005/8/layout/vList3#1"/>
    <dgm:cxn modelId="{FF3DEC3B-664E-4BDE-BAFB-F9A3EACF0088}" type="presOf" srcId="{9C3C4EF0-E3F9-441B-93D4-103907F222A2}" destId="{E396674B-1D8C-4B1A-911E-1BED19F3E5AC}" srcOrd="0" destOrd="0" presId="urn:microsoft.com/office/officeart/2005/8/layout/vList3#1"/>
    <dgm:cxn modelId="{8FF85F31-8F3C-4F28-8838-EA13EE0FDBD2}" type="presParOf" srcId="{4D5A601B-E1F2-4806-A808-7D5A78135B39}" destId="{712573A6-045B-41F5-B505-329243C4E575}" srcOrd="0" destOrd="0" presId="urn:microsoft.com/office/officeart/2005/8/layout/vList3#1"/>
    <dgm:cxn modelId="{0D3C31E8-39B2-4176-9ADF-82D3E12CEA1A}" type="presParOf" srcId="{712573A6-045B-41F5-B505-329243C4E575}" destId="{4B77D37A-44F7-47E1-AB21-436C97F0C449}" srcOrd="0" destOrd="0" presId="urn:microsoft.com/office/officeart/2005/8/layout/vList3#1"/>
    <dgm:cxn modelId="{91B09B9B-2090-462A-A6D4-10E791F6EB49}" type="presParOf" srcId="{712573A6-045B-41F5-B505-329243C4E575}" destId="{E920165E-7FED-470E-9FF7-A967F0688DA8}" srcOrd="1" destOrd="0" presId="urn:microsoft.com/office/officeart/2005/8/layout/vList3#1"/>
    <dgm:cxn modelId="{6E14BA6D-4A87-4001-8195-353991B31CD8}" type="presParOf" srcId="{4D5A601B-E1F2-4806-A808-7D5A78135B39}" destId="{6AA8DC6E-41E0-443A-912C-63026EB4EB56}" srcOrd="1" destOrd="0" presId="urn:microsoft.com/office/officeart/2005/8/layout/vList3#1"/>
    <dgm:cxn modelId="{07B17597-391E-4173-A4F4-DA740D569323}" type="presParOf" srcId="{4D5A601B-E1F2-4806-A808-7D5A78135B39}" destId="{B7A667EA-D67F-452F-98FB-D8CFAAC8CFE0}" srcOrd="2" destOrd="0" presId="urn:microsoft.com/office/officeart/2005/8/layout/vList3#1"/>
    <dgm:cxn modelId="{5DB5E0B2-52FE-4B22-B997-9C74FF66D746}" type="presParOf" srcId="{B7A667EA-D67F-452F-98FB-D8CFAAC8CFE0}" destId="{A2941C0F-77A3-48FA-B024-E1F4B9163ACF}" srcOrd="0" destOrd="0" presId="urn:microsoft.com/office/officeart/2005/8/layout/vList3#1"/>
    <dgm:cxn modelId="{D35255E9-A308-432A-B831-ADB01F902FB2}" type="presParOf" srcId="{B7A667EA-D67F-452F-98FB-D8CFAAC8CFE0}" destId="{1B765D85-4782-4835-BA59-F4BC77051684}" srcOrd="1" destOrd="0" presId="urn:microsoft.com/office/officeart/2005/8/layout/vList3#1"/>
    <dgm:cxn modelId="{CDD76EF1-7FC3-4A8F-8D68-70D25AADEA41}" type="presParOf" srcId="{4D5A601B-E1F2-4806-A808-7D5A78135B39}" destId="{15EF4435-0E47-4B84-A8EF-501607D7AC80}" srcOrd="3" destOrd="0" presId="urn:microsoft.com/office/officeart/2005/8/layout/vList3#1"/>
    <dgm:cxn modelId="{18179417-879E-4986-8E4E-FBD9557F8F2F}" type="presParOf" srcId="{4D5A601B-E1F2-4806-A808-7D5A78135B39}" destId="{92650D40-3FB7-4A68-928D-11B55BAEFD23}" srcOrd="4" destOrd="0" presId="urn:microsoft.com/office/officeart/2005/8/layout/vList3#1"/>
    <dgm:cxn modelId="{CC87E279-A49A-4E50-B85C-4442A3A34DE1}" type="presParOf" srcId="{92650D40-3FB7-4A68-928D-11B55BAEFD23}" destId="{56A00ED4-C8D7-406B-851B-C8C971D35608}" srcOrd="0" destOrd="0" presId="urn:microsoft.com/office/officeart/2005/8/layout/vList3#1"/>
    <dgm:cxn modelId="{14ADE1D1-C2BF-47B7-A6BE-A4B0BE745C0B}" type="presParOf" srcId="{92650D40-3FB7-4A68-928D-11B55BAEFD23}" destId="{E396674B-1D8C-4B1A-911E-1BED19F3E5AC}" srcOrd="1" destOrd="0" presId="urn:microsoft.com/office/officeart/2005/8/layout/vList3#1"/>
    <dgm:cxn modelId="{DB478A04-40B2-4722-80BC-A9A4F5A92143}" type="presParOf" srcId="{4D5A601B-E1F2-4806-A808-7D5A78135B39}" destId="{FB173183-BAD5-4DE4-8572-D61BB5B063A2}" srcOrd="5" destOrd="0" presId="urn:microsoft.com/office/officeart/2005/8/layout/vList3#1"/>
    <dgm:cxn modelId="{3E4600BC-504A-4062-AB1A-00019DFEAAD2}" type="presParOf" srcId="{4D5A601B-E1F2-4806-A808-7D5A78135B39}" destId="{1D1487AB-23D5-4EA4-A134-66AAF50EEF1C}" srcOrd="6" destOrd="0" presId="urn:microsoft.com/office/officeart/2005/8/layout/vList3#1"/>
    <dgm:cxn modelId="{DFE58C28-C73D-4C71-9378-74C57F0CAB74}" type="presParOf" srcId="{1D1487AB-23D5-4EA4-A134-66AAF50EEF1C}" destId="{2A54BA95-7224-482F-A742-25E3530D937A}" srcOrd="0" destOrd="0" presId="urn:microsoft.com/office/officeart/2005/8/layout/vList3#1"/>
    <dgm:cxn modelId="{93F85EE1-4419-42B3-8B1D-051348E6E67F}" type="presParOf" srcId="{1D1487AB-23D5-4EA4-A134-66AAF50EEF1C}" destId="{A15FB9F9-F3E3-4476-B6DE-378C1D96A1F1}"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D18345B-55BD-401A-92BD-8D3FA0A7C2A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32E79B8-CE13-4D1E-89F3-5D8C721D2245}">
      <dgm:prSet phldrT="[Text]"/>
      <dgm:spPr/>
      <dgm:t>
        <a:bodyPr/>
        <a:lstStyle/>
        <a:p>
          <a:r>
            <a:rPr lang="en-US" dirty="0" smtClean="0"/>
            <a:t>Composition of Costs</a:t>
          </a:r>
          <a:endParaRPr lang="en-US" dirty="0"/>
        </a:p>
      </dgm:t>
    </dgm:pt>
    <dgm:pt modelId="{AC1E14F2-BE05-4D70-8BBE-13E444755017}" type="parTrans" cxnId="{0BC5842F-F81F-4B4F-B2EF-D7E0BC1A6919}">
      <dgm:prSet/>
      <dgm:spPr/>
      <dgm:t>
        <a:bodyPr/>
        <a:lstStyle/>
        <a:p>
          <a:endParaRPr lang="en-US"/>
        </a:p>
      </dgm:t>
    </dgm:pt>
    <dgm:pt modelId="{88D8D37F-9A38-4009-9060-AB2175FD1F11}" type="sibTrans" cxnId="{0BC5842F-F81F-4B4F-B2EF-D7E0BC1A6919}">
      <dgm:prSet/>
      <dgm:spPr/>
      <dgm:t>
        <a:bodyPr/>
        <a:lstStyle/>
        <a:p>
          <a:endParaRPr lang="en-US"/>
        </a:p>
      </dgm:t>
    </dgm:pt>
    <dgm:pt modelId="{DF9EEE10-F921-46AD-84D1-49C4AB9928FC}">
      <dgm:prSet phldrT="[Text]" custT="1"/>
      <dgm:spPr/>
      <dgm:t>
        <a:bodyPr/>
        <a:lstStyle/>
        <a:p>
          <a:r>
            <a:rPr lang="en-US" sz="1800" b="1" dirty="0" smtClean="0"/>
            <a:t>Total Costs = direct costs  + indirect costs – applicable credits</a:t>
          </a:r>
          <a:endParaRPr lang="en-US" sz="1800" b="1" dirty="0"/>
        </a:p>
      </dgm:t>
    </dgm:pt>
    <dgm:pt modelId="{80AC5FC7-9626-4825-855C-F30C026E54F1}" type="parTrans" cxnId="{79AF2F4F-BD0F-419A-9A89-1CE40BCF3E7F}">
      <dgm:prSet/>
      <dgm:spPr/>
      <dgm:t>
        <a:bodyPr/>
        <a:lstStyle/>
        <a:p>
          <a:endParaRPr lang="en-US"/>
        </a:p>
      </dgm:t>
    </dgm:pt>
    <dgm:pt modelId="{BCB34135-B5AF-4E70-BF8C-201D137EB8C6}" type="sibTrans" cxnId="{79AF2F4F-BD0F-419A-9A89-1CE40BCF3E7F}">
      <dgm:prSet/>
      <dgm:spPr/>
      <dgm:t>
        <a:bodyPr/>
        <a:lstStyle/>
        <a:p>
          <a:endParaRPr lang="en-US"/>
        </a:p>
      </dgm:t>
    </dgm:pt>
    <dgm:pt modelId="{3C6095C0-D307-41E6-9E81-E5139F582473}">
      <dgm:prSet phldrT="[Text]"/>
      <dgm:spPr/>
      <dgm:t>
        <a:bodyPr/>
        <a:lstStyle/>
        <a:p>
          <a:r>
            <a:rPr lang="en-US" dirty="0" smtClean="0"/>
            <a:t>Direct Costs</a:t>
          </a:r>
          <a:endParaRPr lang="en-US" dirty="0"/>
        </a:p>
      </dgm:t>
    </dgm:pt>
    <dgm:pt modelId="{FF5EE768-3D7C-4375-94AD-3418D3D28A36}" type="parTrans" cxnId="{B90C41F9-4550-4C79-921C-960E1257A704}">
      <dgm:prSet/>
      <dgm:spPr/>
      <dgm:t>
        <a:bodyPr/>
        <a:lstStyle/>
        <a:p>
          <a:endParaRPr lang="en-US"/>
        </a:p>
      </dgm:t>
    </dgm:pt>
    <dgm:pt modelId="{6DC0722C-92D6-493A-8A33-CD60049957DB}" type="sibTrans" cxnId="{B90C41F9-4550-4C79-921C-960E1257A704}">
      <dgm:prSet/>
      <dgm:spPr/>
      <dgm:t>
        <a:bodyPr/>
        <a:lstStyle/>
        <a:p>
          <a:endParaRPr lang="en-US"/>
        </a:p>
      </dgm:t>
    </dgm:pt>
    <dgm:pt modelId="{A2D6C377-FC62-40B3-AEDC-932002F160B2}">
      <dgm:prSet phldrT="[Text]"/>
      <dgm:spPr/>
      <dgm:t>
        <a:bodyPr/>
        <a:lstStyle/>
        <a:p>
          <a:r>
            <a:rPr lang="en-US" b="1" dirty="0" smtClean="0"/>
            <a:t>Identifiable specifically with a particular cost objective (i.e., project or award or primary function)</a:t>
          </a:r>
          <a:endParaRPr lang="en-US" b="1" dirty="0"/>
        </a:p>
      </dgm:t>
    </dgm:pt>
    <dgm:pt modelId="{E258DB06-1A1A-43CD-A24D-B022D7EAC4A1}" type="parTrans" cxnId="{C1D4E870-CA10-4C72-BE1C-91CC1F82000F}">
      <dgm:prSet/>
      <dgm:spPr/>
      <dgm:t>
        <a:bodyPr/>
        <a:lstStyle/>
        <a:p>
          <a:endParaRPr lang="en-US"/>
        </a:p>
      </dgm:t>
    </dgm:pt>
    <dgm:pt modelId="{57EADF07-5086-4139-8D87-0C0B98425F3D}" type="sibTrans" cxnId="{C1D4E870-CA10-4C72-BE1C-91CC1F82000F}">
      <dgm:prSet/>
      <dgm:spPr/>
      <dgm:t>
        <a:bodyPr/>
        <a:lstStyle/>
        <a:p>
          <a:endParaRPr lang="en-US"/>
        </a:p>
      </dgm:t>
    </dgm:pt>
    <dgm:pt modelId="{F7F9C669-AFA0-41D1-B24C-98E9309280B5}">
      <dgm:prSet phldrT="[Text]"/>
      <dgm:spPr/>
      <dgm:t>
        <a:bodyPr/>
        <a:lstStyle/>
        <a:p>
          <a:r>
            <a:rPr lang="en-US" dirty="0" smtClean="0"/>
            <a:t>Indirect Costs</a:t>
          </a:r>
          <a:endParaRPr lang="en-US" dirty="0"/>
        </a:p>
      </dgm:t>
    </dgm:pt>
    <dgm:pt modelId="{135A3879-C1A5-44D2-B5DC-22253B002B63}" type="parTrans" cxnId="{29AF5EEF-DE2C-4773-A56F-106EA7BFB820}">
      <dgm:prSet/>
      <dgm:spPr/>
      <dgm:t>
        <a:bodyPr/>
        <a:lstStyle/>
        <a:p>
          <a:endParaRPr lang="en-US"/>
        </a:p>
      </dgm:t>
    </dgm:pt>
    <dgm:pt modelId="{F3C4638F-0351-443A-B856-0986CD3D72DF}" type="sibTrans" cxnId="{29AF5EEF-DE2C-4773-A56F-106EA7BFB820}">
      <dgm:prSet/>
      <dgm:spPr/>
      <dgm:t>
        <a:bodyPr/>
        <a:lstStyle/>
        <a:p>
          <a:endParaRPr lang="en-US"/>
        </a:p>
      </dgm:t>
    </dgm:pt>
    <dgm:pt modelId="{19613F10-9EDD-40E2-98D0-593D4230C99C}">
      <dgm:prSet phldrT="[Text]"/>
      <dgm:spPr/>
      <dgm:t>
        <a:bodyPr/>
        <a:lstStyle/>
        <a:p>
          <a:r>
            <a:rPr lang="en-US" b="1" dirty="0" smtClean="0"/>
            <a:t>Costs of general support activities that benefit more than one cost objective</a:t>
          </a:r>
          <a:endParaRPr lang="en-US" b="1" dirty="0"/>
        </a:p>
      </dgm:t>
    </dgm:pt>
    <dgm:pt modelId="{8E1AB1D4-8C3E-49CA-91C1-F1388538E440}" type="parTrans" cxnId="{BAC92763-7039-44CE-A7D4-88D2E60F8BC4}">
      <dgm:prSet/>
      <dgm:spPr/>
      <dgm:t>
        <a:bodyPr/>
        <a:lstStyle/>
        <a:p>
          <a:endParaRPr lang="en-US"/>
        </a:p>
      </dgm:t>
    </dgm:pt>
    <dgm:pt modelId="{27EAED42-9D3C-450B-B18F-734502EC0533}" type="sibTrans" cxnId="{BAC92763-7039-44CE-A7D4-88D2E60F8BC4}">
      <dgm:prSet/>
      <dgm:spPr/>
      <dgm:t>
        <a:bodyPr/>
        <a:lstStyle/>
        <a:p>
          <a:endParaRPr lang="en-US"/>
        </a:p>
      </dgm:t>
    </dgm:pt>
    <dgm:pt modelId="{A15C2415-19FC-4D21-8381-A8A7A3211B39}">
      <dgm:prSet phldrT="[Text]"/>
      <dgm:spPr/>
      <dgm:t>
        <a:bodyPr/>
        <a:lstStyle/>
        <a:p>
          <a:r>
            <a:rPr lang="en-US" b="1" dirty="0" smtClean="0"/>
            <a:t>Not readily assignable without disproportionate effort</a:t>
          </a:r>
          <a:endParaRPr lang="en-US" b="1" dirty="0"/>
        </a:p>
      </dgm:t>
    </dgm:pt>
    <dgm:pt modelId="{29D89FB5-9619-469C-B40A-C092AEEE5723}" type="parTrans" cxnId="{898870AB-EF28-4FAC-9CAC-D20735BF7677}">
      <dgm:prSet/>
      <dgm:spPr/>
      <dgm:t>
        <a:bodyPr/>
        <a:lstStyle/>
        <a:p>
          <a:endParaRPr lang="en-US"/>
        </a:p>
      </dgm:t>
    </dgm:pt>
    <dgm:pt modelId="{2845CB43-317E-4D74-98E3-543EF695E358}" type="sibTrans" cxnId="{898870AB-EF28-4FAC-9CAC-D20735BF7677}">
      <dgm:prSet/>
      <dgm:spPr/>
      <dgm:t>
        <a:bodyPr/>
        <a:lstStyle/>
        <a:p>
          <a:endParaRPr lang="en-US"/>
        </a:p>
      </dgm:t>
    </dgm:pt>
    <dgm:pt modelId="{D761E530-E4B9-4D4C-94DA-1C37DCDD759C}" type="pres">
      <dgm:prSet presAssocID="{AD18345B-55BD-401A-92BD-8D3FA0A7C2AB}" presName="Name0" presStyleCnt="0">
        <dgm:presLayoutVars>
          <dgm:dir/>
          <dgm:animLvl val="lvl"/>
          <dgm:resizeHandles/>
        </dgm:presLayoutVars>
      </dgm:prSet>
      <dgm:spPr/>
      <dgm:t>
        <a:bodyPr/>
        <a:lstStyle/>
        <a:p>
          <a:endParaRPr lang="en-US"/>
        </a:p>
      </dgm:t>
    </dgm:pt>
    <dgm:pt modelId="{7E9EB6FE-F0CE-42BB-94B5-9CEAF0B98ADA}" type="pres">
      <dgm:prSet presAssocID="{D32E79B8-CE13-4D1E-89F3-5D8C721D2245}" presName="linNode" presStyleCnt="0"/>
      <dgm:spPr/>
    </dgm:pt>
    <dgm:pt modelId="{D0B22EF5-493A-495D-B245-EE4FF4C131AC}" type="pres">
      <dgm:prSet presAssocID="{D32E79B8-CE13-4D1E-89F3-5D8C721D2245}" presName="parentShp" presStyleLbl="node1" presStyleIdx="0" presStyleCnt="3">
        <dgm:presLayoutVars>
          <dgm:bulletEnabled val="1"/>
        </dgm:presLayoutVars>
      </dgm:prSet>
      <dgm:spPr/>
      <dgm:t>
        <a:bodyPr/>
        <a:lstStyle/>
        <a:p>
          <a:endParaRPr lang="en-US"/>
        </a:p>
      </dgm:t>
    </dgm:pt>
    <dgm:pt modelId="{78C90264-3A65-4F69-A24A-644E075055F7}" type="pres">
      <dgm:prSet presAssocID="{D32E79B8-CE13-4D1E-89F3-5D8C721D2245}" presName="childShp" presStyleLbl="bgAccFollowNode1" presStyleIdx="0" presStyleCnt="3">
        <dgm:presLayoutVars>
          <dgm:bulletEnabled val="1"/>
        </dgm:presLayoutVars>
      </dgm:prSet>
      <dgm:spPr/>
      <dgm:t>
        <a:bodyPr/>
        <a:lstStyle/>
        <a:p>
          <a:endParaRPr lang="en-US"/>
        </a:p>
      </dgm:t>
    </dgm:pt>
    <dgm:pt modelId="{28854C0F-E12D-409F-9752-95D332EB93CC}" type="pres">
      <dgm:prSet presAssocID="{88D8D37F-9A38-4009-9060-AB2175FD1F11}" presName="spacing" presStyleCnt="0"/>
      <dgm:spPr/>
    </dgm:pt>
    <dgm:pt modelId="{D43EA84D-F918-4420-98A8-0569476A767A}" type="pres">
      <dgm:prSet presAssocID="{3C6095C0-D307-41E6-9E81-E5139F582473}" presName="linNode" presStyleCnt="0"/>
      <dgm:spPr/>
    </dgm:pt>
    <dgm:pt modelId="{20B1A9AF-F257-4976-8182-AC1D1405B84D}" type="pres">
      <dgm:prSet presAssocID="{3C6095C0-D307-41E6-9E81-E5139F582473}" presName="parentShp" presStyleLbl="node1" presStyleIdx="1" presStyleCnt="3">
        <dgm:presLayoutVars>
          <dgm:bulletEnabled val="1"/>
        </dgm:presLayoutVars>
      </dgm:prSet>
      <dgm:spPr/>
      <dgm:t>
        <a:bodyPr/>
        <a:lstStyle/>
        <a:p>
          <a:endParaRPr lang="en-US"/>
        </a:p>
      </dgm:t>
    </dgm:pt>
    <dgm:pt modelId="{B72AC90E-0651-4665-B243-8158F82462A7}" type="pres">
      <dgm:prSet presAssocID="{3C6095C0-D307-41E6-9E81-E5139F582473}" presName="childShp" presStyleLbl="bgAccFollowNode1" presStyleIdx="1" presStyleCnt="3">
        <dgm:presLayoutVars>
          <dgm:bulletEnabled val="1"/>
        </dgm:presLayoutVars>
      </dgm:prSet>
      <dgm:spPr/>
      <dgm:t>
        <a:bodyPr/>
        <a:lstStyle/>
        <a:p>
          <a:endParaRPr lang="en-US"/>
        </a:p>
      </dgm:t>
    </dgm:pt>
    <dgm:pt modelId="{92CFAD23-8713-4630-9DCB-392C8C628C67}" type="pres">
      <dgm:prSet presAssocID="{6DC0722C-92D6-493A-8A33-CD60049957DB}" presName="spacing" presStyleCnt="0"/>
      <dgm:spPr/>
    </dgm:pt>
    <dgm:pt modelId="{3B22B1EF-0CE4-4110-B0FB-95C3B12316AD}" type="pres">
      <dgm:prSet presAssocID="{F7F9C669-AFA0-41D1-B24C-98E9309280B5}" presName="linNode" presStyleCnt="0"/>
      <dgm:spPr/>
    </dgm:pt>
    <dgm:pt modelId="{7B135F52-B096-479F-9B88-3B50BD255C21}" type="pres">
      <dgm:prSet presAssocID="{F7F9C669-AFA0-41D1-B24C-98E9309280B5}" presName="parentShp" presStyleLbl="node1" presStyleIdx="2" presStyleCnt="3">
        <dgm:presLayoutVars>
          <dgm:bulletEnabled val="1"/>
        </dgm:presLayoutVars>
      </dgm:prSet>
      <dgm:spPr/>
      <dgm:t>
        <a:bodyPr/>
        <a:lstStyle/>
        <a:p>
          <a:endParaRPr lang="en-US"/>
        </a:p>
      </dgm:t>
    </dgm:pt>
    <dgm:pt modelId="{3C6C5B03-D40F-41B6-957F-9004F638B0EF}" type="pres">
      <dgm:prSet presAssocID="{F7F9C669-AFA0-41D1-B24C-98E9309280B5}" presName="childShp" presStyleLbl="bgAccFollowNode1" presStyleIdx="2" presStyleCnt="3">
        <dgm:presLayoutVars>
          <dgm:bulletEnabled val="1"/>
        </dgm:presLayoutVars>
      </dgm:prSet>
      <dgm:spPr/>
      <dgm:t>
        <a:bodyPr/>
        <a:lstStyle/>
        <a:p>
          <a:endParaRPr lang="en-US"/>
        </a:p>
      </dgm:t>
    </dgm:pt>
  </dgm:ptLst>
  <dgm:cxnLst>
    <dgm:cxn modelId="{DB45E3D2-63AF-4C1E-B6C2-1B671631C6B2}" type="presOf" srcId="{AD18345B-55BD-401A-92BD-8D3FA0A7C2AB}" destId="{D761E530-E4B9-4D4C-94DA-1C37DCDD759C}" srcOrd="0" destOrd="0" presId="urn:microsoft.com/office/officeart/2005/8/layout/vList6"/>
    <dgm:cxn modelId="{0BC5842F-F81F-4B4F-B2EF-D7E0BC1A6919}" srcId="{AD18345B-55BD-401A-92BD-8D3FA0A7C2AB}" destId="{D32E79B8-CE13-4D1E-89F3-5D8C721D2245}" srcOrd="0" destOrd="0" parTransId="{AC1E14F2-BE05-4D70-8BBE-13E444755017}" sibTransId="{88D8D37F-9A38-4009-9060-AB2175FD1F11}"/>
    <dgm:cxn modelId="{79AF2F4F-BD0F-419A-9A89-1CE40BCF3E7F}" srcId="{D32E79B8-CE13-4D1E-89F3-5D8C721D2245}" destId="{DF9EEE10-F921-46AD-84D1-49C4AB9928FC}" srcOrd="0" destOrd="0" parTransId="{80AC5FC7-9626-4825-855C-F30C026E54F1}" sibTransId="{BCB34135-B5AF-4E70-BF8C-201D137EB8C6}"/>
    <dgm:cxn modelId="{D73B465F-2665-40CF-9FFF-FCE5315FF2D5}" type="presOf" srcId="{A15C2415-19FC-4D21-8381-A8A7A3211B39}" destId="{3C6C5B03-D40F-41B6-957F-9004F638B0EF}" srcOrd="0" destOrd="1" presId="urn:microsoft.com/office/officeart/2005/8/layout/vList6"/>
    <dgm:cxn modelId="{B90C41F9-4550-4C79-921C-960E1257A704}" srcId="{AD18345B-55BD-401A-92BD-8D3FA0A7C2AB}" destId="{3C6095C0-D307-41E6-9E81-E5139F582473}" srcOrd="1" destOrd="0" parTransId="{FF5EE768-3D7C-4375-94AD-3418D3D28A36}" sibTransId="{6DC0722C-92D6-493A-8A33-CD60049957DB}"/>
    <dgm:cxn modelId="{3C940838-33C1-492A-A259-B2ACF03F1C3D}" type="presOf" srcId="{A2D6C377-FC62-40B3-AEDC-932002F160B2}" destId="{B72AC90E-0651-4665-B243-8158F82462A7}" srcOrd="0" destOrd="0" presId="urn:microsoft.com/office/officeart/2005/8/layout/vList6"/>
    <dgm:cxn modelId="{BAC92763-7039-44CE-A7D4-88D2E60F8BC4}" srcId="{F7F9C669-AFA0-41D1-B24C-98E9309280B5}" destId="{19613F10-9EDD-40E2-98D0-593D4230C99C}" srcOrd="0" destOrd="0" parTransId="{8E1AB1D4-8C3E-49CA-91C1-F1388538E440}" sibTransId="{27EAED42-9D3C-450B-B18F-734502EC0533}"/>
    <dgm:cxn modelId="{F4DFBFDD-5D4C-4CB7-B49C-2CE1DAE4C0AA}" type="presOf" srcId="{D32E79B8-CE13-4D1E-89F3-5D8C721D2245}" destId="{D0B22EF5-493A-495D-B245-EE4FF4C131AC}" srcOrd="0" destOrd="0" presId="urn:microsoft.com/office/officeart/2005/8/layout/vList6"/>
    <dgm:cxn modelId="{C1D4E870-CA10-4C72-BE1C-91CC1F82000F}" srcId="{3C6095C0-D307-41E6-9E81-E5139F582473}" destId="{A2D6C377-FC62-40B3-AEDC-932002F160B2}" srcOrd="0" destOrd="0" parTransId="{E258DB06-1A1A-43CD-A24D-B022D7EAC4A1}" sibTransId="{57EADF07-5086-4139-8D87-0C0B98425F3D}"/>
    <dgm:cxn modelId="{703AE21D-B30F-488D-AEC3-329F5C502CA9}" type="presOf" srcId="{DF9EEE10-F921-46AD-84D1-49C4AB9928FC}" destId="{78C90264-3A65-4F69-A24A-644E075055F7}" srcOrd="0" destOrd="0" presId="urn:microsoft.com/office/officeart/2005/8/layout/vList6"/>
    <dgm:cxn modelId="{8A8E099E-1AEB-4BB2-BB15-CFB0535118CC}" type="presOf" srcId="{3C6095C0-D307-41E6-9E81-E5139F582473}" destId="{20B1A9AF-F257-4976-8182-AC1D1405B84D}" srcOrd="0" destOrd="0" presId="urn:microsoft.com/office/officeart/2005/8/layout/vList6"/>
    <dgm:cxn modelId="{29AF5EEF-DE2C-4773-A56F-106EA7BFB820}" srcId="{AD18345B-55BD-401A-92BD-8D3FA0A7C2AB}" destId="{F7F9C669-AFA0-41D1-B24C-98E9309280B5}" srcOrd="2" destOrd="0" parTransId="{135A3879-C1A5-44D2-B5DC-22253B002B63}" sibTransId="{F3C4638F-0351-443A-B856-0986CD3D72DF}"/>
    <dgm:cxn modelId="{ABB32D5A-7642-4085-B86D-CD8EC6B63679}" type="presOf" srcId="{F7F9C669-AFA0-41D1-B24C-98E9309280B5}" destId="{7B135F52-B096-479F-9B88-3B50BD255C21}" srcOrd="0" destOrd="0" presId="urn:microsoft.com/office/officeart/2005/8/layout/vList6"/>
    <dgm:cxn modelId="{898870AB-EF28-4FAC-9CAC-D20735BF7677}" srcId="{F7F9C669-AFA0-41D1-B24C-98E9309280B5}" destId="{A15C2415-19FC-4D21-8381-A8A7A3211B39}" srcOrd="1" destOrd="0" parTransId="{29D89FB5-9619-469C-B40A-C092AEEE5723}" sibTransId="{2845CB43-317E-4D74-98E3-543EF695E358}"/>
    <dgm:cxn modelId="{A8F678FF-EAC7-4A4E-B724-2C47A13DF0C7}" type="presOf" srcId="{19613F10-9EDD-40E2-98D0-593D4230C99C}" destId="{3C6C5B03-D40F-41B6-957F-9004F638B0EF}" srcOrd="0" destOrd="0" presId="urn:microsoft.com/office/officeart/2005/8/layout/vList6"/>
    <dgm:cxn modelId="{AEFF7DBE-F701-4B89-B67C-7876B59AEE5C}" type="presParOf" srcId="{D761E530-E4B9-4D4C-94DA-1C37DCDD759C}" destId="{7E9EB6FE-F0CE-42BB-94B5-9CEAF0B98ADA}" srcOrd="0" destOrd="0" presId="urn:microsoft.com/office/officeart/2005/8/layout/vList6"/>
    <dgm:cxn modelId="{08D9FB2E-9913-4068-A755-66B91C34B41A}" type="presParOf" srcId="{7E9EB6FE-F0CE-42BB-94B5-9CEAF0B98ADA}" destId="{D0B22EF5-493A-495D-B245-EE4FF4C131AC}" srcOrd="0" destOrd="0" presId="urn:microsoft.com/office/officeart/2005/8/layout/vList6"/>
    <dgm:cxn modelId="{398003B1-5AD0-44B1-81E8-CBC63E3A4E01}" type="presParOf" srcId="{7E9EB6FE-F0CE-42BB-94B5-9CEAF0B98ADA}" destId="{78C90264-3A65-4F69-A24A-644E075055F7}" srcOrd="1" destOrd="0" presId="urn:microsoft.com/office/officeart/2005/8/layout/vList6"/>
    <dgm:cxn modelId="{59E27DEB-8B14-4DF4-AB91-C9EC50B60C32}" type="presParOf" srcId="{D761E530-E4B9-4D4C-94DA-1C37DCDD759C}" destId="{28854C0F-E12D-409F-9752-95D332EB93CC}" srcOrd="1" destOrd="0" presId="urn:microsoft.com/office/officeart/2005/8/layout/vList6"/>
    <dgm:cxn modelId="{4352A65B-F18D-44ED-ACF0-9D22BF0505C5}" type="presParOf" srcId="{D761E530-E4B9-4D4C-94DA-1C37DCDD759C}" destId="{D43EA84D-F918-4420-98A8-0569476A767A}" srcOrd="2" destOrd="0" presId="urn:microsoft.com/office/officeart/2005/8/layout/vList6"/>
    <dgm:cxn modelId="{951E9F0D-C267-43EA-A791-872C78E7F1D2}" type="presParOf" srcId="{D43EA84D-F918-4420-98A8-0569476A767A}" destId="{20B1A9AF-F257-4976-8182-AC1D1405B84D}" srcOrd="0" destOrd="0" presId="urn:microsoft.com/office/officeart/2005/8/layout/vList6"/>
    <dgm:cxn modelId="{6CFE9ADE-26BF-4D75-B9C1-E73CCA7B5D36}" type="presParOf" srcId="{D43EA84D-F918-4420-98A8-0569476A767A}" destId="{B72AC90E-0651-4665-B243-8158F82462A7}" srcOrd="1" destOrd="0" presId="urn:microsoft.com/office/officeart/2005/8/layout/vList6"/>
    <dgm:cxn modelId="{A8D8E253-4290-439E-9705-F374669FD4B7}" type="presParOf" srcId="{D761E530-E4B9-4D4C-94DA-1C37DCDD759C}" destId="{92CFAD23-8713-4630-9DCB-392C8C628C67}" srcOrd="3" destOrd="0" presId="urn:microsoft.com/office/officeart/2005/8/layout/vList6"/>
    <dgm:cxn modelId="{A9B937F4-F3A7-41C2-929D-466DA108380A}" type="presParOf" srcId="{D761E530-E4B9-4D4C-94DA-1C37DCDD759C}" destId="{3B22B1EF-0CE4-4110-B0FB-95C3B12316AD}" srcOrd="4" destOrd="0" presId="urn:microsoft.com/office/officeart/2005/8/layout/vList6"/>
    <dgm:cxn modelId="{0C731E29-4531-4803-9031-6A69CC1E48F0}" type="presParOf" srcId="{3B22B1EF-0CE4-4110-B0FB-95C3B12316AD}" destId="{7B135F52-B096-479F-9B88-3B50BD255C21}" srcOrd="0" destOrd="0" presId="urn:microsoft.com/office/officeart/2005/8/layout/vList6"/>
    <dgm:cxn modelId="{92E0258D-59E9-4AE0-8B25-08F31F21D79C}" type="presParOf" srcId="{3B22B1EF-0CE4-4110-B0FB-95C3B12316AD}" destId="{3C6C5B03-D40F-41B6-957F-9004F638B0E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68D6500-E2CF-4DD6-B4D3-409A7324E22F}" type="doc">
      <dgm:prSet loTypeId="urn:microsoft.com/office/officeart/2005/8/layout/target3" loCatId="list" qsTypeId="urn:microsoft.com/office/officeart/2005/8/quickstyle/3d1" qsCatId="3D" csTypeId="urn:microsoft.com/office/officeart/2005/8/colors/accent1_2" csCatId="accent1" phldr="1"/>
      <dgm:spPr/>
      <dgm:t>
        <a:bodyPr/>
        <a:lstStyle/>
        <a:p>
          <a:endParaRPr lang="en-US"/>
        </a:p>
      </dgm:t>
    </dgm:pt>
    <dgm:pt modelId="{AA3291DD-80E3-44BD-B6B0-033736373539}">
      <dgm:prSet phldrT="[Text]"/>
      <dgm:spPr/>
      <dgm:t>
        <a:bodyPr/>
        <a:lstStyle/>
        <a:p>
          <a:r>
            <a:rPr lang="en-US" dirty="0" smtClean="0"/>
            <a:t>Direct Costs</a:t>
          </a:r>
          <a:endParaRPr lang="en-US" dirty="0"/>
        </a:p>
      </dgm:t>
    </dgm:pt>
    <dgm:pt modelId="{DA689970-CBD6-4C89-B74B-656379561427}" type="parTrans" cxnId="{8FBB0814-5FDF-40DA-BA56-1993B86C2A9A}">
      <dgm:prSet/>
      <dgm:spPr/>
      <dgm:t>
        <a:bodyPr/>
        <a:lstStyle/>
        <a:p>
          <a:endParaRPr lang="en-US"/>
        </a:p>
      </dgm:t>
    </dgm:pt>
    <dgm:pt modelId="{2C059F78-2185-4EC8-9595-F013C83A70DB}" type="sibTrans" cxnId="{8FBB0814-5FDF-40DA-BA56-1993B86C2A9A}">
      <dgm:prSet/>
      <dgm:spPr/>
      <dgm:t>
        <a:bodyPr/>
        <a:lstStyle/>
        <a:p>
          <a:endParaRPr lang="en-US"/>
        </a:p>
      </dgm:t>
    </dgm:pt>
    <dgm:pt modelId="{5B8B223F-0855-4A39-8789-691C19D6E103}">
      <dgm:prSet phldrT="[Text]"/>
      <dgm:spPr/>
      <dgm:t>
        <a:bodyPr/>
        <a:lstStyle/>
        <a:p>
          <a:r>
            <a:rPr lang="en-US" dirty="0" smtClean="0"/>
            <a:t>Bus/Rail Operations</a:t>
          </a:r>
          <a:endParaRPr lang="en-US" dirty="0"/>
        </a:p>
      </dgm:t>
    </dgm:pt>
    <dgm:pt modelId="{15869DEC-A06B-4F28-A757-FE9E3B6DEF78}" type="parTrans" cxnId="{0B4EF8FB-79F3-48E3-AF23-F2AB781DF19C}">
      <dgm:prSet/>
      <dgm:spPr/>
      <dgm:t>
        <a:bodyPr/>
        <a:lstStyle/>
        <a:p>
          <a:endParaRPr lang="en-US"/>
        </a:p>
      </dgm:t>
    </dgm:pt>
    <dgm:pt modelId="{5E45B142-B584-4D06-BD5F-7663ABC694BE}" type="sibTrans" cxnId="{0B4EF8FB-79F3-48E3-AF23-F2AB781DF19C}">
      <dgm:prSet/>
      <dgm:spPr/>
      <dgm:t>
        <a:bodyPr/>
        <a:lstStyle/>
        <a:p>
          <a:endParaRPr lang="en-US"/>
        </a:p>
      </dgm:t>
    </dgm:pt>
    <dgm:pt modelId="{B2566C02-76DC-4AC4-910F-34EB23706058}">
      <dgm:prSet phldrT="[Text]"/>
      <dgm:spPr/>
      <dgm:t>
        <a:bodyPr/>
        <a:lstStyle/>
        <a:p>
          <a:r>
            <a:rPr lang="en-US" dirty="0" smtClean="0"/>
            <a:t>Planning</a:t>
          </a:r>
          <a:endParaRPr lang="en-US" dirty="0"/>
        </a:p>
      </dgm:t>
    </dgm:pt>
    <dgm:pt modelId="{F4330302-B0D5-41E5-BFD0-ADF54E1EC016}" type="parTrans" cxnId="{9ACA7E27-CFA8-4B5F-B6DF-46AE4400C5A2}">
      <dgm:prSet/>
      <dgm:spPr/>
      <dgm:t>
        <a:bodyPr/>
        <a:lstStyle/>
        <a:p>
          <a:endParaRPr lang="en-US"/>
        </a:p>
      </dgm:t>
    </dgm:pt>
    <dgm:pt modelId="{72662CB7-BDC8-451B-B810-7942454917CE}" type="sibTrans" cxnId="{9ACA7E27-CFA8-4B5F-B6DF-46AE4400C5A2}">
      <dgm:prSet/>
      <dgm:spPr/>
      <dgm:t>
        <a:bodyPr/>
        <a:lstStyle/>
        <a:p>
          <a:endParaRPr lang="en-US"/>
        </a:p>
      </dgm:t>
    </dgm:pt>
    <dgm:pt modelId="{FF80CDC4-C35A-4546-A737-2C5478FC2777}">
      <dgm:prSet phldrT="[Text]"/>
      <dgm:spPr/>
      <dgm:t>
        <a:bodyPr/>
        <a:lstStyle/>
        <a:p>
          <a:r>
            <a:rPr lang="en-US" dirty="0" smtClean="0"/>
            <a:t>Indirect Costs</a:t>
          </a:r>
          <a:endParaRPr lang="en-US" dirty="0"/>
        </a:p>
      </dgm:t>
    </dgm:pt>
    <dgm:pt modelId="{E6140A41-B3D2-48CB-97E8-662A415876D2}" type="parTrans" cxnId="{EC0F6897-7529-4776-9FC1-8F8F92FC2FC4}">
      <dgm:prSet/>
      <dgm:spPr/>
      <dgm:t>
        <a:bodyPr/>
        <a:lstStyle/>
        <a:p>
          <a:endParaRPr lang="en-US"/>
        </a:p>
      </dgm:t>
    </dgm:pt>
    <dgm:pt modelId="{B300FB02-EFD9-4F0A-88C7-15C642E9FF70}" type="sibTrans" cxnId="{EC0F6897-7529-4776-9FC1-8F8F92FC2FC4}">
      <dgm:prSet/>
      <dgm:spPr/>
      <dgm:t>
        <a:bodyPr/>
        <a:lstStyle/>
        <a:p>
          <a:endParaRPr lang="en-US"/>
        </a:p>
      </dgm:t>
    </dgm:pt>
    <dgm:pt modelId="{A00D6A64-120C-4F96-8A08-E7E753A1E5EC}">
      <dgm:prSet phldrT="[Text]"/>
      <dgm:spPr/>
      <dgm:t>
        <a:bodyPr/>
        <a:lstStyle/>
        <a:p>
          <a:r>
            <a:rPr lang="en-US" dirty="0" smtClean="0"/>
            <a:t>Directors’ office and staff</a:t>
          </a:r>
          <a:endParaRPr lang="en-US" dirty="0"/>
        </a:p>
      </dgm:t>
    </dgm:pt>
    <dgm:pt modelId="{9F56DFB6-3A34-4ACD-A251-1FB0F50CA229}" type="parTrans" cxnId="{97FD9F34-A22B-4984-A996-95347E25019F}">
      <dgm:prSet/>
      <dgm:spPr/>
      <dgm:t>
        <a:bodyPr/>
        <a:lstStyle/>
        <a:p>
          <a:endParaRPr lang="en-US"/>
        </a:p>
      </dgm:t>
    </dgm:pt>
    <dgm:pt modelId="{7F11F686-392D-4DD0-97BE-FE15F6016D67}" type="sibTrans" cxnId="{97FD9F34-A22B-4984-A996-95347E25019F}">
      <dgm:prSet/>
      <dgm:spPr/>
      <dgm:t>
        <a:bodyPr/>
        <a:lstStyle/>
        <a:p>
          <a:endParaRPr lang="en-US"/>
        </a:p>
      </dgm:t>
    </dgm:pt>
    <dgm:pt modelId="{EF430860-44B8-4CF5-8C06-27047DCD7073}">
      <dgm:prSet phldrT="[Text]"/>
      <dgm:spPr/>
      <dgm:t>
        <a:bodyPr/>
        <a:lstStyle/>
        <a:p>
          <a:r>
            <a:rPr lang="en-US" dirty="0" smtClean="0"/>
            <a:t>Human Resources</a:t>
          </a:r>
          <a:endParaRPr lang="en-US" dirty="0"/>
        </a:p>
      </dgm:t>
    </dgm:pt>
    <dgm:pt modelId="{D2C11F34-227C-48B3-A2C2-658F8F57A863}" type="parTrans" cxnId="{792EE647-18B2-442C-9614-745DC6E6D2F7}">
      <dgm:prSet/>
      <dgm:spPr/>
      <dgm:t>
        <a:bodyPr/>
        <a:lstStyle/>
        <a:p>
          <a:endParaRPr lang="en-US"/>
        </a:p>
      </dgm:t>
    </dgm:pt>
    <dgm:pt modelId="{9EF4127E-DCDE-48B8-96DF-1D16842ED653}" type="sibTrans" cxnId="{792EE647-18B2-442C-9614-745DC6E6D2F7}">
      <dgm:prSet/>
      <dgm:spPr/>
      <dgm:t>
        <a:bodyPr/>
        <a:lstStyle/>
        <a:p>
          <a:endParaRPr lang="en-US"/>
        </a:p>
      </dgm:t>
    </dgm:pt>
    <dgm:pt modelId="{48C1B56C-D4B5-475B-862C-905B1FFDAD4D}">
      <dgm:prSet phldrT="[Text]"/>
      <dgm:spPr/>
      <dgm:t>
        <a:bodyPr/>
        <a:lstStyle/>
        <a:p>
          <a:r>
            <a:rPr lang="en-US" dirty="0" smtClean="0"/>
            <a:t>Construction</a:t>
          </a:r>
          <a:endParaRPr lang="en-US" dirty="0"/>
        </a:p>
      </dgm:t>
    </dgm:pt>
    <dgm:pt modelId="{1EB04845-A79D-4BF1-AAB0-0F0959E57140}" type="parTrans" cxnId="{B8108896-D185-496C-B0CD-4700BB18A4F8}">
      <dgm:prSet/>
      <dgm:spPr/>
      <dgm:t>
        <a:bodyPr/>
        <a:lstStyle/>
        <a:p>
          <a:endParaRPr lang="en-US"/>
        </a:p>
      </dgm:t>
    </dgm:pt>
    <dgm:pt modelId="{BE229C59-461B-4C58-BBB5-6E07BC1DF122}" type="sibTrans" cxnId="{B8108896-D185-496C-B0CD-4700BB18A4F8}">
      <dgm:prSet/>
      <dgm:spPr/>
      <dgm:t>
        <a:bodyPr/>
        <a:lstStyle/>
        <a:p>
          <a:endParaRPr lang="en-US"/>
        </a:p>
      </dgm:t>
    </dgm:pt>
    <dgm:pt modelId="{AFA7D825-3CCB-4076-A6E6-B7E245216F35}">
      <dgm:prSet phldrT="[Text]"/>
      <dgm:spPr/>
      <dgm:t>
        <a:bodyPr/>
        <a:lstStyle/>
        <a:p>
          <a:r>
            <a:rPr lang="en-US" dirty="0" smtClean="0"/>
            <a:t>Project Administration</a:t>
          </a:r>
          <a:endParaRPr lang="en-US" dirty="0"/>
        </a:p>
      </dgm:t>
    </dgm:pt>
    <dgm:pt modelId="{DF6DBC2B-8A7A-42CA-A4CC-4989C6B62CCC}" type="parTrans" cxnId="{52445EC4-C47F-41BB-95DC-65C742899D47}">
      <dgm:prSet/>
      <dgm:spPr/>
      <dgm:t>
        <a:bodyPr/>
        <a:lstStyle/>
        <a:p>
          <a:endParaRPr lang="en-US"/>
        </a:p>
      </dgm:t>
    </dgm:pt>
    <dgm:pt modelId="{432FD272-CC29-4188-B8AB-ABFB3DDB58D5}" type="sibTrans" cxnId="{52445EC4-C47F-41BB-95DC-65C742899D47}">
      <dgm:prSet/>
      <dgm:spPr/>
      <dgm:t>
        <a:bodyPr/>
        <a:lstStyle/>
        <a:p>
          <a:endParaRPr lang="en-US"/>
        </a:p>
      </dgm:t>
    </dgm:pt>
    <dgm:pt modelId="{F0BF36EC-928C-46C4-ADA2-8D8FEA630BE1}">
      <dgm:prSet phldrT="[Text]"/>
      <dgm:spPr/>
      <dgm:t>
        <a:bodyPr/>
        <a:lstStyle/>
        <a:p>
          <a:r>
            <a:rPr lang="en-US" dirty="0" smtClean="0"/>
            <a:t>Purchasing</a:t>
          </a:r>
          <a:endParaRPr lang="en-US" dirty="0"/>
        </a:p>
      </dgm:t>
    </dgm:pt>
    <dgm:pt modelId="{16BA4AF1-A23D-4812-A0C6-37B958A753BD}" type="parTrans" cxnId="{243E19BA-62E6-455A-85C0-C6722FDBD171}">
      <dgm:prSet/>
      <dgm:spPr/>
      <dgm:t>
        <a:bodyPr/>
        <a:lstStyle/>
        <a:p>
          <a:endParaRPr lang="en-US"/>
        </a:p>
      </dgm:t>
    </dgm:pt>
    <dgm:pt modelId="{83DA2FBB-BEDC-410B-A287-54B0E38093BA}" type="sibTrans" cxnId="{243E19BA-62E6-455A-85C0-C6722FDBD171}">
      <dgm:prSet/>
      <dgm:spPr/>
      <dgm:t>
        <a:bodyPr/>
        <a:lstStyle/>
        <a:p>
          <a:endParaRPr lang="en-US"/>
        </a:p>
      </dgm:t>
    </dgm:pt>
    <dgm:pt modelId="{6D049AA1-CB86-4922-AB82-8D580FA0612F}">
      <dgm:prSet phldrT="[Text]"/>
      <dgm:spPr/>
      <dgm:t>
        <a:bodyPr/>
        <a:lstStyle/>
        <a:p>
          <a:r>
            <a:rPr lang="en-US" dirty="0" smtClean="0"/>
            <a:t>Accounting</a:t>
          </a:r>
          <a:endParaRPr lang="en-US" dirty="0"/>
        </a:p>
      </dgm:t>
    </dgm:pt>
    <dgm:pt modelId="{068BF195-FF2E-496E-9771-F11AAE08832A}" type="parTrans" cxnId="{9013EA35-EE09-4444-A44B-980B5A46833D}">
      <dgm:prSet/>
      <dgm:spPr/>
      <dgm:t>
        <a:bodyPr/>
        <a:lstStyle/>
        <a:p>
          <a:endParaRPr lang="en-US"/>
        </a:p>
      </dgm:t>
    </dgm:pt>
    <dgm:pt modelId="{EB83E736-46C0-45D6-8D40-263D939C3E16}" type="sibTrans" cxnId="{9013EA35-EE09-4444-A44B-980B5A46833D}">
      <dgm:prSet/>
      <dgm:spPr/>
      <dgm:t>
        <a:bodyPr/>
        <a:lstStyle/>
        <a:p>
          <a:endParaRPr lang="en-US"/>
        </a:p>
      </dgm:t>
    </dgm:pt>
    <dgm:pt modelId="{5DA39572-D38D-41E9-A4B1-E344F98A4B8E}" type="pres">
      <dgm:prSet presAssocID="{268D6500-E2CF-4DD6-B4D3-409A7324E22F}" presName="Name0" presStyleCnt="0">
        <dgm:presLayoutVars>
          <dgm:chMax val="7"/>
          <dgm:dir/>
          <dgm:animLvl val="lvl"/>
          <dgm:resizeHandles val="exact"/>
        </dgm:presLayoutVars>
      </dgm:prSet>
      <dgm:spPr/>
      <dgm:t>
        <a:bodyPr/>
        <a:lstStyle/>
        <a:p>
          <a:endParaRPr lang="en-US"/>
        </a:p>
      </dgm:t>
    </dgm:pt>
    <dgm:pt modelId="{AEF18128-15F0-4339-A624-4C5247B8E4B4}" type="pres">
      <dgm:prSet presAssocID="{AA3291DD-80E3-44BD-B6B0-033736373539}" presName="circle1" presStyleLbl="node1" presStyleIdx="0" presStyleCnt="2"/>
      <dgm:spPr/>
    </dgm:pt>
    <dgm:pt modelId="{FEBDFCA7-F295-4CAC-94DB-F2C175836047}" type="pres">
      <dgm:prSet presAssocID="{AA3291DD-80E3-44BD-B6B0-033736373539}" presName="space" presStyleCnt="0"/>
      <dgm:spPr/>
    </dgm:pt>
    <dgm:pt modelId="{5DAEF22F-5DD3-4875-8578-09241A0CA85A}" type="pres">
      <dgm:prSet presAssocID="{AA3291DD-80E3-44BD-B6B0-033736373539}" presName="rect1" presStyleLbl="alignAcc1" presStyleIdx="0" presStyleCnt="2"/>
      <dgm:spPr/>
      <dgm:t>
        <a:bodyPr/>
        <a:lstStyle/>
        <a:p>
          <a:endParaRPr lang="en-US"/>
        </a:p>
      </dgm:t>
    </dgm:pt>
    <dgm:pt modelId="{C0EF39BC-108D-4F78-9A2C-A184ED585D11}" type="pres">
      <dgm:prSet presAssocID="{FF80CDC4-C35A-4546-A737-2C5478FC2777}" presName="vertSpace2" presStyleLbl="node1" presStyleIdx="0" presStyleCnt="2"/>
      <dgm:spPr/>
    </dgm:pt>
    <dgm:pt modelId="{8B641D08-FD4B-4CA7-9457-513250EA3573}" type="pres">
      <dgm:prSet presAssocID="{FF80CDC4-C35A-4546-A737-2C5478FC2777}" presName="circle2" presStyleLbl="node1" presStyleIdx="1" presStyleCnt="2"/>
      <dgm:spPr/>
    </dgm:pt>
    <dgm:pt modelId="{140DC035-29EE-498E-A040-0D2F6149D14E}" type="pres">
      <dgm:prSet presAssocID="{FF80CDC4-C35A-4546-A737-2C5478FC2777}" presName="rect2" presStyleLbl="alignAcc1" presStyleIdx="1" presStyleCnt="2"/>
      <dgm:spPr/>
      <dgm:t>
        <a:bodyPr/>
        <a:lstStyle/>
        <a:p>
          <a:endParaRPr lang="en-US"/>
        </a:p>
      </dgm:t>
    </dgm:pt>
    <dgm:pt modelId="{3DBAE1BC-7789-41F0-81B7-C91C0DD1CC99}" type="pres">
      <dgm:prSet presAssocID="{AA3291DD-80E3-44BD-B6B0-033736373539}" presName="rect1ParTx" presStyleLbl="alignAcc1" presStyleIdx="1" presStyleCnt="2">
        <dgm:presLayoutVars>
          <dgm:chMax val="1"/>
          <dgm:bulletEnabled val="1"/>
        </dgm:presLayoutVars>
      </dgm:prSet>
      <dgm:spPr/>
      <dgm:t>
        <a:bodyPr/>
        <a:lstStyle/>
        <a:p>
          <a:endParaRPr lang="en-US"/>
        </a:p>
      </dgm:t>
    </dgm:pt>
    <dgm:pt modelId="{40184F0E-1565-4D28-915B-90798424AF15}" type="pres">
      <dgm:prSet presAssocID="{AA3291DD-80E3-44BD-B6B0-033736373539}" presName="rect1ChTx" presStyleLbl="alignAcc1" presStyleIdx="1" presStyleCnt="2">
        <dgm:presLayoutVars>
          <dgm:bulletEnabled val="1"/>
        </dgm:presLayoutVars>
      </dgm:prSet>
      <dgm:spPr/>
      <dgm:t>
        <a:bodyPr/>
        <a:lstStyle/>
        <a:p>
          <a:endParaRPr lang="en-US"/>
        </a:p>
      </dgm:t>
    </dgm:pt>
    <dgm:pt modelId="{80981E6F-2CDD-4BA2-8223-E898F8F6339E}" type="pres">
      <dgm:prSet presAssocID="{FF80CDC4-C35A-4546-A737-2C5478FC2777}" presName="rect2ParTx" presStyleLbl="alignAcc1" presStyleIdx="1" presStyleCnt="2">
        <dgm:presLayoutVars>
          <dgm:chMax val="1"/>
          <dgm:bulletEnabled val="1"/>
        </dgm:presLayoutVars>
      </dgm:prSet>
      <dgm:spPr/>
      <dgm:t>
        <a:bodyPr/>
        <a:lstStyle/>
        <a:p>
          <a:endParaRPr lang="en-US"/>
        </a:p>
      </dgm:t>
    </dgm:pt>
    <dgm:pt modelId="{DC172034-6581-4F62-A614-7154F001C26E}" type="pres">
      <dgm:prSet presAssocID="{FF80CDC4-C35A-4546-A737-2C5478FC2777}" presName="rect2ChTx" presStyleLbl="alignAcc1" presStyleIdx="1" presStyleCnt="2">
        <dgm:presLayoutVars>
          <dgm:bulletEnabled val="1"/>
        </dgm:presLayoutVars>
      </dgm:prSet>
      <dgm:spPr/>
      <dgm:t>
        <a:bodyPr/>
        <a:lstStyle/>
        <a:p>
          <a:endParaRPr lang="en-US"/>
        </a:p>
      </dgm:t>
    </dgm:pt>
  </dgm:ptLst>
  <dgm:cxnLst>
    <dgm:cxn modelId="{100FD9CA-22AD-4297-8EDE-9F5B092BBA44}" type="presOf" srcId="{FF80CDC4-C35A-4546-A737-2C5478FC2777}" destId="{140DC035-29EE-498E-A040-0D2F6149D14E}" srcOrd="0" destOrd="0" presId="urn:microsoft.com/office/officeart/2005/8/layout/target3"/>
    <dgm:cxn modelId="{7EF46845-A449-4408-8CB4-9A4A401528CC}" type="presOf" srcId="{FF80CDC4-C35A-4546-A737-2C5478FC2777}" destId="{80981E6F-2CDD-4BA2-8223-E898F8F6339E}" srcOrd="1" destOrd="0" presId="urn:microsoft.com/office/officeart/2005/8/layout/target3"/>
    <dgm:cxn modelId="{91277903-F84B-414E-ABD8-8E9E9E1195E5}" type="presOf" srcId="{48C1B56C-D4B5-475B-862C-905B1FFDAD4D}" destId="{40184F0E-1565-4D28-915B-90798424AF15}" srcOrd="0" destOrd="2" presId="urn:microsoft.com/office/officeart/2005/8/layout/target3"/>
    <dgm:cxn modelId="{6516DE09-C8F8-4A2D-87CE-3835D25F686C}" type="presOf" srcId="{EF430860-44B8-4CF5-8C06-27047DCD7073}" destId="{DC172034-6581-4F62-A614-7154F001C26E}" srcOrd="0" destOrd="1" presId="urn:microsoft.com/office/officeart/2005/8/layout/target3"/>
    <dgm:cxn modelId="{EC0F6897-7529-4776-9FC1-8F8F92FC2FC4}" srcId="{268D6500-E2CF-4DD6-B4D3-409A7324E22F}" destId="{FF80CDC4-C35A-4546-A737-2C5478FC2777}" srcOrd="1" destOrd="0" parTransId="{E6140A41-B3D2-48CB-97E8-662A415876D2}" sibTransId="{B300FB02-EFD9-4F0A-88C7-15C642E9FF70}"/>
    <dgm:cxn modelId="{9ACA7E27-CFA8-4B5F-B6DF-46AE4400C5A2}" srcId="{AA3291DD-80E3-44BD-B6B0-033736373539}" destId="{B2566C02-76DC-4AC4-910F-34EB23706058}" srcOrd="1" destOrd="0" parTransId="{F4330302-B0D5-41E5-BFD0-ADF54E1EC016}" sibTransId="{72662CB7-BDC8-451B-B810-7942454917CE}"/>
    <dgm:cxn modelId="{E6F00527-9ADF-4D5F-8F71-FDE113EFC9F2}" type="presOf" srcId="{AA3291DD-80E3-44BD-B6B0-033736373539}" destId="{3DBAE1BC-7789-41F0-81B7-C91C0DD1CC99}" srcOrd="1" destOrd="0" presId="urn:microsoft.com/office/officeart/2005/8/layout/target3"/>
    <dgm:cxn modelId="{243E19BA-62E6-455A-85C0-C6722FDBD171}" srcId="{FF80CDC4-C35A-4546-A737-2C5478FC2777}" destId="{F0BF36EC-928C-46C4-ADA2-8D8FEA630BE1}" srcOrd="2" destOrd="0" parTransId="{16BA4AF1-A23D-4812-A0C6-37B958A753BD}" sibTransId="{83DA2FBB-BEDC-410B-A287-54B0E38093BA}"/>
    <dgm:cxn modelId="{97FD9F34-A22B-4984-A996-95347E25019F}" srcId="{FF80CDC4-C35A-4546-A737-2C5478FC2777}" destId="{A00D6A64-120C-4F96-8A08-E7E753A1E5EC}" srcOrd="0" destOrd="0" parTransId="{9F56DFB6-3A34-4ACD-A251-1FB0F50CA229}" sibTransId="{7F11F686-392D-4DD0-97BE-FE15F6016D67}"/>
    <dgm:cxn modelId="{52445EC4-C47F-41BB-95DC-65C742899D47}" srcId="{AA3291DD-80E3-44BD-B6B0-033736373539}" destId="{AFA7D825-3CCB-4076-A6E6-B7E245216F35}" srcOrd="3" destOrd="0" parTransId="{DF6DBC2B-8A7A-42CA-A4CC-4989C6B62CCC}" sibTransId="{432FD272-CC29-4188-B8AB-ABFB3DDB58D5}"/>
    <dgm:cxn modelId="{D14FE3E9-9646-4F6D-92A3-037788595DB8}" type="presOf" srcId="{B2566C02-76DC-4AC4-910F-34EB23706058}" destId="{40184F0E-1565-4D28-915B-90798424AF15}" srcOrd="0" destOrd="1" presId="urn:microsoft.com/office/officeart/2005/8/layout/target3"/>
    <dgm:cxn modelId="{9013EA35-EE09-4444-A44B-980B5A46833D}" srcId="{FF80CDC4-C35A-4546-A737-2C5478FC2777}" destId="{6D049AA1-CB86-4922-AB82-8D580FA0612F}" srcOrd="3" destOrd="0" parTransId="{068BF195-FF2E-496E-9771-F11AAE08832A}" sibTransId="{EB83E736-46C0-45D6-8D40-263D939C3E16}"/>
    <dgm:cxn modelId="{48F8DC27-CEE0-43F9-B70D-7872B347BFE7}" type="presOf" srcId="{AA3291DD-80E3-44BD-B6B0-033736373539}" destId="{5DAEF22F-5DD3-4875-8578-09241A0CA85A}" srcOrd="0" destOrd="0" presId="urn:microsoft.com/office/officeart/2005/8/layout/target3"/>
    <dgm:cxn modelId="{B2E36B39-0FF0-456F-9C26-5841A28DC80B}" type="presOf" srcId="{268D6500-E2CF-4DD6-B4D3-409A7324E22F}" destId="{5DA39572-D38D-41E9-A4B1-E344F98A4B8E}" srcOrd="0" destOrd="0" presId="urn:microsoft.com/office/officeart/2005/8/layout/target3"/>
    <dgm:cxn modelId="{B8108896-D185-496C-B0CD-4700BB18A4F8}" srcId="{AA3291DD-80E3-44BD-B6B0-033736373539}" destId="{48C1B56C-D4B5-475B-862C-905B1FFDAD4D}" srcOrd="2" destOrd="0" parTransId="{1EB04845-A79D-4BF1-AAB0-0F0959E57140}" sibTransId="{BE229C59-461B-4C58-BBB5-6E07BC1DF122}"/>
    <dgm:cxn modelId="{14408512-1DE8-4878-93F0-AFEC6B65525F}" type="presOf" srcId="{6D049AA1-CB86-4922-AB82-8D580FA0612F}" destId="{DC172034-6581-4F62-A614-7154F001C26E}" srcOrd="0" destOrd="3" presId="urn:microsoft.com/office/officeart/2005/8/layout/target3"/>
    <dgm:cxn modelId="{F3D2ED5F-0051-4567-8E5A-66D9065F5BAA}" type="presOf" srcId="{AFA7D825-3CCB-4076-A6E6-B7E245216F35}" destId="{40184F0E-1565-4D28-915B-90798424AF15}" srcOrd="0" destOrd="3" presId="urn:microsoft.com/office/officeart/2005/8/layout/target3"/>
    <dgm:cxn modelId="{0B4EF8FB-79F3-48E3-AF23-F2AB781DF19C}" srcId="{AA3291DD-80E3-44BD-B6B0-033736373539}" destId="{5B8B223F-0855-4A39-8789-691C19D6E103}" srcOrd="0" destOrd="0" parTransId="{15869DEC-A06B-4F28-A757-FE9E3B6DEF78}" sibTransId="{5E45B142-B584-4D06-BD5F-7663ABC694BE}"/>
    <dgm:cxn modelId="{792EE647-18B2-442C-9614-745DC6E6D2F7}" srcId="{FF80CDC4-C35A-4546-A737-2C5478FC2777}" destId="{EF430860-44B8-4CF5-8C06-27047DCD7073}" srcOrd="1" destOrd="0" parTransId="{D2C11F34-227C-48B3-A2C2-658F8F57A863}" sibTransId="{9EF4127E-DCDE-48B8-96DF-1D16842ED653}"/>
    <dgm:cxn modelId="{5D713DC1-B39A-4748-B672-C1E278F7B390}" type="presOf" srcId="{5B8B223F-0855-4A39-8789-691C19D6E103}" destId="{40184F0E-1565-4D28-915B-90798424AF15}" srcOrd="0" destOrd="0" presId="urn:microsoft.com/office/officeart/2005/8/layout/target3"/>
    <dgm:cxn modelId="{8FBB0814-5FDF-40DA-BA56-1993B86C2A9A}" srcId="{268D6500-E2CF-4DD6-B4D3-409A7324E22F}" destId="{AA3291DD-80E3-44BD-B6B0-033736373539}" srcOrd="0" destOrd="0" parTransId="{DA689970-CBD6-4C89-B74B-656379561427}" sibTransId="{2C059F78-2185-4EC8-9595-F013C83A70DB}"/>
    <dgm:cxn modelId="{694216B9-27DF-4954-8209-567A4E3BABB7}" type="presOf" srcId="{A00D6A64-120C-4F96-8A08-E7E753A1E5EC}" destId="{DC172034-6581-4F62-A614-7154F001C26E}" srcOrd="0" destOrd="0" presId="urn:microsoft.com/office/officeart/2005/8/layout/target3"/>
    <dgm:cxn modelId="{FAF11556-B59A-4846-95D5-9A8358859626}" type="presOf" srcId="{F0BF36EC-928C-46C4-ADA2-8D8FEA630BE1}" destId="{DC172034-6581-4F62-A614-7154F001C26E}" srcOrd="0" destOrd="2" presId="urn:microsoft.com/office/officeart/2005/8/layout/target3"/>
    <dgm:cxn modelId="{81D4EC1E-2EB7-4FB4-ADF0-F50B4BE1D871}" type="presParOf" srcId="{5DA39572-D38D-41E9-A4B1-E344F98A4B8E}" destId="{AEF18128-15F0-4339-A624-4C5247B8E4B4}" srcOrd="0" destOrd="0" presId="urn:microsoft.com/office/officeart/2005/8/layout/target3"/>
    <dgm:cxn modelId="{32AF17F1-7830-44EC-81D6-BB07CB1AF57A}" type="presParOf" srcId="{5DA39572-D38D-41E9-A4B1-E344F98A4B8E}" destId="{FEBDFCA7-F295-4CAC-94DB-F2C175836047}" srcOrd="1" destOrd="0" presId="urn:microsoft.com/office/officeart/2005/8/layout/target3"/>
    <dgm:cxn modelId="{4C26692F-BE5C-453B-A95B-44B0911FACFC}" type="presParOf" srcId="{5DA39572-D38D-41E9-A4B1-E344F98A4B8E}" destId="{5DAEF22F-5DD3-4875-8578-09241A0CA85A}" srcOrd="2" destOrd="0" presId="urn:microsoft.com/office/officeart/2005/8/layout/target3"/>
    <dgm:cxn modelId="{26411979-07F4-4A95-A5CB-B7D73A39F357}" type="presParOf" srcId="{5DA39572-D38D-41E9-A4B1-E344F98A4B8E}" destId="{C0EF39BC-108D-4F78-9A2C-A184ED585D11}" srcOrd="3" destOrd="0" presId="urn:microsoft.com/office/officeart/2005/8/layout/target3"/>
    <dgm:cxn modelId="{FC95EF89-3DAB-4F03-9731-9ABCBC71E37E}" type="presParOf" srcId="{5DA39572-D38D-41E9-A4B1-E344F98A4B8E}" destId="{8B641D08-FD4B-4CA7-9457-513250EA3573}" srcOrd="4" destOrd="0" presId="urn:microsoft.com/office/officeart/2005/8/layout/target3"/>
    <dgm:cxn modelId="{3CDC4543-BA4D-49A7-BDD8-C45732ED2EBD}" type="presParOf" srcId="{5DA39572-D38D-41E9-A4B1-E344F98A4B8E}" destId="{140DC035-29EE-498E-A040-0D2F6149D14E}" srcOrd="5" destOrd="0" presId="urn:microsoft.com/office/officeart/2005/8/layout/target3"/>
    <dgm:cxn modelId="{41BFB5CA-0963-4F48-A506-673170F9E3DF}" type="presParOf" srcId="{5DA39572-D38D-41E9-A4B1-E344F98A4B8E}" destId="{3DBAE1BC-7789-41F0-81B7-C91C0DD1CC99}" srcOrd="6" destOrd="0" presId="urn:microsoft.com/office/officeart/2005/8/layout/target3"/>
    <dgm:cxn modelId="{AF5BA33F-B6B8-4F71-B89D-08B14225D0D0}" type="presParOf" srcId="{5DA39572-D38D-41E9-A4B1-E344F98A4B8E}" destId="{40184F0E-1565-4D28-915B-90798424AF15}" srcOrd="7" destOrd="0" presId="urn:microsoft.com/office/officeart/2005/8/layout/target3"/>
    <dgm:cxn modelId="{94437B28-A1EC-4018-966C-FCE0E1E94752}" type="presParOf" srcId="{5DA39572-D38D-41E9-A4B1-E344F98A4B8E}" destId="{80981E6F-2CDD-4BA2-8223-E898F8F6339E}" srcOrd="8" destOrd="0" presId="urn:microsoft.com/office/officeart/2005/8/layout/target3"/>
    <dgm:cxn modelId="{3F9C7FAD-DAE3-42B8-A5BA-63E1566B3D61}" type="presParOf" srcId="{5DA39572-D38D-41E9-A4B1-E344F98A4B8E}" destId="{DC172034-6581-4F62-A614-7154F001C26E}"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644297-059F-4B8C-9403-5EE5D6508CCF}"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en-US"/>
        </a:p>
      </dgm:t>
    </dgm:pt>
    <dgm:pt modelId="{535AF17F-0BE7-4A7E-9155-D5B8D6F96505}">
      <dgm:prSet phldrT="[Text]"/>
      <dgm:spPr/>
      <dgm:t>
        <a:bodyPr/>
        <a:lstStyle/>
        <a:p>
          <a:r>
            <a:rPr lang="en-US" dirty="0" smtClean="0"/>
            <a:t>Initial plans must be approved by FTA  (or cognizant agency)</a:t>
          </a:r>
          <a:endParaRPr lang="en-US" dirty="0"/>
        </a:p>
      </dgm:t>
    </dgm:pt>
    <dgm:pt modelId="{907BF4DE-51D1-4BC0-B7BF-9DEDE6BE6C3C}" type="parTrans" cxnId="{CB020673-7893-46ED-8DEC-E55BEF454F9D}">
      <dgm:prSet/>
      <dgm:spPr/>
      <dgm:t>
        <a:bodyPr/>
        <a:lstStyle/>
        <a:p>
          <a:endParaRPr lang="en-US"/>
        </a:p>
      </dgm:t>
    </dgm:pt>
    <dgm:pt modelId="{228C3249-2B9B-4F96-A432-89BAB10B71ED}" type="sibTrans" cxnId="{CB020673-7893-46ED-8DEC-E55BEF454F9D}">
      <dgm:prSet/>
      <dgm:spPr/>
      <dgm:t>
        <a:bodyPr/>
        <a:lstStyle/>
        <a:p>
          <a:endParaRPr lang="en-US"/>
        </a:p>
      </dgm:t>
    </dgm:pt>
    <dgm:pt modelId="{0F6CD201-B1DD-42C1-BFB5-3468DD1CECBF}">
      <dgm:prSet phldrT="[Text]"/>
      <dgm:spPr/>
      <dgm:t>
        <a:bodyPr/>
        <a:lstStyle/>
        <a:p>
          <a:r>
            <a:rPr lang="en-US" dirty="0" smtClean="0"/>
            <a:t>Proposal must be updated annually. FTA must review update if certain conditions are met.</a:t>
          </a:r>
          <a:endParaRPr lang="en-US" dirty="0"/>
        </a:p>
      </dgm:t>
    </dgm:pt>
    <dgm:pt modelId="{F549477C-95BA-44D1-830C-119C915FF31B}" type="parTrans" cxnId="{501187E8-4C79-43A7-8853-47C20681993E}">
      <dgm:prSet/>
      <dgm:spPr/>
      <dgm:t>
        <a:bodyPr/>
        <a:lstStyle/>
        <a:p>
          <a:endParaRPr lang="en-US"/>
        </a:p>
      </dgm:t>
    </dgm:pt>
    <dgm:pt modelId="{BE060208-09B7-489C-AA32-E700D708AE91}" type="sibTrans" cxnId="{501187E8-4C79-43A7-8853-47C20681993E}">
      <dgm:prSet/>
      <dgm:spPr/>
      <dgm:t>
        <a:bodyPr/>
        <a:lstStyle/>
        <a:p>
          <a:endParaRPr lang="en-US"/>
        </a:p>
      </dgm:t>
    </dgm:pt>
    <dgm:pt modelId="{A0660B56-3816-468B-8F99-4E1E89BBDB24}">
      <dgm:prSet phldrT="[Text]"/>
      <dgm:spPr/>
      <dgm:t>
        <a:bodyPr/>
        <a:lstStyle/>
        <a:p>
          <a:r>
            <a:rPr lang="en-US" dirty="0" smtClean="0"/>
            <a:t>CAP must reflect actual cost (or budget)</a:t>
          </a:r>
          <a:endParaRPr lang="en-US" dirty="0"/>
        </a:p>
      </dgm:t>
    </dgm:pt>
    <dgm:pt modelId="{060F5C0D-3624-46D7-B157-8901B6D4CE42}" type="parTrans" cxnId="{7A9E74E4-D0F2-48E7-A10E-E0D4122F0B06}">
      <dgm:prSet/>
      <dgm:spPr/>
      <dgm:t>
        <a:bodyPr/>
        <a:lstStyle/>
        <a:p>
          <a:endParaRPr lang="en-US"/>
        </a:p>
      </dgm:t>
    </dgm:pt>
    <dgm:pt modelId="{9E409BD8-A834-4DB7-9F4E-75343D6E7C63}" type="sibTrans" cxnId="{7A9E74E4-D0F2-48E7-A10E-E0D4122F0B06}">
      <dgm:prSet/>
      <dgm:spPr/>
      <dgm:t>
        <a:bodyPr/>
        <a:lstStyle/>
        <a:p>
          <a:endParaRPr lang="en-US"/>
        </a:p>
      </dgm:t>
    </dgm:pt>
    <dgm:pt modelId="{218F9D34-E882-4513-BC27-C9CA20B356F0}">
      <dgm:prSet phldrT="[Text]"/>
      <dgm:spPr/>
      <dgm:t>
        <a:bodyPr/>
        <a:lstStyle/>
        <a:p>
          <a:r>
            <a:rPr lang="en-US" dirty="0" smtClean="0"/>
            <a:t>Must be retained and made available for Single Audit</a:t>
          </a:r>
          <a:endParaRPr lang="en-US" dirty="0"/>
        </a:p>
      </dgm:t>
    </dgm:pt>
    <dgm:pt modelId="{C87A631F-2FA9-4FAB-BABF-E4EB2EA44863}" type="parTrans" cxnId="{31FC1ACE-E808-4724-B375-6008552AB792}">
      <dgm:prSet/>
      <dgm:spPr/>
      <dgm:t>
        <a:bodyPr/>
        <a:lstStyle/>
        <a:p>
          <a:endParaRPr lang="en-US"/>
        </a:p>
      </dgm:t>
    </dgm:pt>
    <dgm:pt modelId="{D7EE48B8-5A4E-4E14-855E-58488989DF6A}" type="sibTrans" cxnId="{31FC1ACE-E808-4724-B375-6008552AB792}">
      <dgm:prSet/>
      <dgm:spPr/>
      <dgm:t>
        <a:bodyPr/>
        <a:lstStyle/>
        <a:p>
          <a:endParaRPr lang="en-US"/>
        </a:p>
      </dgm:t>
    </dgm:pt>
    <dgm:pt modelId="{077C7A60-A439-49DF-8809-7A55612B69A9}">
      <dgm:prSet phldrT="[Text]"/>
      <dgm:spPr/>
      <dgm:t>
        <a:bodyPr/>
        <a:lstStyle/>
        <a:p>
          <a:r>
            <a:rPr lang="en-US" dirty="0" smtClean="0"/>
            <a:t>Costs must be supported by formal accounting records</a:t>
          </a:r>
          <a:endParaRPr lang="en-US" dirty="0"/>
        </a:p>
      </dgm:t>
    </dgm:pt>
    <dgm:pt modelId="{A542F2A8-DB9A-4EDF-8F48-0FC487830DA4}" type="parTrans" cxnId="{5B4AEFB5-A4D6-4A66-8A0F-E2269749C61E}">
      <dgm:prSet/>
      <dgm:spPr/>
      <dgm:t>
        <a:bodyPr/>
        <a:lstStyle/>
        <a:p>
          <a:endParaRPr lang="en-US"/>
        </a:p>
      </dgm:t>
    </dgm:pt>
    <dgm:pt modelId="{D59979E6-4859-44B2-91A6-568F9EAC6EC3}" type="sibTrans" cxnId="{5B4AEFB5-A4D6-4A66-8A0F-E2269749C61E}">
      <dgm:prSet/>
      <dgm:spPr/>
      <dgm:t>
        <a:bodyPr/>
        <a:lstStyle/>
        <a:p>
          <a:endParaRPr lang="en-US"/>
        </a:p>
      </dgm:t>
    </dgm:pt>
    <dgm:pt modelId="{51847A58-D352-42A8-87EA-CB41D867C0A6}" type="pres">
      <dgm:prSet presAssocID="{A5644297-059F-4B8C-9403-5EE5D6508CCF}" presName="linear" presStyleCnt="0">
        <dgm:presLayoutVars>
          <dgm:dir/>
          <dgm:resizeHandles val="exact"/>
        </dgm:presLayoutVars>
      </dgm:prSet>
      <dgm:spPr/>
      <dgm:t>
        <a:bodyPr/>
        <a:lstStyle/>
        <a:p>
          <a:endParaRPr lang="en-US"/>
        </a:p>
      </dgm:t>
    </dgm:pt>
    <dgm:pt modelId="{8D4923FB-4B04-4228-B680-F32A6A950704}" type="pres">
      <dgm:prSet presAssocID="{535AF17F-0BE7-4A7E-9155-D5B8D6F96505}" presName="comp" presStyleCnt="0"/>
      <dgm:spPr/>
      <dgm:t>
        <a:bodyPr/>
        <a:lstStyle/>
        <a:p>
          <a:endParaRPr lang="en-US"/>
        </a:p>
      </dgm:t>
    </dgm:pt>
    <dgm:pt modelId="{987692CE-6AFA-4140-B6B8-B488E269A307}" type="pres">
      <dgm:prSet presAssocID="{535AF17F-0BE7-4A7E-9155-D5B8D6F96505}" presName="box" presStyleLbl="node1" presStyleIdx="0" presStyleCnt="5"/>
      <dgm:spPr/>
      <dgm:t>
        <a:bodyPr/>
        <a:lstStyle/>
        <a:p>
          <a:endParaRPr lang="en-US"/>
        </a:p>
      </dgm:t>
    </dgm:pt>
    <dgm:pt modelId="{10685122-5FB1-45CC-8F1F-E7D62939B58A}" type="pres">
      <dgm:prSet presAssocID="{535AF17F-0BE7-4A7E-9155-D5B8D6F96505}"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7DDE15F2-7E46-4104-B61F-53ADA236BBC3}" type="pres">
      <dgm:prSet presAssocID="{535AF17F-0BE7-4A7E-9155-D5B8D6F96505}" presName="text" presStyleLbl="node1" presStyleIdx="0" presStyleCnt="5">
        <dgm:presLayoutVars>
          <dgm:bulletEnabled val="1"/>
        </dgm:presLayoutVars>
      </dgm:prSet>
      <dgm:spPr/>
      <dgm:t>
        <a:bodyPr/>
        <a:lstStyle/>
        <a:p>
          <a:endParaRPr lang="en-US"/>
        </a:p>
      </dgm:t>
    </dgm:pt>
    <dgm:pt modelId="{2F990A43-E5EF-42B5-B35C-E262B218270E}" type="pres">
      <dgm:prSet presAssocID="{228C3249-2B9B-4F96-A432-89BAB10B71ED}" presName="spacer" presStyleCnt="0"/>
      <dgm:spPr/>
      <dgm:t>
        <a:bodyPr/>
        <a:lstStyle/>
        <a:p>
          <a:endParaRPr lang="en-US"/>
        </a:p>
      </dgm:t>
    </dgm:pt>
    <dgm:pt modelId="{6CA03F2B-8421-4DA1-9C30-AE1F8C10255C}" type="pres">
      <dgm:prSet presAssocID="{0F6CD201-B1DD-42C1-BFB5-3468DD1CECBF}" presName="comp" presStyleCnt="0"/>
      <dgm:spPr/>
      <dgm:t>
        <a:bodyPr/>
        <a:lstStyle/>
        <a:p>
          <a:endParaRPr lang="en-US"/>
        </a:p>
      </dgm:t>
    </dgm:pt>
    <dgm:pt modelId="{FB2A799B-51CC-4364-B983-1A4F21CF120A}" type="pres">
      <dgm:prSet presAssocID="{0F6CD201-B1DD-42C1-BFB5-3468DD1CECBF}" presName="box" presStyleLbl="node1" presStyleIdx="1" presStyleCnt="5"/>
      <dgm:spPr/>
      <dgm:t>
        <a:bodyPr/>
        <a:lstStyle/>
        <a:p>
          <a:endParaRPr lang="en-US"/>
        </a:p>
      </dgm:t>
    </dgm:pt>
    <dgm:pt modelId="{CB1641BF-9B9E-4711-A991-E2BC3DE20DFA}" type="pres">
      <dgm:prSet presAssocID="{0F6CD201-B1DD-42C1-BFB5-3468DD1CECBF}" presName="img"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48CBD3CF-618D-4EC1-8758-C84060EC3B41}" type="pres">
      <dgm:prSet presAssocID="{0F6CD201-B1DD-42C1-BFB5-3468DD1CECBF}" presName="text" presStyleLbl="node1" presStyleIdx="1" presStyleCnt="5">
        <dgm:presLayoutVars>
          <dgm:bulletEnabled val="1"/>
        </dgm:presLayoutVars>
      </dgm:prSet>
      <dgm:spPr/>
      <dgm:t>
        <a:bodyPr/>
        <a:lstStyle/>
        <a:p>
          <a:endParaRPr lang="en-US"/>
        </a:p>
      </dgm:t>
    </dgm:pt>
    <dgm:pt modelId="{351F8FCF-13A3-44F7-AAC2-A0D1E24242BA}" type="pres">
      <dgm:prSet presAssocID="{BE060208-09B7-489C-AA32-E700D708AE91}" presName="spacer" presStyleCnt="0"/>
      <dgm:spPr/>
      <dgm:t>
        <a:bodyPr/>
        <a:lstStyle/>
        <a:p>
          <a:endParaRPr lang="en-US"/>
        </a:p>
      </dgm:t>
    </dgm:pt>
    <dgm:pt modelId="{E040AE18-E6B9-480F-9DF4-C824191EE149}" type="pres">
      <dgm:prSet presAssocID="{A0660B56-3816-468B-8F99-4E1E89BBDB24}" presName="comp" presStyleCnt="0"/>
      <dgm:spPr/>
      <dgm:t>
        <a:bodyPr/>
        <a:lstStyle/>
        <a:p>
          <a:endParaRPr lang="en-US"/>
        </a:p>
      </dgm:t>
    </dgm:pt>
    <dgm:pt modelId="{8C98BD04-137B-45B2-B670-DE12CEE087DC}" type="pres">
      <dgm:prSet presAssocID="{A0660B56-3816-468B-8F99-4E1E89BBDB24}" presName="box" presStyleLbl="node1" presStyleIdx="2" presStyleCnt="5"/>
      <dgm:spPr/>
      <dgm:t>
        <a:bodyPr/>
        <a:lstStyle/>
        <a:p>
          <a:endParaRPr lang="en-US"/>
        </a:p>
      </dgm:t>
    </dgm:pt>
    <dgm:pt modelId="{37405C15-99AA-46CC-AB48-089D948A0139}" type="pres">
      <dgm:prSet presAssocID="{A0660B56-3816-468B-8F99-4E1E89BBDB24}" presName="img"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362E5FA8-6822-4EC9-97E0-3C3E282C846F}" type="pres">
      <dgm:prSet presAssocID="{A0660B56-3816-468B-8F99-4E1E89BBDB24}" presName="text" presStyleLbl="node1" presStyleIdx="2" presStyleCnt="5">
        <dgm:presLayoutVars>
          <dgm:bulletEnabled val="1"/>
        </dgm:presLayoutVars>
      </dgm:prSet>
      <dgm:spPr/>
      <dgm:t>
        <a:bodyPr/>
        <a:lstStyle/>
        <a:p>
          <a:endParaRPr lang="en-US"/>
        </a:p>
      </dgm:t>
    </dgm:pt>
    <dgm:pt modelId="{2DA44719-85D9-4E76-9D77-2983490C4463}" type="pres">
      <dgm:prSet presAssocID="{9E409BD8-A834-4DB7-9F4E-75343D6E7C63}" presName="spacer" presStyleCnt="0"/>
      <dgm:spPr/>
      <dgm:t>
        <a:bodyPr/>
        <a:lstStyle/>
        <a:p>
          <a:endParaRPr lang="en-US"/>
        </a:p>
      </dgm:t>
    </dgm:pt>
    <dgm:pt modelId="{D478D86A-FCE4-4375-B22B-16DC9E639DCB}" type="pres">
      <dgm:prSet presAssocID="{218F9D34-E882-4513-BC27-C9CA20B356F0}" presName="comp" presStyleCnt="0"/>
      <dgm:spPr/>
      <dgm:t>
        <a:bodyPr/>
        <a:lstStyle/>
        <a:p>
          <a:endParaRPr lang="en-US"/>
        </a:p>
      </dgm:t>
    </dgm:pt>
    <dgm:pt modelId="{82047DC6-0C24-48DC-87CB-47BDE52C22F3}" type="pres">
      <dgm:prSet presAssocID="{218F9D34-E882-4513-BC27-C9CA20B356F0}" presName="box" presStyleLbl="node1" presStyleIdx="3" presStyleCnt="5"/>
      <dgm:spPr/>
      <dgm:t>
        <a:bodyPr/>
        <a:lstStyle/>
        <a:p>
          <a:endParaRPr lang="en-US"/>
        </a:p>
      </dgm:t>
    </dgm:pt>
    <dgm:pt modelId="{E0727761-A84D-47A4-938E-4131F6E99EFD}" type="pres">
      <dgm:prSet presAssocID="{218F9D34-E882-4513-BC27-C9CA20B356F0}" presName="img" presStyleLbl="fgImgPlace1" presStyleIdx="3" presStyleCnt="5"/>
      <dgm:spPr>
        <a:prstGeom prst="rect">
          <a:avLst/>
        </a:prstGeom>
        <a:blipFill rotWithShape="0">
          <a:blip xmlns:r="http://schemas.openxmlformats.org/officeDocument/2006/relationships" r:embed="rId4"/>
          <a:stretch>
            <a:fillRect/>
          </a:stretch>
        </a:blipFill>
      </dgm:spPr>
      <dgm:t>
        <a:bodyPr/>
        <a:lstStyle/>
        <a:p>
          <a:endParaRPr lang="en-US"/>
        </a:p>
      </dgm:t>
    </dgm:pt>
    <dgm:pt modelId="{40D3F7BB-1FBD-4CF4-BC37-526737AF81A7}" type="pres">
      <dgm:prSet presAssocID="{218F9D34-E882-4513-BC27-C9CA20B356F0}" presName="text" presStyleLbl="node1" presStyleIdx="3" presStyleCnt="5">
        <dgm:presLayoutVars>
          <dgm:bulletEnabled val="1"/>
        </dgm:presLayoutVars>
      </dgm:prSet>
      <dgm:spPr/>
      <dgm:t>
        <a:bodyPr/>
        <a:lstStyle/>
        <a:p>
          <a:endParaRPr lang="en-US"/>
        </a:p>
      </dgm:t>
    </dgm:pt>
    <dgm:pt modelId="{5C657485-D06E-4100-9649-D67E994E3DBA}" type="pres">
      <dgm:prSet presAssocID="{D7EE48B8-5A4E-4E14-855E-58488989DF6A}" presName="spacer" presStyleCnt="0"/>
      <dgm:spPr/>
      <dgm:t>
        <a:bodyPr/>
        <a:lstStyle/>
        <a:p>
          <a:endParaRPr lang="en-US"/>
        </a:p>
      </dgm:t>
    </dgm:pt>
    <dgm:pt modelId="{F6E79531-261A-4C8D-9263-12EE35E88C35}" type="pres">
      <dgm:prSet presAssocID="{077C7A60-A439-49DF-8809-7A55612B69A9}" presName="comp" presStyleCnt="0"/>
      <dgm:spPr/>
      <dgm:t>
        <a:bodyPr/>
        <a:lstStyle/>
        <a:p>
          <a:endParaRPr lang="en-US"/>
        </a:p>
      </dgm:t>
    </dgm:pt>
    <dgm:pt modelId="{359E78F8-30FA-40DE-AAA6-37616398F1EF}" type="pres">
      <dgm:prSet presAssocID="{077C7A60-A439-49DF-8809-7A55612B69A9}" presName="box" presStyleLbl="node1" presStyleIdx="4" presStyleCnt="5"/>
      <dgm:spPr/>
      <dgm:t>
        <a:bodyPr/>
        <a:lstStyle/>
        <a:p>
          <a:endParaRPr lang="en-US"/>
        </a:p>
      </dgm:t>
    </dgm:pt>
    <dgm:pt modelId="{8D9A1CD4-6F54-4048-A137-D7CD644027C5}" type="pres">
      <dgm:prSet presAssocID="{077C7A60-A439-49DF-8809-7A55612B69A9}"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3BEE98EB-89C8-40C9-95CD-D9EC05184F17}" type="pres">
      <dgm:prSet presAssocID="{077C7A60-A439-49DF-8809-7A55612B69A9}" presName="text" presStyleLbl="node1" presStyleIdx="4" presStyleCnt="5">
        <dgm:presLayoutVars>
          <dgm:bulletEnabled val="1"/>
        </dgm:presLayoutVars>
      </dgm:prSet>
      <dgm:spPr/>
      <dgm:t>
        <a:bodyPr/>
        <a:lstStyle/>
        <a:p>
          <a:endParaRPr lang="en-US"/>
        </a:p>
      </dgm:t>
    </dgm:pt>
  </dgm:ptLst>
  <dgm:cxnLst>
    <dgm:cxn modelId="{4AEC57CF-4E00-4EDD-A369-3B93B454333B}" type="presOf" srcId="{0F6CD201-B1DD-42C1-BFB5-3468DD1CECBF}" destId="{48CBD3CF-618D-4EC1-8758-C84060EC3B41}" srcOrd="1" destOrd="0" presId="urn:microsoft.com/office/officeart/2005/8/layout/vList4#7"/>
    <dgm:cxn modelId="{501187E8-4C79-43A7-8853-47C20681993E}" srcId="{A5644297-059F-4B8C-9403-5EE5D6508CCF}" destId="{0F6CD201-B1DD-42C1-BFB5-3468DD1CECBF}" srcOrd="1" destOrd="0" parTransId="{F549477C-95BA-44D1-830C-119C915FF31B}" sibTransId="{BE060208-09B7-489C-AA32-E700D708AE91}"/>
    <dgm:cxn modelId="{CB020673-7893-46ED-8DEC-E55BEF454F9D}" srcId="{A5644297-059F-4B8C-9403-5EE5D6508CCF}" destId="{535AF17F-0BE7-4A7E-9155-D5B8D6F96505}" srcOrd="0" destOrd="0" parTransId="{907BF4DE-51D1-4BC0-B7BF-9DEDE6BE6C3C}" sibTransId="{228C3249-2B9B-4F96-A432-89BAB10B71ED}"/>
    <dgm:cxn modelId="{9C73E7D5-6D71-4D6F-A846-69BE5084DEA8}" type="presOf" srcId="{0F6CD201-B1DD-42C1-BFB5-3468DD1CECBF}" destId="{FB2A799B-51CC-4364-B983-1A4F21CF120A}" srcOrd="0" destOrd="0" presId="urn:microsoft.com/office/officeart/2005/8/layout/vList4#7"/>
    <dgm:cxn modelId="{DCE0A479-4B2A-42E0-883E-EF5B249FDEED}" type="presOf" srcId="{218F9D34-E882-4513-BC27-C9CA20B356F0}" destId="{82047DC6-0C24-48DC-87CB-47BDE52C22F3}" srcOrd="0" destOrd="0" presId="urn:microsoft.com/office/officeart/2005/8/layout/vList4#7"/>
    <dgm:cxn modelId="{0F8151B6-5E82-48F0-9730-AFF41D08C7BC}" type="presOf" srcId="{535AF17F-0BE7-4A7E-9155-D5B8D6F96505}" destId="{987692CE-6AFA-4140-B6B8-B488E269A307}" srcOrd="0" destOrd="0" presId="urn:microsoft.com/office/officeart/2005/8/layout/vList4#7"/>
    <dgm:cxn modelId="{31FC1ACE-E808-4724-B375-6008552AB792}" srcId="{A5644297-059F-4B8C-9403-5EE5D6508CCF}" destId="{218F9D34-E882-4513-BC27-C9CA20B356F0}" srcOrd="3" destOrd="0" parTransId="{C87A631F-2FA9-4FAB-BABF-E4EB2EA44863}" sibTransId="{D7EE48B8-5A4E-4E14-855E-58488989DF6A}"/>
    <dgm:cxn modelId="{F3B5D55B-E113-4603-9149-17F41EE349A9}" type="presOf" srcId="{A0660B56-3816-468B-8F99-4E1E89BBDB24}" destId="{8C98BD04-137B-45B2-B670-DE12CEE087DC}" srcOrd="0" destOrd="0" presId="urn:microsoft.com/office/officeart/2005/8/layout/vList4#7"/>
    <dgm:cxn modelId="{5FDEA40B-921C-4173-B0DA-8C642EF2A9E8}" type="presOf" srcId="{A5644297-059F-4B8C-9403-5EE5D6508CCF}" destId="{51847A58-D352-42A8-87EA-CB41D867C0A6}" srcOrd="0" destOrd="0" presId="urn:microsoft.com/office/officeart/2005/8/layout/vList4#7"/>
    <dgm:cxn modelId="{AD1D1E7E-14CE-4C6C-9F77-70783ED5D7D1}" type="presOf" srcId="{218F9D34-E882-4513-BC27-C9CA20B356F0}" destId="{40D3F7BB-1FBD-4CF4-BC37-526737AF81A7}" srcOrd="1" destOrd="0" presId="urn:microsoft.com/office/officeart/2005/8/layout/vList4#7"/>
    <dgm:cxn modelId="{5CD2D903-C3F5-490C-989A-70721391C9E5}" type="presOf" srcId="{077C7A60-A439-49DF-8809-7A55612B69A9}" destId="{3BEE98EB-89C8-40C9-95CD-D9EC05184F17}" srcOrd="1" destOrd="0" presId="urn:microsoft.com/office/officeart/2005/8/layout/vList4#7"/>
    <dgm:cxn modelId="{5149BE1E-682F-40C6-8632-393AAAA43268}" type="presOf" srcId="{077C7A60-A439-49DF-8809-7A55612B69A9}" destId="{359E78F8-30FA-40DE-AAA6-37616398F1EF}" srcOrd="0" destOrd="0" presId="urn:microsoft.com/office/officeart/2005/8/layout/vList4#7"/>
    <dgm:cxn modelId="{5B4AEFB5-A4D6-4A66-8A0F-E2269749C61E}" srcId="{A5644297-059F-4B8C-9403-5EE5D6508CCF}" destId="{077C7A60-A439-49DF-8809-7A55612B69A9}" srcOrd="4" destOrd="0" parTransId="{A542F2A8-DB9A-4EDF-8F48-0FC487830DA4}" sibTransId="{D59979E6-4859-44B2-91A6-568F9EAC6EC3}"/>
    <dgm:cxn modelId="{7A9E74E4-D0F2-48E7-A10E-E0D4122F0B06}" srcId="{A5644297-059F-4B8C-9403-5EE5D6508CCF}" destId="{A0660B56-3816-468B-8F99-4E1E89BBDB24}" srcOrd="2" destOrd="0" parTransId="{060F5C0D-3624-46D7-B157-8901B6D4CE42}" sibTransId="{9E409BD8-A834-4DB7-9F4E-75343D6E7C63}"/>
    <dgm:cxn modelId="{C426B569-A98B-4CFE-A3F3-8FDC87A26302}" type="presOf" srcId="{A0660B56-3816-468B-8F99-4E1E89BBDB24}" destId="{362E5FA8-6822-4EC9-97E0-3C3E282C846F}" srcOrd="1" destOrd="0" presId="urn:microsoft.com/office/officeart/2005/8/layout/vList4#7"/>
    <dgm:cxn modelId="{B1000370-4164-4E73-9813-C93A5B362027}" type="presOf" srcId="{535AF17F-0BE7-4A7E-9155-D5B8D6F96505}" destId="{7DDE15F2-7E46-4104-B61F-53ADA236BBC3}" srcOrd="1" destOrd="0" presId="urn:microsoft.com/office/officeart/2005/8/layout/vList4#7"/>
    <dgm:cxn modelId="{447D7A86-5E5D-4733-A6F7-7102E8A34DA2}" type="presParOf" srcId="{51847A58-D352-42A8-87EA-CB41D867C0A6}" destId="{8D4923FB-4B04-4228-B680-F32A6A950704}" srcOrd="0" destOrd="0" presId="urn:microsoft.com/office/officeart/2005/8/layout/vList4#7"/>
    <dgm:cxn modelId="{DAC159EF-F171-4E1E-ABC5-F4F1748F9E95}" type="presParOf" srcId="{8D4923FB-4B04-4228-B680-F32A6A950704}" destId="{987692CE-6AFA-4140-B6B8-B488E269A307}" srcOrd="0" destOrd="0" presId="urn:microsoft.com/office/officeart/2005/8/layout/vList4#7"/>
    <dgm:cxn modelId="{9FAE9C7C-1D7A-453F-B5DA-0A56206E7B6B}" type="presParOf" srcId="{8D4923FB-4B04-4228-B680-F32A6A950704}" destId="{10685122-5FB1-45CC-8F1F-E7D62939B58A}" srcOrd="1" destOrd="0" presId="urn:microsoft.com/office/officeart/2005/8/layout/vList4#7"/>
    <dgm:cxn modelId="{9ACB8BBF-E87B-4036-810A-6686A6CA5984}" type="presParOf" srcId="{8D4923FB-4B04-4228-B680-F32A6A950704}" destId="{7DDE15F2-7E46-4104-B61F-53ADA236BBC3}" srcOrd="2" destOrd="0" presId="urn:microsoft.com/office/officeart/2005/8/layout/vList4#7"/>
    <dgm:cxn modelId="{817E0C0A-6806-4104-B09C-D4DC91D09D74}" type="presParOf" srcId="{51847A58-D352-42A8-87EA-CB41D867C0A6}" destId="{2F990A43-E5EF-42B5-B35C-E262B218270E}" srcOrd="1" destOrd="0" presId="urn:microsoft.com/office/officeart/2005/8/layout/vList4#7"/>
    <dgm:cxn modelId="{015202FE-D419-4D8B-B1F8-8074FCB82CCC}" type="presParOf" srcId="{51847A58-D352-42A8-87EA-CB41D867C0A6}" destId="{6CA03F2B-8421-4DA1-9C30-AE1F8C10255C}" srcOrd="2" destOrd="0" presId="urn:microsoft.com/office/officeart/2005/8/layout/vList4#7"/>
    <dgm:cxn modelId="{601A96C0-7FC5-4546-AD4B-37F18B62972A}" type="presParOf" srcId="{6CA03F2B-8421-4DA1-9C30-AE1F8C10255C}" destId="{FB2A799B-51CC-4364-B983-1A4F21CF120A}" srcOrd="0" destOrd="0" presId="urn:microsoft.com/office/officeart/2005/8/layout/vList4#7"/>
    <dgm:cxn modelId="{6920BBCA-C542-485F-ADCB-38A9306804A8}" type="presParOf" srcId="{6CA03F2B-8421-4DA1-9C30-AE1F8C10255C}" destId="{CB1641BF-9B9E-4711-A991-E2BC3DE20DFA}" srcOrd="1" destOrd="0" presId="urn:microsoft.com/office/officeart/2005/8/layout/vList4#7"/>
    <dgm:cxn modelId="{55263339-9B70-43A7-8448-08556E642A0E}" type="presParOf" srcId="{6CA03F2B-8421-4DA1-9C30-AE1F8C10255C}" destId="{48CBD3CF-618D-4EC1-8758-C84060EC3B41}" srcOrd="2" destOrd="0" presId="urn:microsoft.com/office/officeart/2005/8/layout/vList4#7"/>
    <dgm:cxn modelId="{C3FD7EC0-BF0D-432A-925A-7468FCBBDEA8}" type="presParOf" srcId="{51847A58-D352-42A8-87EA-CB41D867C0A6}" destId="{351F8FCF-13A3-44F7-AAC2-A0D1E24242BA}" srcOrd="3" destOrd="0" presId="urn:microsoft.com/office/officeart/2005/8/layout/vList4#7"/>
    <dgm:cxn modelId="{159B55BE-6142-4D38-AE7E-3A2C8794BD6E}" type="presParOf" srcId="{51847A58-D352-42A8-87EA-CB41D867C0A6}" destId="{E040AE18-E6B9-480F-9DF4-C824191EE149}" srcOrd="4" destOrd="0" presId="urn:microsoft.com/office/officeart/2005/8/layout/vList4#7"/>
    <dgm:cxn modelId="{F6EAAA78-2943-4CF6-B98D-3DB7635ED23B}" type="presParOf" srcId="{E040AE18-E6B9-480F-9DF4-C824191EE149}" destId="{8C98BD04-137B-45B2-B670-DE12CEE087DC}" srcOrd="0" destOrd="0" presId="urn:microsoft.com/office/officeart/2005/8/layout/vList4#7"/>
    <dgm:cxn modelId="{2D268669-3A43-4158-8D5C-76C851740DC8}" type="presParOf" srcId="{E040AE18-E6B9-480F-9DF4-C824191EE149}" destId="{37405C15-99AA-46CC-AB48-089D948A0139}" srcOrd="1" destOrd="0" presId="urn:microsoft.com/office/officeart/2005/8/layout/vList4#7"/>
    <dgm:cxn modelId="{C618FDDF-C268-41A8-AF46-1F5FA872782F}" type="presParOf" srcId="{E040AE18-E6B9-480F-9DF4-C824191EE149}" destId="{362E5FA8-6822-4EC9-97E0-3C3E282C846F}" srcOrd="2" destOrd="0" presId="urn:microsoft.com/office/officeart/2005/8/layout/vList4#7"/>
    <dgm:cxn modelId="{AF339DF3-7D1F-463E-A0D5-E95EB8462A71}" type="presParOf" srcId="{51847A58-D352-42A8-87EA-CB41D867C0A6}" destId="{2DA44719-85D9-4E76-9D77-2983490C4463}" srcOrd="5" destOrd="0" presId="urn:microsoft.com/office/officeart/2005/8/layout/vList4#7"/>
    <dgm:cxn modelId="{8F8B7341-8667-4345-B6BE-353E6C633C6B}" type="presParOf" srcId="{51847A58-D352-42A8-87EA-CB41D867C0A6}" destId="{D478D86A-FCE4-4375-B22B-16DC9E639DCB}" srcOrd="6" destOrd="0" presId="urn:microsoft.com/office/officeart/2005/8/layout/vList4#7"/>
    <dgm:cxn modelId="{E220C2F0-774C-49BC-A70F-1AE3F4AFD36B}" type="presParOf" srcId="{D478D86A-FCE4-4375-B22B-16DC9E639DCB}" destId="{82047DC6-0C24-48DC-87CB-47BDE52C22F3}" srcOrd="0" destOrd="0" presId="urn:microsoft.com/office/officeart/2005/8/layout/vList4#7"/>
    <dgm:cxn modelId="{E1D5FDF1-5D94-4F1B-AA68-7F5330907E34}" type="presParOf" srcId="{D478D86A-FCE4-4375-B22B-16DC9E639DCB}" destId="{E0727761-A84D-47A4-938E-4131F6E99EFD}" srcOrd="1" destOrd="0" presId="urn:microsoft.com/office/officeart/2005/8/layout/vList4#7"/>
    <dgm:cxn modelId="{EDA25BBC-976A-4F05-BA51-DE8749C821D1}" type="presParOf" srcId="{D478D86A-FCE4-4375-B22B-16DC9E639DCB}" destId="{40D3F7BB-1FBD-4CF4-BC37-526737AF81A7}" srcOrd="2" destOrd="0" presId="urn:microsoft.com/office/officeart/2005/8/layout/vList4#7"/>
    <dgm:cxn modelId="{D40FFCA5-FFEE-414B-AC9B-981A65BA15EB}" type="presParOf" srcId="{51847A58-D352-42A8-87EA-CB41D867C0A6}" destId="{5C657485-D06E-4100-9649-D67E994E3DBA}" srcOrd="7" destOrd="0" presId="urn:microsoft.com/office/officeart/2005/8/layout/vList4#7"/>
    <dgm:cxn modelId="{6152C0F9-646E-45C8-806A-9C6A9E096FE0}" type="presParOf" srcId="{51847A58-D352-42A8-87EA-CB41D867C0A6}" destId="{F6E79531-261A-4C8D-9263-12EE35E88C35}" srcOrd="8" destOrd="0" presId="urn:microsoft.com/office/officeart/2005/8/layout/vList4#7"/>
    <dgm:cxn modelId="{6A4FAC68-C837-4014-A13D-D742D98B2CBA}" type="presParOf" srcId="{F6E79531-261A-4C8D-9263-12EE35E88C35}" destId="{359E78F8-30FA-40DE-AAA6-37616398F1EF}" srcOrd="0" destOrd="0" presId="urn:microsoft.com/office/officeart/2005/8/layout/vList4#7"/>
    <dgm:cxn modelId="{383F5227-4D16-48F9-8DA4-439E8597A68A}" type="presParOf" srcId="{F6E79531-261A-4C8D-9263-12EE35E88C35}" destId="{8D9A1CD4-6F54-4048-A137-D7CD644027C5}" srcOrd="1" destOrd="0" presId="urn:microsoft.com/office/officeart/2005/8/layout/vList4#7"/>
    <dgm:cxn modelId="{DDA452CB-9A16-44E1-90A9-3C5BDEBBC283}" type="presParOf" srcId="{F6E79531-261A-4C8D-9263-12EE35E88C35}" destId="{3BEE98EB-89C8-40C9-95CD-D9EC05184F17}"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5644297-059F-4B8C-9403-5EE5D6508CCF}" type="doc">
      <dgm:prSet loTypeId="urn:microsoft.com/office/officeart/2005/8/layout/process4" loCatId="list" qsTypeId="urn:microsoft.com/office/officeart/2005/8/quickstyle/3d7" qsCatId="3D" csTypeId="urn:microsoft.com/office/officeart/2005/8/colors/accent1_2" csCatId="accent1" phldr="1"/>
      <dgm:spPr/>
      <dgm:t>
        <a:bodyPr/>
        <a:lstStyle/>
        <a:p>
          <a:endParaRPr lang="en-US"/>
        </a:p>
      </dgm:t>
    </dgm:pt>
    <dgm:pt modelId="{535AF17F-0BE7-4A7E-9155-D5B8D6F96505}">
      <dgm:prSet phldrT="[Text]"/>
      <dgm:spPr/>
      <dgm:t>
        <a:bodyPr/>
        <a:lstStyle/>
        <a:p>
          <a:r>
            <a:rPr lang="en-US" b="1" dirty="0" smtClean="0"/>
            <a:t>Proposal must be approved by FTA if:</a:t>
          </a:r>
          <a:endParaRPr lang="en-US" b="1" dirty="0"/>
        </a:p>
      </dgm:t>
    </dgm:pt>
    <dgm:pt modelId="{907BF4DE-51D1-4BC0-B7BF-9DEDE6BE6C3C}" type="parTrans" cxnId="{CB020673-7893-46ED-8DEC-E55BEF454F9D}">
      <dgm:prSet/>
      <dgm:spPr/>
      <dgm:t>
        <a:bodyPr/>
        <a:lstStyle/>
        <a:p>
          <a:endParaRPr lang="en-US"/>
        </a:p>
      </dgm:t>
    </dgm:pt>
    <dgm:pt modelId="{228C3249-2B9B-4F96-A432-89BAB10B71ED}" type="sibTrans" cxnId="{CB020673-7893-46ED-8DEC-E55BEF454F9D}">
      <dgm:prSet/>
      <dgm:spPr/>
      <dgm:t>
        <a:bodyPr/>
        <a:lstStyle/>
        <a:p>
          <a:endParaRPr lang="en-US"/>
        </a:p>
      </dgm:t>
    </dgm:pt>
    <dgm:pt modelId="{A1828A32-24DD-4A5B-9A07-9C6D6B91C29B}">
      <dgm:prSet phldrT="[Text]"/>
      <dgm:spPr/>
      <dgm:t>
        <a:bodyPr/>
        <a:lstStyle/>
        <a:p>
          <a:r>
            <a:rPr lang="en-US" dirty="0" smtClean="0"/>
            <a:t>First project or proposal</a:t>
          </a:r>
          <a:endParaRPr lang="en-US" dirty="0"/>
        </a:p>
      </dgm:t>
    </dgm:pt>
    <dgm:pt modelId="{00A1ACA6-F27C-446D-B185-4B10B8018837}" type="parTrans" cxnId="{B2889620-EE30-4944-9A92-049CB6F1E14E}">
      <dgm:prSet/>
      <dgm:spPr/>
      <dgm:t>
        <a:bodyPr/>
        <a:lstStyle/>
        <a:p>
          <a:endParaRPr lang="en-US"/>
        </a:p>
      </dgm:t>
    </dgm:pt>
    <dgm:pt modelId="{FF86A881-834E-4F75-98BA-EFD160A871C3}" type="sibTrans" cxnId="{B2889620-EE30-4944-9A92-049CB6F1E14E}">
      <dgm:prSet/>
      <dgm:spPr/>
      <dgm:t>
        <a:bodyPr/>
        <a:lstStyle/>
        <a:p>
          <a:endParaRPr lang="en-US"/>
        </a:p>
      </dgm:t>
    </dgm:pt>
    <dgm:pt modelId="{5E2DF9DF-8C01-4EC8-9878-19B9C34EE6AE}">
      <dgm:prSet phldrT="[Text]"/>
      <dgm:spPr/>
      <dgm:t>
        <a:bodyPr/>
        <a:lstStyle/>
        <a:p>
          <a:r>
            <a:rPr lang="en-US" dirty="0" smtClean="0"/>
            <a:t>Accounting system changes</a:t>
          </a:r>
          <a:endParaRPr lang="en-US" dirty="0"/>
        </a:p>
      </dgm:t>
    </dgm:pt>
    <dgm:pt modelId="{ABB84687-87C6-4A58-ABEA-19E9DEFE548A}" type="parTrans" cxnId="{22E92D3D-58FE-44A2-B62F-BC7644DF7CEB}">
      <dgm:prSet/>
      <dgm:spPr/>
      <dgm:t>
        <a:bodyPr/>
        <a:lstStyle/>
        <a:p>
          <a:endParaRPr lang="en-US"/>
        </a:p>
      </dgm:t>
    </dgm:pt>
    <dgm:pt modelId="{296B960D-A31A-440A-8E2B-0744E3BFE303}" type="sibTrans" cxnId="{22E92D3D-58FE-44A2-B62F-BC7644DF7CEB}">
      <dgm:prSet/>
      <dgm:spPr/>
      <dgm:t>
        <a:bodyPr/>
        <a:lstStyle/>
        <a:p>
          <a:endParaRPr lang="en-US"/>
        </a:p>
      </dgm:t>
    </dgm:pt>
    <dgm:pt modelId="{F9EA374D-14F3-4171-B30C-4088BE43AA4E}">
      <dgm:prSet phldrT="[Text]"/>
      <dgm:spPr/>
      <dgm:t>
        <a:bodyPr/>
        <a:lstStyle/>
        <a:p>
          <a:r>
            <a:rPr lang="en-US" dirty="0" smtClean="0"/>
            <a:t>Proposed rate exceeds the amounts and rate approved for previous year(s) by more than 20%</a:t>
          </a:r>
          <a:endParaRPr lang="en-US" dirty="0"/>
        </a:p>
      </dgm:t>
    </dgm:pt>
    <dgm:pt modelId="{8C84EAD4-CEBC-4529-997C-92C4385F40A1}" type="parTrans" cxnId="{F28598B2-173E-4143-B38D-850331C40C92}">
      <dgm:prSet/>
      <dgm:spPr/>
      <dgm:t>
        <a:bodyPr/>
        <a:lstStyle/>
        <a:p>
          <a:endParaRPr lang="en-US"/>
        </a:p>
      </dgm:t>
    </dgm:pt>
    <dgm:pt modelId="{DF0072F3-EE20-4B7B-9FBB-16D112A35616}" type="sibTrans" cxnId="{F28598B2-173E-4143-B38D-850331C40C92}">
      <dgm:prSet/>
      <dgm:spPr/>
      <dgm:t>
        <a:bodyPr/>
        <a:lstStyle/>
        <a:p>
          <a:endParaRPr lang="en-US"/>
        </a:p>
      </dgm:t>
    </dgm:pt>
    <dgm:pt modelId="{603D34C4-9509-48AC-8E1A-DCCC3E3A845A}">
      <dgm:prSet phldrT="[Text]"/>
      <dgm:spPr/>
      <dgm:t>
        <a:bodyPr/>
        <a:lstStyle/>
        <a:p>
          <a:r>
            <a:rPr lang="en-US" dirty="0" smtClean="0"/>
            <a:t>Changes in the CAP methodology</a:t>
          </a:r>
          <a:endParaRPr lang="en-US" dirty="0"/>
        </a:p>
      </dgm:t>
    </dgm:pt>
    <dgm:pt modelId="{FF537752-DD96-4ABC-9EA2-8E2F572B112A}" type="parTrans" cxnId="{3F965DC2-C97D-4534-B872-64C49EC7684A}">
      <dgm:prSet/>
      <dgm:spPr/>
      <dgm:t>
        <a:bodyPr/>
        <a:lstStyle/>
        <a:p>
          <a:endParaRPr lang="en-US"/>
        </a:p>
      </dgm:t>
    </dgm:pt>
    <dgm:pt modelId="{F44AA9DB-4A17-428D-931C-CA115D7F11CB}" type="sibTrans" cxnId="{3F965DC2-C97D-4534-B872-64C49EC7684A}">
      <dgm:prSet/>
      <dgm:spPr/>
      <dgm:t>
        <a:bodyPr/>
        <a:lstStyle/>
        <a:p>
          <a:endParaRPr lang="en-US"/>
        </a:p>
      </dgm:t>
    </dgm:pt>
    <dgm:pt modelId="{AFAD5001-A510-4AED-86C1-123AF53EF24A}" type="pres">
      <dgm:prSet presAssocID="{A5644297-059F-4B8C-9403-5EE5D6508CCF}" presName="Name0" presStyleCnt="0">
        <dgm:presLayoutVars>
          <dgm:dir/>
          <dgm:animLvl val="lvl"/>
          <dgm:resizeHandles val="exact"/>
        </dgm:presLayoutVars>
      </dgm:prSet>
      <dgm:spPr/>
      <dgm:t>
        <a:bodyPr/>
        <a:lstStyle/>
        <a:p>
          <a:endParaRPr lang="en-US"/>
        </a:p>
      </dgm:t>
    </dgm:pt>
    <dgm:pt modelId="{DFFADAF3-EFF0-4A3A-92AC-36E2AD49925E}" type="pres">
      <dgm:prSet presAssocID="{535AF17F-0BE7-4A7E-9155-D5B8D6F96505}" presName="boxAndChildren" presStyleCnt="0"/>
      <dgm:spPr/>
    </dgm:pt>
    <dgm:pt modelId="{ACD40DD2-8604-40CA-81F9-600348227859}" type="pres">
      <dgm:prSet presAssocID="{535AF17F-0BE7-4A7E-9155-D5B8D6F96505}" presName="parentTextBox" presStyleLbl="node1" presStyleIdx="0" presStyleCnt="1"/>
      <dgm:spPr/>
      <dgm:t>
        <a:bodyPr/>
        <a:lstStyle/>
        <a:p>
          <a:endParaRPr lang="en-US"/>
        </a:p>
      </dgm:t>
    </dgm:pt>
    <dgm:pt modelId="{32609B4D-0E13-4679-A6B2-BB88573407C2}" type="pres">
      <dgm:prSet presAssocID="{535AF17F-0BE7-4A7E-9155-D5B8D6F96505}" presName="entireBox" presStyleLbl="node1" presStyleIdx="0" presStyleCnt="1" custLinFactNeighborY="1684"/>
      <dgm:spPr/>
      <dgm:t>
        <a:bodyPr/>
        <a:lstStyle/>
        <a:p>
          <a:endParaRPr lang="en-US"/>
        </a:p>
      </dgm:t>
    </dgm:pt>
    <dgm:pt modelId="{588F2CDC-6828-4C3C-AE32-D5F24DFDF601}" type="pres">
      <dgm:prSet presAssocID="{535AF17F-0BE7-4A7E-9155-D5B8D6F96505}" presName="descendantBox" presStyleCnt="0"/>
      <dgm:spPr/>
    </dgm:pt>
    <dgm:pt modelId="{F41CECB6-CAED-4588-AEC0-15B38C5583BF}" type="pres">
      <dgm:prSet presAssocID="{A1828A32-24DD-4A5B-9A07-9C6D6B91C29B}" presName="childTextBox" presStyleLbl="fgAccFollowNode1" presStyleIdx="0" presStyleCnt="4">
        <dgm:presLayoutVars>
          <dgm:bulletEnabled val="1"/>
        </dgm:presLayoutVars>
      </dgm:prSet>
      <dgm:spPr/>
      <dgm:t>
        <a:bodyPr/>
        <a:lstStyle/>
        <a:p>
          <a:endParaRPr lang="en-US"/>
        </a:p>
      </dgm:t>
    </dgm:pt>
    <dgm:pt modelId="{206D3490-61AB-4513-94E9-7B882611F78B}" type="pres">
      <dgm:prSet presAssocID="{5E2DF9DF-8C01-4EC8-9878-19B9C34EE6AE}" presName="childTextBox" presStyleLbl="fgAccFollowNode1" presStyleIdx="1" presStyleCnt="4" custLinFactNeighborX="2752" custLinFactNeighborY="418">
        <dgm:presLayoutVars>
          <dgm:bulletEnabled val="1"/>
        </dgm:presLayoutVars>
      </dgm:prSet>
      <dgm:spPr/>
      <dgm:t>
        <a:bodyPr/>
        <a:lstStyle/>
        <a:p>
          <a:endParaRPr lang="en-US"/>
        </a:p>
      </dgm:t>
    </dgm:pt>
    <dgm:pt modelId="{328A4F29-AC2F-40C0-8D87-E560DD0D2F26}" type="pres">
      <dgm:prSet presAssocID="{F9EA374D-14F3-4171-B30C-4088BE43AA4E}" presName="childTextBox" presStyleLbl="fgAccFollowNode1" presStyleIdx="2" presStyleCnt="4">
        <dgm:presLayoutVars>
          <dgm:bulletEnabled val="1"/>
        </dgm:presLayoutVars>
      </dgm:prSet>
      <dgm:spPr/>
      <dgm:t>
        <a:bodyPr/>
        <a:lstStyle/>
        <a:p>
          <a:endParaRPr lang="en-US"/>
        </a:p>
      </dgm:t>
    </dgm:pt>
    <dgm:pt modelId="{264AC601-A180-4C89-8B14-7B023D2D7F22}" type="pres">
      <dgm:prSet presAssocID="{603D34C4-9509-48AC-8E1A-DCCC3E3A845A}" presName="childTextBox" presStyleLbl="fgAccFollowNode1" presStyleIdx="3" presStyleCnt="4">
        <dgm:presLayoutVars>
          <dgm:bulletEnabled val="1"/>
        </dgm:presLayoutVars>
      </dgm:prSet>
      <dgm:spPr/>
      <dgm:t>
        <a:bodyPr/>
        <a:lstStyle/>
        <a:p>
          <a:endParaRPr lang="en-US"/>
        </a:p>
      </dgm:t>
    </dgm:pt>
  </dgm:ptLst>
  <dgm:cxnLst>
    <dgm:cxn modelId="{EBC3B832-5184-4BC4-A4E1-606351F5127C}" type="presOf" srcId="{5E2DF9DF-8C01-4EC8-9878-19B9C34EE6AE}" destId="{206D3490-61AB-4513-94E9-7B882611F78B}" srcOrd="0" destOrd="0" presId="urn:microsoft.com/office/officeart/2005/8/layout/process4"/>
    <dgm:cxn modelId="{F86077A7-B2C2-403E-9E8C-B90ED9E288AA}" type="presOf" srcId="{603D34C4-9509-48AC-8E1A-DCCC3E3A845A}" destId="{264AC601-A180-4C89-8B14-7B023D2D7F22}" srcOrd="0" destOrd="0" presId="urn:microsoft.com/office/officeart/2005/8/layout/process4"/>
    <dgm:cxn modelId="{092E235E-35A8-40B6-8F61-D1B9F1035524}" type="presOf" srcId="{535AF17F-0BE7-4A7E-9155-D5B8D6F96505}" destId="{ACD40DD2-8604-40CA-81F9-600348227859}" srcOrd="0" destOrd="0" presId="urn:microsoft.com/office/officeart/2005/8/layout/process4"/>
    <dgm:cxn modelId="{0549F64D-81C4-4413-8651-415A48FC6949}" type="presOf" srcId="{A5644297-059F-4B8C-9403-5EE5D6508CCF}" destId="{AFAD5001-A510-4AED-86C1-123AF53EF24A}" srcOrd="0" destOrd="0" presId="urn:microsoft.com/office/officeart/2005/8/layout/process4"/>
    <dgm:cxn modelId="{B2889620-EE30-4944-9A92-049CB6F1E14E}" srcId="{535AF17F-0BE7-4A7E-9155-D5B8D6F96505}" destId="{A1828A32-24DD-4A5B-9A07-9C6D6B91C29B}" srcOrd="0" destOrd="0" parTransId="{00A1ACA6-F27C-446D-B185-4B10B8018837}" sibTransId="{FF86A881-834E-4F75-98BA-EFD160A871C3}"/>
    <dgm:cxn modelId="{3F965DC2-C97D-4534-B872-64C49EC7684A}" srcId="{535AF17F-0BE7-4A7E-9155-D5B8D6F96505}" destId="{603D34C4-9509-48AC-8E1A-DCCC3E3A845A}" srcOrd="3" destOrd="0" parTransId="{FF537752-DD96-4ABC-9EA2-8E2F572B112A}" sibTransId="{F44AA9DB-4A17-428D-931C-CA115D7F11CB}"/>
    <dgm:cxn modelId="{F28598B2-173E-4143-B38D-850331C40C92}" srcId="{535AF17F-0BE7-4A7E-9155-D5B8D6F96505}" destId="{F9EA374D-14F3-4171-B30C-4088BE43AA4E}" srcOrd="2" destOrd="0" parTransId="{8C84EAD4-CEBC-4529-997C-92C4385F40A1}" sibTransId="{DF0072F3-EE20-4B7B-9FBB-16D112A35616}"/>
    <dgm:cxn modelId="{22E92D3D-58FE-44A2-B62F-BC7644DF7CEB}" srcId="{535AF17F-0BE7-4A7E-9155-D5B8D6F96505}" destId="{5E2DF9DF-8C01-4EC8-9878-19B9C34EE6AE}" srcOrd="1" destOrd="0" parTransId="{ABB84687-87C6-4A58-ABEA-19E9DEFE548A}" sibTransId="{296B960D-A31A-440A-8E2B-0744E3BFE303}"/>
    <dgm:cxn modelId="{EA0CD787-8D72-4345-B58B-85EF02D62D63}" type="presOf" srcId="{A1828A32-24DD-4A5B-9A07-9C6D6B91C29B}" destId="{F41CECB6-CAED-4588-AEC0-15B38C5583BF}" srcOrd="0" destOrd="0" presId="urn:microsoft.com/office/officeart/2005/8/layout/process4"/>
    <dgm:cxn modelId="{7A83FF5C-6148-425E-A258-E9865405027D}" type="presOf" srcId="{535AF17F-0BE7-4A7E-9155-D5B8D6F96505}" destId="{32609B4D-0E13-4679-A6B2-BB88573407C2}" srcOrd="1" destOrd="0" presId="urn:microsoft.com/office/officeart/2005/8/layout/process4"/>
    <dgm:cxn modelId="{CB020673-7893-46ED-8DEC-E55BEF454F9D}" srcId="{A5644297-059F-4B8C-9403-5EE5D6508CCF}" destId="{535AF17F-0BE7-4A7E-9155-D5B8D6F96505}" srcOrd="0" destOrd="0" parTransId="{907BF4DE-51D1-4BC0-B7BF-9DEDE6BE6C3C}" sibTransId="{228C3249-2B9B-4F96-A432-89BAB10B71ED}"/>
    <dgm:cxn modelId="{536E7C7C-DA3E-4982-9E25-01831D7813AC}" type="presOf" srcId="{F9EA374D-14F3-4171-B30C-4088BE43AA4E}" destId="{328A4F29-AC2F-40C0-8D87-E560DD0D2F26}" srcOrd="0" destOrd="0" presId="urn:microsoft.com/office/officeart/2005/8/layout/process4"/>
    <dgm:cxn modelId="{D663EAE6-8A3F-4A3F-8234-FCE80FBBAB4E}" type="presParOf" srcId="{AFAD5001-A510-4AED-86C1-123AF53EF24A}" destId="{DFFADAF3-EFF0-4A3A-92AC-36E2AD49925E}" srcOrd="0" destOrd="0" presId="urn:microsoft.com/office/officeart/2005/8/layout/process4"/>
    <dgm:cxn modelId="{ADB820B0-9B9A-4466-949A-A0590AAFE76E}" type="presParOf" srcId="{DFFADAF3-EFF0-4A3A-92AC-36E2AD49925E}" destId="{ACD40DD2-8604-40CA-81F9-600348227859}" srcOrd="0" destOrd="0" presId="urn:microsoft.com/office/officeart/2005/8/layout/process4"/>
    <dgm:cxn modelId="{5440509D-2BE5-4264-A36C-4DCFA8FD4502}" type="presParOf" srcId="{DFFADAF3-EFF0-4A3A-92AC-36E2AD49925E}" destId="{32609B4D-0E13-4679-A6B2-BB88573407C2}" srcOrd="1" destOrd="0" presId="urn:microsoft.com/office/officeart/2005/8/layout/process4"/>
    <dgm:cxn modelId="{107E90CA-22EC-47BD-A106-0086CA81D81D}" type="presParOf" srcId="{DFFADAF3-EFF0-4A3A-92AC-36E2AD49925E}" destId="{588F2CDC-6828-4C3C-AE32-D5F24DFDF601}" srcOrd="2" destOrd="0" presId="urn:microsoft.com/office/officeart/2005/8/layout/process4"/>
    <dgm:cxn modelId="{E9660B7A-E909-4A01-B16F-392DEB76D175}" type="presParOf" srcId="{588F2CDC-6828-4C3C-AE32-D5F24DFDF601}" destId="{F41CECB6-CAED-4588-AEC0-15B38C5583BF}" srcOrd="0" destOrd="0" presId="urn:microsoft.com/office/officeart/2005/8/layout/process4"/>
    <dgm:cxn modelId="{E70BB3EF-E890-4D2B-967D-84577AA218D4}" type="presParOf" srcId="{588F2CDC-6828-4C3C-AE32-D5F24DFDF601}" destId="{206D3490-61AB-4513-94E9-7B882611F78B}" srcOrd="1" destOrd="0" presId="urn:microsoft.com/office/officeart/2005/8/layout/process4"/>
    <dgm:cxn modelId="{E765FDED-11EC-4F3E-96EC-AB3BCAD5E285}" type="presParOf" srcId="{588F2CDC-6828-4C3C-AE32-D5F24DFDF601}" destId="{328A4F29-AC2F-40C0-8D87-E560DD0D2F26}" srcOrd="2" destOrd="0" presId="urn:microsoft.com/office/officeart/2005/8/layout/process4"/>
    <dgm:cxn modelId="{C4986FC1-976E-4A07-B601-BA54EFAF761D}" type="presParOf" srcId="{588F2CDC-6828-4C3C-AE32-D5F24DFDF601}" destId="{264AC601-A180-4C89-8B14-7B023D2D7F22}"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37D93E3-1468-4262-8D47-7F0C28510D92}" type="doc">
      <dgm:prSet loTypeId="urn:microsoft.com/office/officeart/2005/8/layout/vList4#8" loCatId="list" qsTypeId="urn:microsoft.com/office/officeart/2005/8/quickstyle/simple1" qsCatId="simple" csTypeId="urn:microsoft.com/office/officeart/2005/8/colors/accent1_2" csCatId="accent1" phldr="1"/>
      <dgm:spPr/>
    </dgm:pt>
    <dgm:pt modelId="{CE9B77EF-BAC5-4999-9771-3A66AAD9B552}">
      <dgm:prSet phldrT="[Text]"/>
      <dgm:spPr/>
      <dgm:t>
        <a:bodyPr/>
        <a:lstStyle/>
        <a:p>
          <a:r>
            <a:rPr lang="en-US" dirty="0" smtClean="0"/>
            <a:t>State/Local Central Services Cost Allocation Plans (not addressed in this presentation)</a:t>
          </a:r>
          <a:endParaRPr lang="en-US" dirty="0"/>
        </a:p>
      </dgm:t>
    </dgm:pt>
    <dgm:pt modelId="{7E93E991-986B-43AF-9F62-01DCB5A3303C}" type="parTrans" cxnId="{BCA785A0-037F-4C0D-B0C7-4EBBC3CE2FCC}">
      <dgm:prSet/>
      <dgm:spPr/>
      <dgm:t>
        <a:bodyPr/>
        <a:lstStyle/>
        <a:p>
          <a:endParaRPr lang="en-US"/>
        </a:p>
      </dgm:t>
    </dgm:pt>
    <dgm:pt modelId="{3C8BD3F4-A8EC-49A9-9323-9EDEE582D800}" type="sibTrans" cxnId="{BCA785A0-037F-4C0D-B0C7-4EBBC3CE2FCC}">
      <dgm:prSet/>
      <dgm:spPr/>
      <dgm:t>
        <a:bodyPr/>
        <a:lstStyle/>
        <a:p>
          <a:endParaRPr lang="en-US"/>
        </a:p>
      </dgm:t>
    </dgm:pt>
    <dgm:pt modelId="{9ADB5A27-8A51-43DA-AA1B-4ED0C9D1641C}">
      <dgm:prSet phldrT="[Text]"/>
      <dgm:spPr/>
      <dgm:t>
        <a:bodyPr/>
        <a:lstStyle/>
        <a:p>
          <a:r>
            <a:rPr lang="en-US" dirty="0" smtClean="0"/>
            <a:t>Public Assistance Cost Allocation Plans (not addressed in this presentation)</a:t>
          </a:r>
          <a:endParaRPr lang="en-US" dirty="0"/>
        </a:p>
      </dgm:t>
    </dgm:pt>
    <dgm:pt modelId="{A169E8AC-823F-49CC-A234-21CBB957250F}" type="parTrans" cxnId="{221D395F-EB94-40D7-996D-EB5308B69CCE}">
      <dgm:prSet/>
      <dgm:spPr/>
      <dgm:t>
        <a:bodyPr/>
        <a:lstStyle/>
        <a:p>
          <a:endParaRPr lang="en-US"/>
        </a:p>
      </dgm:t>
    </dgm:pt>
    <dgm:pt modelId="{A7D4621A-A8FD-4669-84CB-829A971CDBC9}" type="sibTrans" cxnId="{221D395F-EB94-40D7-996D-EB5308B69CCE}">
      <dgm:prSet/>
      <dgm:spPr/>
      <dgm:t>
        <a:bodyPr/>
        <a:lstStyle/>
        <a:p>
          <a:endParaRPr lang="en-US"/>
        </a:p>
      </dgm:t>
    </dgm:pt>
    <dgm:pt modelId="{7CAD2241-3DB5-46EB-A2B8-A6ECD84750D0}">
      <dgm:prSet phldrT="[Text]"/>
      <dgm:spPr/>
      <dgm:t>
        <a:bodyPr/>
        <a:lstStyle/>
        <a:p>
          <a:r>
            <a:rPr lang="en-US" dirty="0" smtClean="0"/>
            <a:t>Indirect Cost Proposals (will be the focus of this presentation)</a:t>
          </a:r>
          <a:endParaRPr lang="en-US" dirty="0"/>
        </a:p>
      </dgm:t>
    </dgm:pt>
    <dgm:pt modelId="{AAB395FE-2EE4-4040-80E4-3CF30884C1F5}" type="parTrans" cxnId="{EB92B347-9BB3-4154-9EED-86BDFFBDDD3D}">
      <dgm:prSet/>
      <dgm:spPr/>
      <dgm:t>
        <a:bodyPr/>
        <a:lstStyle/>
        <a:p>
          <a:endParaRPr lang="en-US"/>
        </a:p>
      </dgm:t>
    </dgm:pt>
    <dgm:pt modelId="{A94693DC-170B-4034-8C35-5303571781D7}" type="sibTrans" cxnId="{EB92B347-9BB3-4154-9EED-86BDFFBDDD3D}">
      <dgm:prSet/>
      <dgm:spPr/>
      <dgm:t>
        <a:bodyPr/>
        <a:lstStyle/>
        <a:p>
          <a:endParaRPr lang="en-US"/>
        </a:p>
      </dgm:t>
    </dgm:pt>
    <dgm:pt modelId="{C2B6C76C-20A1-4F80-8510-7A74DDAE463A}" type="pres">
      <dgm:prSet presAssocID="{837D93E3-1468-4262-8D47-7F0C28510D92}" presName="linear" presStyleCnt="0">
        <dgm:presLayoutVars>
          <dgm:dir/>
          <dgm:resizeHandles val="exact"/>
        </dgm:presLayoutVars>
      </dgm:prSet>
      <dgm:spPr/>
    </dgm:pt>
    <dgm:pt modelId="{55C2E609-51A1-4818-A292-A253E7E91BD0}" type="pres">
      <dgm:prSet presAssocID="{CE9B77EF-BAC5-4999-9771-3A66AAD9B552}" presName="comp" presStyleCnt="0"/>
      <dgm:spPr/>
    </dgm:pt>
    <dgm:pt modelId="{743F7467-DFB7-4A19-A467-CBD8144CD397}" type="pres">
      <dgm:prSet presAssocID="{CE9B77EF-BAC5-4999-9771-3A66AAD9B552}" presName="box" presStyleLbl="node1" presStyleIdx="0" presStyleCnt="3"/>
      <dgm:spPr/>
      <dgm:t>
        <a:bodyPr/>
        <a:lstStyle/>
        <a:p>
          <a:endParaRPr lang="en-US"/>
        </a:p>
      </dgm:t>
    </dgm:pt>
    <dgm:pt modelId="{B02D787E-271B-4DDF-A135-6D067F3342D8}" type="pres">
      <dgm:prSet presAssocID="{CE9B77EF-BAC5-4999-9771-3A66AAD9B552}"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BFE7B5B0-44ED-42B2-8D9D-E2D493299B33}" type="pres">
      <dgm:prSet presAssocID="{CE9B77EF-BAC5-4999-9771-3A66AAD9B552}" presName="text" presStyleLbl="node1" presStyleIdx="0" presStyleCnt="3">
        <dgm:presLayoutVars>
          <dgm:bulletEnabled val="1"/>
        </dgm:presLayoutVars>
      </dgm:prSet>
      <dgm:spPr/>
      <dgm:t>
        <a:bodyPr/>
        <a:lstStyle/>
        <a:p>
          <a:endParaRPr lang="en-US"/>
        </a:p>
      </dgm:t>
    </dgm:pt>
    <dgm:pt modelId="{2B19E859-C2CA-4846-ACF5-4BAE067AED3D}" type="pres">
      <dgm:prSet presAssocID="{3C8BD3F4-A8EC-49A9-9323-9EDEE582D800}" presName="spacer" presStyleCnt="0"/>
      <dgm:spPr/>
    </dgm:pt>
    <dgm:pt modelId="{6EE72E2E-3987-4B1B-AB06-D28C1F98597B}" type="pres">
      <dgm:prSet presAssocID="{9ADB5A27-8A51-43DA-AA1B-4ED0C9D1641C}" presName="comp" presStyleCnt="0"/>
      <dgm:spPr/>
    </dgm:pt>
    <dgm:pt modelId="{6DF21D6E-216F-4ED9-BF14-F4C9FA939279}" type="pres">
      <dgm:prSet presAssocID="{9ADB5A27-8A51-43DA-AA1B-4ED0C9D1641C}" presName="box" presStyleLbl="node1" presStyleIdx="1" presStyleCnt="3"/>
      <dgm:spPr/>
      <dgm:t>
        <a:bodyPr/>
        <a:lstStyle/>
        <a:p>
          <a:endParaRPr lang="en-US"/>
        </a:p>
      </dgm:t>
    </dgm:pt>
    <dgm:pt modelId="{A443C110-7B8A-40FA-B932-9F053D2F7684}" type="pres">
      <dgm:prSet presAssocID="{9ADB5A27-8A51-43DA-AA1B-4ED0C9D1641C}" presName="img" presStyleLbl="fgImgPlace1" presStyleIdx="1" presStyleCnt="3"/>
      <dgm:spPr>
        <a:blipFill rotWithShape="0">
          <a:blip xmlns:r="http://schemas.openxmlformats.org/officeDocument/2006/relationships" r:embed="rId2"/>
          <a:stretch>
            <a:fillRect/>
          </a:stretch>
        </a:blipFill>
      </dgm:spPr>
    </dgm:pt>
    <dgm:pt modelId="{5273410D-4752-4BFF-8C6C-156B1999C70C}" type="pres">
      <dgm:prSet presAssocID="{9ADB5A27-8A51-43DA-AA1B-4ED0C9D1641C}" presName="text" presStyleLbl="node1" presStyleIdx="1" presStyleCnt="3">
        <dgm:presLayoutVars>
          <dgm:bulletEnabled val="1"/>
        </dgm:presLayoutVars>
      </dgm:prSet>
      <dgm:spPr/>
      <dgm:t>
        <a:bodyPr/>
        <a:lstStyle/>
        <a:p>
          <a:endParaRPr lang="en-US"/>
        </a:p>
      </dgm:t>
    </dgm:pt>
    <dgm:pt modelId="{68786F73-9D11-4F77-8470-061C08E56C64}" type="pres">
      <dgm:prSet presAssocID="{A7D4621A-A8FD-4669-84CB-829A971CDBC9}" presName="spacer" presStyleCnt="0"/>
      <dgm:spPr/>
    </dgm:pt>
    <dgm:pt modelId="{FE264ECC-9862-4333-A3B5-CDCA629DA2B6}" type="pres">
      <dgm:prSet presAssocID="{7CAD2241-3DB5-46EB-A2B8-A6ECD84750D0}" presName="comp" presStyleCnt="0"/>
      <dgm:spPr/>
    </dgm:pt>
    <dgm:pt modelId="{E254E995-891D-4383-8966-DAD3094BDC65}" type="pres">
      <dgm:prSet presAssocID="{7CAD2241-3DB5-46EB-A2B8-A6ECD84750D0}" presName="box" presStyleLbl="node1" presStyleIdx="2" presStyleCnt="3"/>
      <dgm:spPr/>
      <dgm:t>
        <a:bodyPr/>
        <a:lstStyle/>
        <a:p>
          <a:endParaRPr lang="en-US"/>
        </a:p>
      </dgm:t>
    </dgm:pt>
    <dgm:pt modelId="{C9DA185F-3445-41D2-BF92-E9AF0E634B93}" type="pres">
      <dgm:prSet presAssocID="{7CAD2241-3DB5-46EB-A2B8-A6ECD84750D0}" presName="img" presStyleLbl="fgImgPlace1" presStyleIdx="2" presStyleCnt="3"/>
      <dgm:spPr>
        <a:blipFill rotWithShape="0">
          <a:blip xmlns:r="http://schemas.openxmlformats.org/officeDocument/2006/relationships" r:embed="rId3"/>
          <a:stretch>
            <a:fillRect/>
          </a:stretch>
        </a:blipFill>
      </dgm:spPr>
    </dgm:pt>
    <dgm:pt modelId="{985BBFFA-DAAA-455F-8DC2-2F37F04E38EF}" type="pres">
      <dgm:prSet presAssocID="{7CAD2241-3DB5-46EB-A2B8-A6ECD84750D0}" presName="text" presStyleLbl="node1" presStyleIdx="2" presStyleCnt="3">
        <dgm:presLayoutVars>
          <dgm:bulletEnabled val="1"/>
        </dgm:presLayoutVars>
      </dgm:prSet>
      <dgm:spPr/>
      <dgm:t>
        <a:bodyPr/>
        <a:lstStyle/>
        <a:p>
          <a:endParaRPr lang="en-US"/>
        </a:p>
      </dgm:t>
    </dgm:pt>
  </dgm:ptLst>
  <dgm:cxnLst>
    <dgm:cxn modelId="{BCA785A0-037F-4C0D-B0C7-4EBBC3CE2FCC}" srcId="{837D93E3-1468-4262-8D47-7F0C28510D92}" destId="{CE9B77EF-BAC5-4999-9771-3A66AAD9B552}" srcOrd="0" destOrd="0" parTransId="{7E93E991-986B-43AF-9F62-01DCB5A3303C}" sibTransId="{3C8BD3F4-A8EC-49A9-9323-9EDEE582D800}"/>
    <dgm:cxn modelId="{EB92B347-9BB3-4154-9EED-86BDFFBDDD3D}" srcId="{837D93E3-1468-4262-8D47-7F0C28510D92}" destId="{7CAD2241-3DB5-46EB-A2B8-A6ECD84750D0}" srcOrd="2" destOrd="0" parTransId="{AAB395FE-2EE4-4040-80E4-3CF30884C1F5}" sibTransId="{A94693DC-170B-4034-8C35-5303571781D7}"/>
    <dgm:cxn modelId="{8DE5E374-4D01-4270-8C4B-26B117CBFB14}" type="presOf" srcId="{CE9B77EF-BAC5-4999-9771-3A66AAD9B552}" destId="{BFE7B5B0-44ED-42B2-8D9D-E2D493299B33}" srcOrd="1" destOrd="0" presId="urn:microsoft.com/office/officeart/2005/8/layout/vList4#8"/>
    <dgm:cxn modelId="{21049D93-7DA4-451A-89A8-85B2A66C504E}" type="presOf" srcId="{CE9B77EF-BAC5-4999-9771-3A66AAD9B552}" destId="{743F7467-DFB7-4A19-A467-CBD8144CD397}" srcOrd="0" destOrd="0" presId="urn:microsoft.com/office/officeart/2005/8/layout/vList4#8"/>
    <dgm:cxn modelId="{7C01204F-60FD-4AA8-8588-8FF8EA5181C3}" type="presOf" srcId="{7CAD2241-3DB5-46EB-A2B8-A6ECD84750D0}" destId="{E254E995-891D-4383-8966-DAD3094BDC65}" srcOrd="0" destOrd="0" presId="urn:microsoft.com/office/officeart/2005/8/layout/vList4#8"/>
    <dgm:cxn modelId="{118D4174-89EF-4581-BC97-D46513712A49}" type="presOf" srcId="{837D93E3-1468-4262-8D47-7F0C28510D92}" destId="{C2B6C76C-20A1-4F80-8510-7A74DDAE463A}" srcOrd="0" destOrd="0" presId="urn:microsoft.com/office/officeart/2005/8/layout/vList4#8"/>
    <dgm:cxn modelId="{5BF50327-848B-461B-AA7B-9A2B1A1F9BCA}" type="presOf" srcId="{7CAD2241-3DB5-46EB-A2B8-A6ECD84750D0}" destId="{985BBFFA-DAAA-455F-8DC2-2F37F04E38EF}" srcOrd="1" destOrd="0" presId="urn:microsoft.com/office/officeart/2005/8/layout/vList4#8"/>
    <dgm:cxn modelId="{4D0AFF2B-0C8E-4591-9A2F-98660CC6B6FC}" type="presOf" srcId="{9ADB5A27-8A51-43DA-AA1B-4ED0C9D1641C}" destId="{5273410D-4752-4BFF-8C6C-156B1999C70C}" srcOrd="1" destOrd="0" presId="urn:microsoft.com/office/officeart/2005/8/layout/vList4#8"/>
    <dgm:cxn modelId="{A4C7BBC7-3AE3-49DB-A7F3-CFDC2059E464}" type="presOf" srcId="{9ADB5A27-8A51-43DA-AA1B-4ED0C9D1641C}" destId="{6DF21D6E-216F-4ED9-BF14-F4C9FA939279}" srcOrd="0" destOrd="0" presId="urn:microsoft.com/office/officeart/2005/8/layout/vList4#8"/>
    <dgm:cxn modelId="{221D395F-EB94-40D7-996D-EB5308B69CCE}" srcId="{837D93E3-1468-4262-8D47-7F0C28510D92}" destId="{9ADB5A27-8A51-43DA-AA1B-4ED0C9D1641C}" srcOrd="1" destOrd="0" parTransId="{A169E8AC-823F-49CC-A234-21CBB957250F}" sibTransId="{A7D4621A-A8FD-4669-84CB-829A971CDBC9}"/>
    <dgm:cxn modelId="{AE9FED92-CBD1-4AA8-82C0-F2D854CBB9B0}" type="presParOf" srcId="{C2B6C76C-20A1-4F80-8510-7A74DDAE463A}" destId="{55C2E609-51A1-4818-A292-A253E7E91BD0}" srcOrd="0" destOrd="0" presId="urn:microsoft.com/office/officeart/2005/8/layout/vList4#8"/>
    <dgm:cxn modelId="{A426AB29-2297-4804-9DC0-BADE3560169E}" type="presParOf" srcId="{55C2E609-51A1-4818-A292-A253E7E91BD0}" destId="{743F7467-DFB7-4A19-A467-CBD8144CD397}" srcOrd="0" destOrd="0" presId="urn:microsoft.com/office/officeart/2005/8/layout/vList4#8"/>
    <dgm:cxn modelId="{1BE91108-3DCD-4D55-B1BF-BF3AFF7E3E79}" type="presParOf" srcId="{55C2E609-51A1-4818-A292-A253E7E91BD0}" destId="{B02D787E-271B-4DDF-A135-6D067F3342D8}" srcOrd="1" destOrd="0" presId="urn:microsoft.com/office/officeart/2005/8/layout/vList4#8"/>
    <dgm:cxn modelId="{522E056C-6AFE-4765-9049-0FBD17827EA2}" type="presParOf" srcId="{55C2E609-51A1-4818-A292-A253E7E91BD0}" destId="{BFE7B5B0-44ED-42B2-8D9D-E2D493299B33}" srcOrd="2" destOrd="0" presId="urn:microsoft.com/office/officeart/2005/8/layout/vList4#8"/>
    <dgm:cxn modelId="{A7BFA87F-2BB5-4C40-8F8D-3E6C1B52BF3D}" type="presParOf" srcId="{C2B6C76C-20A1-4F80-8510-7A74DDAE463A}" destId="{2B19E859-C2CA-4846-ACF5-4BAE067AED3D}" srcOrd="1" destOrd="0" presId="urn:microsoft.com/office/officeart/2005/8/layout/vList4#8"/>
    <dgm:cxn modelId="{FCCACFE6-59AF-4644-BDB2-F195AB888ACE}" type="presParOf" srcId="{C2B6C76C-20A1-4F80-8510-7A74DDAE463A}" destId="{6EE72E2E-3987-4B1B-AB06-D28C1F98597B}" srcOrd="2" destOrd="0" presId="urn:microsoft.com/office/officeart/2005/8/layout/vList4#8"/>
    <dgm:cxn modelId="{DB743314-D2E9-4065-84A2-63D1F3DA4681}" type="presParOf" srcId="{6EE72E2E-3987-4B1B-AB06-D28C1F98597B}" destId="{6DF21D6E-216F-4ED9-BF14-F4C9FA939279}" srcOrd="0" destOrd="0" presId="urn:microsoft.com/office/officeart/2005/8/layout/vList4#8"/>
    <dgm:cxn modelId="{6AFFF931-B592-4C7D-BBAE-A9ED13844329}" type="presParOf" srcId="{6EE72E2E-3987-4B1B-AB06-D28C1F98597B}" destId="{A443C110-7B8A-40FA-B932-9F053D2F7684}" srcOrd="1" destOrd="0" presId="urn:microsoft.com/office/officeart/2005/8/layout/vList4#8"/>
    <dgm:cxn modelId="{F37D6374-D43F-4088-8525-85FE7429A3FA}" type="presParOf" srcId="{6EE72E2E-3987-4B1B-AB06-D28C1F98597B}" destId="{5273410D-4752-4BFF-8C6C-156B1999C70C}" srcOrd="2" destOrd="0" presId="urn:microsoft.com/office/officeart/2005/8/layout/vList4#8"/>
    <dgm:cxn modelId="{A344061C-E9E8-4178-8FB6-AB9791632F75}" type="presParOf" srcId="{C2B6C76C-20A1-4F80-8510-7A74DDAE463A}" destId="{68786F73-9D11-4F77-8470-061C08E56C64}" srcOrd="3" destOrd="0" presId="urn:microsoft.com/office/officeart/2005/8/layout/vList4#8"/>
    <dgm:cxn modelId="{3A5F7238-5C07-4D85-8CD8-8CB49D5E36CF}" type="presParOf" srcId="{C2B6C76C-20A1-4F80-8510-7A74DDAE463A}" destId="{FE264ECC-9862-4333-A3B5-CDCA629DA2B6}" srcOrd="4" destOrd="0" presId="urn:microsoft.com/office/officeart/2005/8/layout/vList4#8"/>
    <dgm:cxn modelId="{BDA16C21-31A1-4928-98AA-37576E5B34DC}" type="presParOf" srcId="{FE264ECC-9862-4333-A3B5-CDCA629DA2B6}" destId="{E254E995-891D-4383-8966-DAD3094BDC65}" srcOrd="0" destOrd="0" presId="urn:microsoft.com/office/officeart/2005/8/layout/vList4#8"/>
    <dgm:cxn modelId="{DF163657-E8DC-4881-AB75-6C1FFBB4C722}" type="presParOf" srcId="{FE264ECC-9862-4333-A3B5-CDCA629DA2B6}" destId="{C9DA185F-3445-41D2-BF92-E9AF0E634B93}" srcOrd="1" destOrd="0" presId="urn:microsoft.com/office/officeart/2005/8/layout/vList4#8"/>
    <dgm:cxn modelId="{9B65102D-95D1-44FE-9E93-E4F567F99DB6}" type="presParOf" srcId="{FE264ECC-9862-4333-A3B5-CDCA629DA2B6}" destId="{985BBFFA-DAAA-455F-8DC2-2F37F04E38EF}" srcOrd="2" destOrd="0" presId="urn:microsoft.com/office/officeart/2005/8/layout/vList4#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9509097-6B83-40F2-9678-283C9D3100FB}"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US"/>
        </a:p>
      </dgm:t>
    </dgm:pt>
    <dgm:pt modelId="{7BA6E7A6-18A0-4828-98B2-D316964AEABF}">
      <dgm:prSet phldrT="[Text]"/>
      <dgm:spPr/>
      <dgm:t>
        <a:bodyPr/>
        <a:lstStyle/>
        <a:p>
          <a:r>
            <a:rPr lang="en-US" b="0" dirty="0" smtClean="0">
              <a:solidFill>
                <a:schemeClr val="bg1"/>
              </a:solidFill>
            </a:rPr>
            <a:t>Total Costs Per Financial Statements (or budget)</a:t>
          </a:r>
          <a:endParaRPr lang="en-US" b="0" dirty="0">
            <a:solidFill>
              <a:schemeClr val="bg1"/>
            </a:solidFill>
          </a:endParaRPr>
        </a:p>
      </dgm:t>
    </dgm:pt>
    <dgm:pt modelId="{5548A769-23A3-47C7-9884-4F6DB214C165}" type="parTrans" cxnId="{A34F93A7-6788-41FD-935D-F52AA7D82FB9}">
      <dgm:prSet/>
      <dgm:spPr/>
      <dgm:t>
        <a:bodyPr/>
        <a:lstStyle/>
        <a:p>
          <a:endParaRPr lang="en-US"/>
        </a:p>
      </dgm:t>
    </dgm:pt>
    <dgm:pt modelId="{F7CE5BA6-008A-42F1-9CC0-33D16AB4F971}" type="sibTrans" cxnId="{A34F93A7-6788-41FD-935D-F52AA7D82FB9}">
      <dgm:prSet/>
      <dgm:spPr/>
      <dgm:t>
        <a:bodyPr/>
        <a:lstStyle/>
        <a:p>
          <a:endParaRPr lang="en-US"/>
        </a:p>
      </dgm:t>
    </dgm:pt>
    <dgm:pt modelId="{04B834C6-1A9C-4675-A641-E51A11A293A4}">
      <dgm:prSet phldrT="[Text]"/>
      <dgm:spPr/>
      <dgm:t>
        <a:bodyPr/>
        <a:lstStyle/>
        <a:p>
          <a:r>
            <a:rPr lang="en-US" b="1" dirty="0" smtClean="0">
              <a:solidFill>
                <a:schemeClr val="bg1"/>
              </a:solidFill>
            </a:rPr>
            <a:t>Less: </a:t>
          </a:r>
          <a:r>
            <a:rPr lang="en-US" dirty="0" smtClean="0">
              <a:solidFill>
                <a:schemeClr val="bg1"/>
              </a:solidFill>
            </a:rPr>
            <a:t>Depreciation/Use Allowance</a:t>
          </a:r>
          <a:endParaRPr lang="en-US" dirty="0">
            <a:solidFill>
              <a:schemeClr val="bg1"/>
            </a:solidFill>
          </a:endParaRPr>
        </a:p>
      </dgm:t>
    </dgm:pt>
    <dgm:pt modelId="{63A0714D-0C98-4DC8-964D-ADCD2DA3D642}" type="parTrans" cxnId="{AC0A21B1-F77E-4FCB-984D-A679EB194FCE}">
      <dgm:prSet/>
      <dgm:spPr/>
      <dgm:t>
        <a:bodyPr/>
        <a:lstStyle/>
        <a:p>
          <a:endParaRPr lang="en-US"/>
        </a:p>
      </dgm:t>
    </dgm:pt>
    <dgm:pt modelId="{D1998067-B358-4FB7-9A72-58B59EAF4794}" type="sibTrans" cxnId="{AC0A21B1-F77E-4FCB-984D-A679EB194FCE}">
      <dgm:prSet/>
      <dgm:spPr/>
      <dgm:t>
        <a:bodyPr/>
        <a:lstStyle/>
        <a:p>
          <a:endParaRPr lang="en-US"/>
        </a:p>
      </dgm:t>
    </dgm:pt>
    <dgm:pt modelId="{FD5B8D15-1974-448C-BED6-8DA1E5161DF4}">
      <dgm:prSet phldrT="[Text]"/>
      <dgm:spPr/>
      <dgm:t>
        <a:bodyPr/>
        <a:lstStyle/>
        <a:p>
          <a:r>
            <a:rPr lang="en-US" b="1" dirty="0" smtClean="0">
              <a:solidFill>
                <a:schemeClr val="bg1"/>
              </a:solidFill>
            </a:rPr>
            <a:t>Less: </a:t>
          </a:r>
          <a:r>
            <a:rPr lang="en-US" dirty="0" smtClean="0">
              <a:solidFill>
                <a:schemeClr val="bg1"/>
              </a:solidFill>
            </a:rPr>
            <a:t>Unallowable Administrative Costs per 2 CFR Part 225</a:t>
          </a:r>
          <a:endParaRPr lang="en-US" dirty="0">
            <a:solidFill>
              <a:schemeClr val="bg1"/>
            </a:solidFill>
          </a:endParaRPr>
        </a:p>
      </dgm:t>
    </dgm:pt>
    <dgm:pt modelId="{357D3F22-62AF-4F03-8E08-C2AD519CB520}" type="parTrans" cxnId="{58B12DE3-93F4-4373-A649-A5107FD5B83D}">
      <dgm:prSet/>
      <dgm:spPr/>
      <dgm:t>
        <a:bodyPr/>
        <a:lstStyle/>
        <a:p>
          <a:endParaRPr lang="en-US"/>
        </a:p>
      </dgm:t>
    </dgm:pt>
    <dgm:pt modelId="{83C3C3B4-5A0B-402C-8F86-ADBF84FBE319}" type="sibTrans" cxnId="{58B12DE3-93F4-4373-A649-A5107FD5B83D}">
      <dgm:prSet/>
      <dgm:spPr/>
      <dgm:t>
        <a:bodyPr/>
        <a:lstStyle/>
        <a:p>
          <a:endParaRPr lang="en-US"/>
        </a:p>
      </dgm:t>
    </dgm:pt>
    <dgm:pt modelId="{CE4B234B-8D7D-4880-A762-FE3763DA5D6E}">
      <dgm:prSet phldrT="[Text]"/>
      <dgm:spPr/>
      <dgm:t>
        <a:bodyPr/>
        <a:lstStyle/>
        <a:p>
          <a:r>
            <a:rPr lang="en-US" b="1" dirty="0" smtClean="0">
              <a:solidFill>
                <a:schemeClr val="bg1"/>
              </a:solidFill>
            </a:rPr>
            <a:t>Less: </a:t>
          </a:r>
          <a:r>
            <a:rPr lang="en-US" dirty="0" smtClean="0">
              <a:solidFill>
                <a:schemeClr val="bg1"/>
              </a:solidFill>
            </a:rPr>
            <a:t>Distorting Administrative Costs </a:t>
          </a:r>
          <a:endParaRPr lang="en-US" dirty="0">
            <a:solidFill>
              <a:schemeClr val="bg1"/>
            </a:solidFill>
          </a:endParaRPr>
        </a:p>
      </dgm:t>
    </dgm:pt>
    <dgm:pt modelId="{64C2AF52-3520-4963-AE2F-46948A0A0D62}" type="parTrans" cxnId="{3CC1B6CD-FFE1-47F6-A564-458A31F76F91}">
      <dgm:prSet/>
      <dgm:spPr/>
      <dgm:t>
        <a:bodyPr/>
        <a:lstStyle/>
        <a:p>
          <a:endParaRPr lang="en-US"/>
        </a:p>
      </dgm:t>
    </dgm:pt>
    <dgm:pt modelId="{9CA5C658-B01C-482F-881D-C3B251DAE2A7}" type="sibTrans" cxnId="{3CC1B6CD-FFE1-47F6-A564-458A31F76F91}">
      <dgm:prSet/>
      <dgm:spPr/>
      <dgm:t>
        <a:bodyPr/>
        <a:lstStyle/>
        <a:p>
          <a:endParaRPr lang="en-US"/>
        </a:p>
      </dgm:t>
    </dgm:pt>
    <dgm:pt modelId="{7D97EB53-D0A0-4B28-8F1F-B42965C06E23}">
      <dgm:prSet phldrT="[Text]"/>
      <dgm:spPr/>
      <dgm:t>
        <a:bodyPr/>
        <a:lstStyle/>
        <a:p>
          <a:r>
            <a:rPr lang="en-US" b="1" dirty="0" smtClean="0">
              <a:solidFill>
                <a:schemeClr val="bg1"/>
              </a:solidFill>
            </a:rPr>
            <a:t>Less: </a:t>
          </a:r>
          <a:r>
            <a:rPr lang="en-US" dirty="0" smtClean="0">
              <a:solidFill>
                <a:schemeClr val="bg1"/>
              </a:solidFill>
            </a:rPr>
            <a:t>Costs Directly Chargeable to Federal Programs</a:t>
          </a:r>
          <a:endParaRPr lang="en-US" dirty="0">
            <a:solidFill>
              <a:schemeClr val="bg1"/>
            </a:solidFill>
          </a:endParaRPr>
        </a:p>
      </dgm:t>
    </dgm:pt>
    <dgm:pt modelId="{7F627E8A-8494-4F69-A29C-1C3E8DE28EC2}" type="parTrans" cxnId="{E3A0B960-B9DA-453A-996E-4E5418C74F39}">
      <dgm:prSet/>
      <dgm:spPr/>
      <dgm:t>
        <a:bodyPr/>
        <a:lstStyle/>
        <a:p>
          <a:endParaRPr lang="en-US"/>
        </a:p>
      </dgm:t>
    </dgm:pt>
    <dgm:pt modelId="{4972F23D-E6E3-4026-87A2-ED3255BF0BD3}" type="sibTrans" cxnId="{E3A0B960-B9DA-453A-996E-4E5418C74F39}">
      <dgm:prSet/>
      <dgm:spPr/>
      <dgm:t>
        <a:bodyPr/>
        <a:lstStyle/>
        <a:p>
          <a:endParaRPr lang="en-US"/>
        </a:p>
      </dgm:t>
    </dgm:pt>
    <dgm:pt modelId="{5B16212D-29FA-4840-A456-55A797DB70A8}" type="pres">
      <dgm:prSet presAssocID="{A9509097-6B83-40F2-9678-283C9D3100FB}" presName="Name0" presStyleCnt="0">
        <dgm:presLayoutVars>
          <dgm:dir/>
          <dgm:animLvl val="lvl"/>
          <dgm:resizeHandles val="exact"/>
        </dgm:presLayoutVars>
      </dgm:prSet>
      <dgm:spPr/>
      <dgm:t>
        <a:bodyPr/>
        <a:lstStyle/>
        <a:p>
          <a:endParaRPr lang="en-US"/>
        </a:p>
      </dgm:t>
    </dgm:pt>
    <dgm:pt modelId="{D3441C09-5E2F-4EA2-B8DB-D5042079C06D}" type="pres">
      <dgm:prSet presAssocID="{CE4B234B-8D7D-4880-A762-FE3763DA5D6E}" presName="boxAndChildren" presStyleCnt="0"/>
      <dgm:spPr/>
    </dgm:pt>
    <dgm:pt modelId="{10599238-D350-4916-8675-35B7F9BBB95F}" type="pres">
      <dgm:prSet presAssocID="{CE4B234B-8D7D-4880-A762-FE3763DA5D6E}" presName="parentTextBox" presStyleLbl="node1" presStyleIdx="0" presStyleCnt="5"/>
      <dgm:spPr/>
      <dgm:t>
        <a:bodyPr/>
        <a:lstStyle/>
        <a:p>
          <a:endParaRPr lang="en-US"/>
        </a:p>
      </dgm:t>
    </dgm:pt>
    <dgm:pt modelId="{E2A47BA4-60B3-41DE-B1A3-FD424DE08F4E}" type="pres">
      <dgm:prSet presAssocID="{83C3C3B4-5A0B-402C-8F86-ADBF84FBE319}" presName="sp" presStyleCnt="0"/>
      <dgm:spPr/>
    </dgm:pt>
    <dgm:pt modelId="{7F1DE3FE-6495-4EA1-B32B-DC0B43159596}" type="pres">
      <dgm:prSet presAssocID="{FD5B8D15-1974-448C-BED6-8DA1E5161DF4}" presName="arrowAndChildren" presStyleCnt="0"/>
      <dgm:spPr/>
    </dgm:pt>
    <dgm:pt modelId="{84831C94-6FF3-44C2-81DC-8BA34A63C2C8}" type="pres">
      <dgm:prSet presAssocID="{FD5B8D15-1974-448C-BED6-8DA1E5161DF4}" presName="parentTextArrow" presStyleLbl="node1" presStyleIdx="1" presStyleCnt="5"/>
      <dgm:spPr/>
      <dgm:t>
        <a:bodyPr/>
        <a:lstStyle/>
        <a:p>
          <a:endParaRPr lang="en-US"/>
        </a:p>
      </dgm:t>
    </dgm:pt>
    <dgm:pt modelId="{4488A3A9-237F-4A69-AE24-908CDCCB68E4}" type="pres">
      <dgm:prSet presAssocID="{D1998067-B358-4FB7-9A72-58B59EAF4794}" presName="sp" presStyleCnt="0"/>
      <dgm:spPr/>
    </dgm:pt>
    <dgm:pt modelId="{60A0D099-BEC0-466D-BC87-02D520FF9CE0}" type="pres">
      <dgm:prSet presAssocID="{04B834C6-1A9C-4675-A641-E51A11A293A4}" presName="arrowAndChildren" presStyleCnt="0"/>
      <dgm:spPr/>
    </dgm:pt>
    <dgm:pt modelId="{554B93B2-E0A0-4B0D-B981-54B96F0D1D2C}" type="pres">
      <dgm:prSet presAssocID="{04B834C6-1A9C-4675-A641-E51A11A293A4}" presName="parentTextArrow" presStyleLbl="node1" presStyleIdx="2" presStyleCnt="5"/>
      <dgm:spPr/>
      <dgm:t>
        <a:bodyPr/>
        <a:lstStyle/>
        <a:p>
          <a:endParaRPr lang="en-US"/>
        </a:p>
      </dgm:t>
    </dgm:pt>
    <dgm:pt modelId="{1A1E4538-97EE-403C-BEA2-3F597912EC19}" type="pres">
      <dgm:prSet presAssocID="{4972F23D-E6E3-4026-87A2-ED3255BF0BD3}" presName="sp" presStyleCnt="0"/>
      <dgm:spPr/>
    </dgm:pt>
    <dgm:pt modelId="{E552FD62-3605-4B9E-9267-82FE605819E8}" type="pres">
      <dgm:prSet presAssocID="{7D97EB53-D0A0-4B28-8F1F-B42965C06E23}" presName="arrowAndChildren" presStyleCnt="0"/>
      <dgm:spPr/>
    </dgm:pt>
    <dgm:pt modelId="{3BE98E72-CC06-482B-AD29-9041158FBB31}" type="pres">
      <dgm:prSet presAssocID="{7D97EB53-D0A0-4B28-8F1F-B42965C06E23}" presName="parentTextArrow" presStyleLbl="node1" presStyleIdx="3" presStyleCnt="5"/>
      <dgm:spPr/>
      <dgm:t>
        <a:bodyPr/>
        <a:lstStyle/>
        <a:p>
          <a:endParaRPr lang="en-US"/>
        </a:p>
      </dgm:t>
    </dgm:pt>
    <dgm:pt modelId="{A3733480-9F3D-4BD8-A18F-87D8F089E5AA}" type="pres">
      <dgm:prSet presAssocID="{F7CE5BA6-008A-42F1-9CC0-33D16AB4F971}" presName="sp" presStyleCnt="0"/>
      <dgm:spPr/>
    </dgm:pt>
    <dgm:pt modelId="{1818C0CF-785E-4D28-B37B-D1EBEEC79D5A}" type="pres">
      <dgm:prSet presAssocID="{7BA6E7A6-18A0-4828-98B2-D316964AEABF}" presName="arrowAndChildren" presStyleCnt="0"/>
      <dgm:spPr/>
    </dgm:pt>
    <dgm:pt modelId="{84C81FE2-5CE7-4DDF-A28D-A38595FF7F44}" type="pres">
      <dgm:prSet presAssocID="{7BA6E7A6-18A0-4828-98B2-D316964AEABF}" presName="parentTextArrow" presStyleLbl="node1" presStyleIdx="4" presStyleCnt="5"/>
      <dgm:spPr/>
      <dgm:t>
        <a:bodyPr/>
        <a:lstStyle/>
        <a:p>
          <a:endParaRPr lang="en-US"/>
        </a:p>
      </dgm:t>
    </dgm:pt>
  </dgm:ptLst>
  <dgm:cxnLst>
    <dgm:cxn modelId="{A34F93A7-6788-41FD-935D-F52AA7D82FB9}" srcId="{A9509097-6B83-40F2-9678-283C9D3100FB}" destId="{7BA6E7A6-18A0-4828-98B2-D316964AEABF}" srcOrd="0" destOrd="0" parTransId="{5548A769-23A3-47C7-9884-4F6DB214C165}" sibTransId="{F7CE5BA6-008A-42F1-9CC0-33D16AB4F971}"/>
    <dgm:cxn modelId="{3CC1B6CD-FFE1-47F6-A564-458A31F76F91}" srcId="{A9509097-6B83-40F2-9678-283C9D3100FB}" destId="{CE4B234B-8D7D-4880-A762-FE3763DA5D6E}" srcOrd="4" destOrd="0" parTransId="{64C2AF52-3520-4963-AE2F-46948A0A0D62}" sibTransId="{9CA5C658-B01C-482F-881D-C3B251DAE2A7}"/>
    <dgm:cxn modelId="{1B63BC1F-BD5E-43D7-9454-92F5C11EB285}" type="presOf" srcId="{CE4B234B-8D7D-4880-A762-FE3763DA5D6E}" destId="{10599238-D350-4916-8675-35B7F9BBB95F}" srcOrd="0" destOrd="0" presId="urn:microsoft.com/office/officeart/2005/8/layout/process4"/>
    <dgm:cxn modelId="{58B12DE3-93F4-4373-A649-A5107FD5B83D}" srcId="{A9509097-6B83-40F2-9678-283C9D3100FB}" destId="{FD5B8D15-1974-448C-BED6-8DA1E5161DF4}" srcOrd="3" destOrd="0" parTransId="{357D3F22-62AF-4F03-8E08-C2AD519CB520}" sibTransId="{83C3C3B4-5A0B-402C-8F86-ADBF84FBE319}"/>
    <dgm:cxn modelId="{E3A0B960-B9DA-453A-996E-4E5418C74F39}" srcId="{A9509097-6B83-40F2-9678-283C9D3100FB}" destId="{7D97EB53-D0A0-4B28-8F1F-B42965C06E23}" srcOrd="1" destOrd="0" parTransId="{7F627E8A-8494-4F69-A29C-1C3E8DE28EC2}" sibTransId="{4972F23D-E6E3-4026-87A2-ED3255BF0BD3}"/>
    <dgm:cxn modelId="{013512EC-71CC-46D2-8551-8108335B7396}" type="presOf" srcId="{04B834C6-1A9C-4675-A641-E51A11A293A4}" destId="{554B93B2-E0A0-4B0D-B981-54B96F0D1D2C}" srcOrd="0" destOrd="0" presId="urn:microsoft.com/office/officeart/2005/8/layout/process4"/>
    <dgm:cxn modelId="{AC0A21B1-F77E-4FCB-984D-A679EB194FCE}" srcId="{A9509097-6B83-40F2-9678-283C9D3100FB}" destId="{04B834C6-1A9C-4675-A641-E51A11A293A4}" srcOrd="2" destOrd="0" parTransId="{63A0714D-0C98-4DC8-964D-ADCD2DA3D642}" sibTransId="{D1998067-B358-4FB7-9A72-58B59EAF4794}"/>
    <dgm:cxn modelId="{0784FEE8-4E87-43F8-8F29-80E116A21C7A}" type="presOf" srcId="{A9509097-6B83-40F2-9678-283C9D3100FB}" destId="{5B16212D-29FA-4840-A456-55A797DB70A8}" srcOrd="0" destOrd="0" presId="urn:microsoft.com/office/officeart/2005/8/layout/process4"/>
    <dgm:cxn modelId="{08836D5C-2ACA-4036-95FF-ED7B28153AA4}" type="presOf" srcId="{7BA6E7A6-18A0-4828-98B2-D316964AEABF}" destId="{84C81FE2-5CE7-4DDF-A28D-A38595FF7F44}" srcOrd="0" destOrd="0" presId="urn:microsoft.com/office/officeart/2005/8/layout/process4"/>
    <dgm:cxn modelId="{B58D6456-7A0F-4999-ABD2-B012A98AA985}" type="presOf" srcId="{FD5B8D15-1974-448C-BED6-8DA1E5161DF4}" destId="{84831C94-6FF3-44C2-81DC-8BA34A63C2C8}" srcOrd="0" destOrd="0" presId="urn:microsoft.com/office/officeart/2005/8/layout/process4"/>
    <dgm:cxn modelId="{7C95A1C6-AE0F-4F09-A370-2BF581C216B2}" type="presOf" srcId="{7D97EB53-D0A0-4B28-8F1F-B42965C06E23}" destId="{3BE98E72-CC06-482B-AD29-9041158FBB31}" srcOrd="0" destOrd="0" presId="urn:microsoft.com/office/officeart/2005/8/layout/process4"/>
    <dgm:cxn modelId="{86CBEA89-C273-4CC8-9730-C18E0368A59C}" type="presParOf" srcId="{5B16212D-29FA-4840-A456-55A797DB70A8}" destId="{D3441C09-5E2F-4EA2-B8DB-D5042079C06D}" srcOrd="0" destOrd="0" presId="urn:microsoft.com/office/officeart/2005/8/layout/process4"/>
    <dgm:cxn modelId="{B8D3D356-0388-45C5-BD5C-4588F95C739A}" type="presParOf" srcId="{D3441C09-5E2F-4EA2-B8DB-D5042079C06D}" destId="{10599238-D350-4916-8675-35B7F9BBB95F}" srcOrd="0" destOrd="0" presId="urn:microsoft.com/office/officeart/2005/8/layout/process4"/>
    <dgm:cxn modelId="{6BEF641B-5D36-4CE0-9D19-4323C7CF0689}" type="presParOf" srcId="{5B16212D-29FA-4840-A456-55A797DB70A8}" destId="{E2A47BA4-60B3-41DE-B1A3-FD424DE08F4E}" srcOrd="1" destOrd="0" presId="urn:microsoft.com/office/officeart/2005/8/layout/process4"/>
    <dgm:cxn modelId="{52916209-89AB-4507-AB0A-C43CD8A3FC2B}" type="presParOf" srcId="{5B16212D-29FA-4840-A456-55A797DB70A8}" destId="{7F1DE3FE-6495-4EA1-B32B-DC0B43159596}" srcOrd="2" destOrd="0" presId="urn:microsoft.com/office/officeart/2005/8/layout/process4"/>
    <dgm:cxn modelId="{5ED512B9-AB49-41E3-905C-8D0FDF1AE437}" type="presParOf" srcId="{7F1DE3FE-6495-4EA1-B32B-DC0B43159596}" destId="{84831C94-6FF3-44C2-81DC-8BA34A63C2C8}" srcOrd="0" destOrd="0" presId="urn:microsoft.com/office/officeart/2005/8/layout/process4"/>
    <dgm:cxn modelId="{C5EBEFDC-E9C5-47BB-BC85-5F1492A1E774}" type="presParOf" srcId="{5B16212D-29FA-4840-A456-55A797DB70A8}" destId="{4488A3A9-237F-4A69-AE24-908CDCCB68E4}" srcOrd="3" destOrd="0" presId="urn:microsoft.com/office/officeart/2005/8/layout/process4"/>
    <dgm:cxn modelId="{80D895B4-AFCD-496E-9F6F-CA7B271A32C3}" type="presParOf" srcId="{5B16212D-29FA-4840-A456-55A797DB70A8}" destId="{60A0D099-BEC0-466D-BC87-02D520FF9CE0}" srcOrd="4" destOrd="0" presId="urn:microsoft.com/office/officeart/2005/8/layout/process4"/>
    <dgm:cxn modelId="{384406E2-37AC-4984-BFC7-24B12BDF3CF2}" type="presParOf" srcId="{60A0D099-BEC0-466D-BC87-02D520FF9CE0}" destId="{554B93B2-E0A0-4B0D-B981-54B96F0D1D2C}" srcOrd="0" destOrd="0" presId="urn:microsoft.com/office/officeart/2005/8/layout/process4"/>
    <dgm:cxn modelId="{9C872FDB-119D-43B3-844B-8D82E72A9A40}" type="presParOf" srcId="{5B16212D-29FA-4840-A456-55A797DB70A8}" destId="{1A1E4538-97EE-403C-BEA2-3F597912EC19}" srcOrd="5" destOrd="0" presId="urn:microsoft.com/office/officeart/2005/8/layout/process4"/>
    <dgm:cxn modelId="{1AC2E606-0F1B-42A0-94E7-18C491DA29BE}" type="presParOf" srcId="{5B16212D-29FA-4840-A456-55A797DB70A8}" destId="{E552FD62-3605-4B9E-9267-82FE605819E8}" srcOrd="6" destOrd="0" presId="urn:microsoft.com/office/officeart/2005/8/layout/process4"/>
    <dgm:cxn modelId="{BBFF212D-42D9-411B-8AA1-E30B35735AA7}" type="presParOf" srcId="{E552FD62-3605-4B9E-9267-82FE605819E8}" destId="{3BE98E72-CC06-482B-AD29-9041158FBB31}" srcOrd="0" destOrd="0" presId="urn:microsoft.com/office/officeart/2005/8/layout/process4"/>
    <dgm:cxn modelId="{D92EF7DF-6313-4F05-851B-8CD1A0A3E865}" type="presParOf" srcId="{5B16212D-29FA-4840-A456-55A797DB70A8}" destId="{A3733480-9F3D-4BD8-A18F-87D8F089E5AA}" srcOrd="7" destOrd="0" presId="urn:microsoft.com/office/officeart/2005/8/layout/process4"/>
    <dgm:cxn modelId="{693E63C2-46B8-487A-8F2E-51B07E80B4D4}" type="presParOf" srcId="{5B16212D-29FA-4840-A456-55A797DB70A8}" destId="{1818C0CF-785E-4D28-B37B-D1EBEEC79D5A}" srcOrd="8" destOrd="0" presId="urn:microsoft.com/office/officeart/2005/8/layout/process4"/>
    <dgm:cxn modelId="{8C50BF24-1258-4837-BFE5-0FE5EB786B45}" type="presParOf" srcId="{1818C0CF-785E-4D28-B37B-D1EBEEC79D5A}" destId="{84C81FE2-5CE7-4DDF-A28D-A38595FF7F4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9509097-6B83-40F2-9678-283C9D3100FB}" type="doc">
      <dgm:prSet loTypeId="urn:microsoft.com/office/officeart/2005/8/layout/process4" loCatId="list" qsTypeId="urn:microsoft.com/office/officeart/2005/8/quickstyle/3d2" qsCatId="3D" csTypeId="urn:microsoft.com/office/officeart/2005/8/colors/accent2_2" csCatId="accent2" phldr="1"/>
      <dgm:spPr/>
      <dgm:t>
        <a:bodyPr/>
        <a:lstStyle/>
        <a:p>
          <a:endParaRPr lang="en-US"/>
        </a:p>
      </dgm:t>
    </dgm:pt>
    <dgm:pt modelId="{7BA6E7A6-18A0-4828-98B2-D316964AEABF}">
      <dgm:prSet phldrT="[Text]"/>
      <dgm:spPr/>
      <dgm:t>
        <a:bodyPr/>
        <a:lstStyle/>
        <a:p>
          <a:r>
            <a:rPr lang="en-US" dirty="0" smtClean="0">
              <a:solidFill>
                <a:schemeClr val="bg1"/>
              </a:solidFill>
            </a:rPr>
            <a:t>Total Costs Per Financial Statements (or budget)</a:t>
          </a:r>
          <a:endParaRPr lang="en-US" dirty="0">
            <a:solidFill>
              <a:schemeClr val="bg1"/>
            </a:solidFill>
          </a:endParaRPr>
        </a:p>
      </dgm:t>
    </dgm:pt>
    <dgm:pt modelId="{5548A769-23A3-47C7-9884-4F6DB214C165}" type="parTrans" cxnId="{A34F93A7-6788-41FD-935D-F52AA7D82FB9}">
      <dgm:prSet/>
      <dgm:spPr/>
      <dgm:t>
        <a:bodyPr/>
        <a:lstStyle/>
        <a:p>
          <a:endParaRPr lang="en-US"/>
        </a:p>
      </dgm:t>
    </dgm:pt>
    <dgm:pt modelId="{F7CE5BA6-008A-42F1-9CC0-33D16AB4F971}" type="sibTrans" cxnId="{A34F93A7-6788-41FD-935D-F52AA7D82FB9}">
      <dgm:prSet/>
      <dgm:spPr/>
      <dgm:t>
        <a:bodyPr/>
        <a:lstStyle/>
        <a:p>
          <a:endParaRPr lang="en-US"/>
        </a:p>
      </dgm:t>
    </dgm:pt>
    <dgm:pt modelId="{04B834C6-1A9C-4675-A641-E51A11A293A4}">
      <dgm:prSet phldrT="[Text]"/>
      <dgm:spPr/>
      <dgm:t>
        <a:bodyPr/>
        <a:lstStyle/>
        <a:p>
          <a:r>
            <a:rPr lang="en-US" b="1" dirty="0" smtClean="0">
              <a:solidFill>
                <a:schemeClr val="bg1"/>
              </a:solidFill>
            </a:rPr>
            <a:t>Less: </a:t>
          </a:r>
          <a:r>
            <a:rPr lang="en-US" dirty="0" smtClean="0">
              <a:solidFill>
                <a:schemeClr val="bg1"/>
              </a:solidFill>
            </a:rPr>
            <a:t>Depreciation/Use Allowance</a:t>
          </a:r>
          <a:endParaRPr lang="en-US" dirty="0">
            <a:solidFill>
              <a:schemeClr val="bg1"/>
            </a:solidFill>
          </a:endParaRPr>
        </a:p>
      </dgm:t>
    </dgm:pt>
    <dgm:pt modelId="{63A0714D-0C98-4DC8-964D-ADCD2DA3D642}" type="parTrans" cxnId="{AC0A21B1-F77E-4FCB-984D-A679EB194FCE}">
      <dgm:prSet/>
      <dgm:spPr/>
      <dgm:t>
        <a:bodyPr/>
        <a:lstStyle/>
        <a:p>
          <a:endParaRPr lang="en-US"/>
        </a:p>
      </dgm:t>
    </dgm:pt>
    <dgm:pt modelId="{D1998067-B358-4FB7-9A72-58B59EAF4794}" type="sibTrans" cxnId="{AC0A21B1-F77E-4FCB-984D-A679EB194FCE}">
      <dgm:prSet/>
      <dgm:spPr/>
      <dgm:t>
        <a:bodyPr/>
        <a:lstStyle/>
        <a:p>
          <a:endParaRPr lang="en-US"/>
        </a:p>
      </dgm:t>
    </dgm:pt>
    <dgm:pt modelId="{CE4B234B-8D7D-4880-A762-FE3763DA5D6E}">
      <dgm:prSet phldrT="[Text]"/>
      <dgm:spPr/>
      <dgm:t>
        <a:bodyPr/>
        <a:lstStyle/>
        <a:p>
          <a:r>
            <a:rPr lang="en-US" b="1" dirty="0" smtClean="0">
              <a:solidFill>
                <a:schemeClr val="bg1"/>
              </a:solidFill>
            </a:rPr>
            <a:t>Less: </a:t>
          </a:r>
          <a:r>
            <a:rPr lang="en-US" dirty="0" smtClean="0">
              <a:solidFill>
                <a:schemeClr val="bg1"/>
              </a:solidFill>
            </a:rPr>
            <a:t>Distorting Costs </a:t>
          </a:r>
          <a:endParaRPr lang="en-US" dirty="0">
            <a:solidFill>
              <a:schemeClr val="bg1"/>
            </a:solidFill>
          </a:endParaRPr>
        </a:p>
      </dgm:t>
    </dgm:pt>
    <dgm:pt modelId="{64C2AF52-3520-4963-AE2F-46948A0A0D62}" type="parTrans" cxnId="{3CC1B6CD-FFE1-47F6-A564-458A31F76F91}">
      <dgm:prSet/>
      <dgm:spPr/>
      <dgm:t>
        <a:bodyPr/>
        <a:lstStyle/>
        <a:p>
          <a:endParaRPr lang="en-US"/>
        </a:p>
      </dgm:t>
    </dgm:pt>
    <dgm:pt modelId="{9CA5C658-B01C-482F-881D-C3B251DAE2A7}" type="sibTrans" cxnId="{3CC1B6CD-FFE1-47F6-A564-458A31F76F91}">
      <dgm:prSet/>
      <dgm:spPr/>
      <dgm:t>
        <a:bodyPr/>
        <a:lstStyle/>
        <a:p>
          <a:endParaRPr lang="en-US"/>
        </a:p>
      </dgm:t>
    </dgm:pt>
    <dgm:pt modelId="{7D97EB53-D0A0-4B28-8F1F-B42965C06E23}">
      <dgm:prSet phldrT="[Text]"/>
      <dgm:spPr/>
      <dgm:t>
        <a:bodyPr/>
        <a:lstStyle/>
        <a:p>
          <a:r>
            <a:rPr lang="en-US" b="0" dirty="0" smtClean="0">
              <a:solidFill>
                <a:schemeClr val="bg1"/>
              </a:solidFill>
            </a:rPr>
            <a:t>Less: </a:t>
          </a:r>
          <a:r>
            <a:rPr lang="en-US" dirty="0" smtClean="0">
              <a:solidFill>
                <a:schemeClr val="bg1"/>
              </a:solidFill>
            </a:rPr>
            <a:t>Indirect Costs (calculated in Step #1)</a:t>
          </a:r>
          <a:endParaRPr lang="en-US" dirty="0">
            <a:solidFill>
              <a:schemeClr val="bg1"/>
            </a:solidFill>
          </a:endParaRPr>
        </a:p>
      </dgm:t>
    </dgm:pt>
    <dgm:pt modelId="{7F627E8A-8494-4F69-A29C-1C3E8DE28EC2}" type="parTrans" cxnId="{E3A0B960-B9DA-453A-996E-4E5418C74F39}">
      <dgm:prSet/>
      <dgm:spPr/>
      <dgm:t>
        <a:bodyPr/>
        <a:lstStyle/>
        <a:p>
          <a:endParaRPr lang="en-US"/>
        </a:p>
      </dgm:t>
    </dgm:pt>
    <dgm:pt modelId="{4972F23D-E6E3-4026-87A2-ED3255BF0BD3}" type="sibTrans" cxnId="{E3A0B960-B9DA-453A-996E-4E5418C74F39}">
      <dgm:prSet/>
      <dgm:spPr/>
      <dgm:t>
        <a:bodyPr/>
        <a:lstStyle/>
        <a:p>
          <a:endParaRPr lang="en-US"/>
        </a:p>
      </dgm:t>
    </dgm:pt>
    <dgm:pt modelId="{5B16212D-29FA-4840-A456-55A797DB70A8}" type="pres">
      <dgm:prSet presAssocID="{A9509097-6B83-40F2-9678-283C9D3100FB}" presName="Name0" presStyleCnt="0">
        <dgm:presLayoutVars>
          <dgm:dir/>
          <dgm:animLvl val="lvl"/>
          <dgm:resizeHandles val="exact"/>
        </dgm:presLayoutVars>
      </dgm:prSet>
      <dgm:spPr/>
      <dgm:t>
        <a:bodyPr/>
        <a:lstStyle/>
        <a:p>
          <a:endParaRPr lang="en-US"/>
        </a:p>
      </dgm:t>
    </dgm:pt>
    <dgm:pt modelId="{D3441C09-5E2F-4EA2-B8DB-D5042079C06D}" type="pres">
      <dgm:prSet presAssocID="{CE4B234B-8D7D-4880-A762-FE3763DA5D6E}" presName="boxAndChildren" presStyleCnt="0"/>
      <dgm:spPr/>
    </dgm:pt>
    <dgm:pt modelId="{10599238-D350-4916-8675-35B7F9BBB95F}" type="pres">
      <dgm:prSet presAssocID="{CE4B234B-8D7D-4880-A762-FE3763DA5D6E}" presName="parentTextBox" presStyleLbl="node1" presStyleIdx="0" presStyleCnt="4"/>
      <dgm:spPr/>
      <dgm:t>
        <a:bodyPr/>
        <a:lstStyle/>
        <a:p>
          <a:endParaRPr lang="en-US"/>
        </a:p>
      </dgm:t>
    </dgm:pt>
    <dgm:pt modelId="{4488A3A9-237F-4A69-AE24-908CDCCB68E4}" type="pres">
      <dgm:prSet presAssocID="{D1998067-B358-4FB7-9A72-58B59EAF4794}" presName="sp" presStyleCnt="0"/>
      <dgm:spPr/>
    </dgm:pt>
    <dgm:pt modelId="{60A0D099-BEC0-466D-BC87-02D520FF9CE0}" type="pres">
      <dgm:prSet presAssocID="{04B834C6-1A9C-4675-A641-E51A11A293A4}" presName="arrowAndChildren" presStyleCnt="0"/>
      <dgm:spPr/>
    </dgm:pt>
    <dgm:pt modelId="{554B93B2-E0A0-4B0D-B981-54B96F0D1D2C}" type="pres">
      <dgm:prSet presAssocID="{04B834C6-1A9C-4675-A641-E51A11A293A4}" presName="parentTextArrow" presStyleLbl="node1" presStyleIdx="1" presStyleCnt="4"/>
      <dgm:spPr/>
      <dgm:t>
        <a:bodyPr/>
        <a:lstStyle/>
        <a:p>
          <a:endParaRPr lang="en-US"/>
        </a:p>
      </dgm:t>
    </dgm:pt>
    <dgm:pt modelId="{1A1E4538-97EE-403C-BEA2-3F597912EC19}" type="pres">
      <dgm:prSet presAssocID="{4972F23D-E6E3-4026-87A2-ED3255BF0BD3}" presName="sp" presStyleCnt="0"/>
      <dgm:spPr/>
    </dgm:pt>
    <dgm:pt modelId="{E552FD62-3605-4B9E-9267-82FE605819E8}" type="pres">
      <dgm:prSet presAssocID="{7D97EB53-D0A0-4B28-8F1F-B42965C06E23}" presName="arrowAndChildren" presStyleCnt="0"/>
      <dgm:spPr/>
    </dgm:pt>
    <dgm:pt modelId="{3BE98E72-CC06-482B-AD29-9041158FBB31}" type="pres">
      <dgm:prSet presAssocID="{7D97EB53-D0A0-4B28-8F1F-B42965C06E23}" presName="parentTextArrow" presStyleLbl="node1" presStyleIdx="2" presStyleCnt="4"/>
      <dgm:spPr/>
      <dgm:t>
        <a:bodyPr/>
        <a:lstStyle/>
        <a:p>
          <a:endParaRPr lang="en-US"/>
        </a:p>
      </dgm:t>
    </dgm:pt>
    <dgm:pt modelId="{A3733480-9F3D-4BD8-A18F-87D8F089E5AA}" type="pres">
      <dgm:prSet presAssocID="{F7CE5BA6-008A-42F1-9CC0-33D16AB4F971}" presName="sp" presStyleCnt="0"/>
      <dgm:spPr/>
    </dgm:pt>
    <dgm:pt modelId="{1818C0CF-785E-4D28-B37B-D1EBEEC79D5A}" type="pres">
      <dgm:prSet presAssocID="{7BA6E7A6-18A0-4828-98B2-D316964AEABF}" presName="arrowAndChildren" presStyleCnt="0"/>
      <dgm:spPr/>
    </dgm:pt>
    <dgm:pt modelId="{84C81FE2-5CE7-4DDF-A28D-A38595FF7F44}" type="pres">
      <dgm:prSet presAssocID="{7BA6E7A6-18A0-4828-98B2-D316964AEABF}" presName="parentTextArrow" presStyleLbl="node1" presStyleIdx="3" presStyleCnt="4"/>
      <dgm:spPr/>
      <dgm:t>
        <a:bodyPr/>
        <a:lstStyle/>
        <a:p>
          <a:endParaRPr lang="en-US"/>
        </a:p>
      </dgm:t>
    </dgm:pt>
  </dgm:ptLst>
  <dgm:cxnLst>
    <dgm:cxn modelId="{12A98DDD-E018-4B4B-9EEF-B45DE92DDEF6}" type="presOf" srcId="{A9509097-6B83-40F2-9678-283C9D3100FB}" destId="{5B16212D-29FA-4840-A456-55A797DB70A8}" srcOrd="0" destOrd="0" presId="urn:microsoft.com/office/officeart/2005/8/layout/process4"/>
    <dgm:cxn modelId="{3DAB0D05-E7E1-4293-94FD-D5CA920AC323}" type="presOf" srcId="{7D97EB53-D0A0-4B28-8F1F-B42965C06E23}" destId="{3BE98E72-CC06-482B-AD29-9041158FBB31}" srcOrd="0" destOrd="0" presId="urn:microsoft.com/office/officeart/2005/8/layout/process4"/>
    <dgm:cxn modelId="{3CC1B6CD-FFE1-47F6-A564-458A31F76F91}" srcId="{A9509097-6B83-40F2-9678-283C9D3100FB}" destId="{CE4B234B-8D7D-4880-A762-FE3763DA5D6E}" srcOrd="3" destOrd="0" parTransId="{64C2AF52-3520-4963-AE2F-46948A0A0D62}" sibTransId="{9CA5C658-B01C-482F-881D-C3B251DAE2A7}"/>
    <dgm:cxn modelId="{09BCBEEC-9B07-476A-9EB5-A59B1F3514A8}" type="presOf" srcId="{04B834C6-1A9C-4675-A641-E51A11A293A4}" destId="{554B93B2-E0A0-4B0D-B981-54B96F0D1D2C}" srcOrd="0" destOrd="0" presId="urn:microsoft.com/office/officeart/2005/8/layout/process4"/>
    <dgm:cxn modelId="{AC0A21B1-F77E-4FCB-984D-A679EB194FCE}" srcId="{A9509097-6B83-40F2-9678-283C9D3100FB}" destId="{04B834C6-1A9C-4675-A641-E51A11A293A4}" srcOrd="2" destOrd="0" parTransId="{63A0714D-0C98-4DC8-964D-ADCD2DA3D642}" sibTransId="{D1998067-B358-4FB7-9A72-58B59EAF4794}"/>
    <dgm:cxn modelId="{C3C61625-8ACD-4D02-B92F-EAAABB4D72D8}" type="presOf" srcId="{7BA6E7A6-18A0-4828-98B2-D316964AEABF}" destId="{84C81FE2-5CE7-4DDF-A28D-A38595FF7F44}" srcOrd="0" destOrd="0" presId="urn:microsoft.com/office/officeart/2005/8/layout/process4"/>
    <dgm:cxn modelId="{271F6C6B-C5BB-4DBD-ABF5-AE8E8C241766}" type="presOf" srcId="{CE4B234B-8D7D-4880-A762-FE3763DA5D6E}" destId="{10599238-D350-4916-8675-35B7F9BBB95F}" srcOrd="0" destOrd="0" presId="urn:microsoft.com/office/officeart/2005/8/layout/process4"/>
    <dgm:cxn modelId="{E3A0B960-B9DA-453A-996E-4E5418C74F39}" srcId="{A9509097-6B83-40F2-9678-283C9D3100FB}" destId="{7D97EB53-D0A0-4B28-8F1F-B42965C06E23}" srcOrd="1" destOrd="0" parTransId="{7F627E8A-8494-4F69-A29C-1C3E8DE28EC2}" sibTransId="{4972F23D-E6E3-4026-87A2-ED3255BF0BD3}"/>
    <dgm:cxn modelId="{A34F93A7-6788-41FD-935D-F52AA7D82FB9}" srcId="{A9509097-6B83-40F2-9678-283C9D3100FB}" destId="{7BA6E7A6-18A0-4828-98B2-D316964AEABF}" srcOrd="0" destOrd="0" parTransId="{5548A769-23A3-47C7-9884-4F6DB214C165}" sibTransId="{F7CE5BA6-008A-42F1-9CC0-33D16AB4F971}"/>
    <dgm:cxn modelId="{DF4D6E18-65CC-4CB2-9767-C3786757516E}" type="presParOf" srcId="{5B16212D-29FA-4840-A456-55A797DB70A8}" destId="{D3441C09-5E2F-4EA2-B8DB-D5042079C06D}" srcOrd="0" destOrd="0" presId="urn:microsoft.com/office/officeart/2005/8/layout/process4"/>
    <dgm:cxn modelId="{D914628E-4AD4-4C4D-A00A-B7CDA938310D}" type="presParOf" srcId="{D3441C09-5E2F-4EA2-B8DB-D5042079C06D}" destId="{10599238-D350-4916-8675-35B7F9BBB95F}" srcOrd="0" destOrd="0" presId="urn:microsoft.com/office/officeart/2005/8/layout/process4"/>
    <dgm:cxn modelId="{FF38E380-81DE-498B-A6F6-124BD84E69B1}" type="presParOf" srcId="{5B16212D-29FA-4840-A456-55A797DB70A8}" destId="{4488A3A9-237F-4A69-AE24-908CDCCB68E4}" srcOrd="1" destOrd="0" presId="urn:microsoft.com/office/officeart/2005/8/layout/process4"/>
    <dgm:cxn modelId="{2BE9F2A4-C02F-4CAD-B54E-F31E603FC983}" type="presParOf" srcId="{5B16212D-29FA-4840-A456-55A797DB70A8}" destId="{60A0D099-BEC0-466D-BC87-02D520FF9CE0}" srcOrd="2" destOrd="0" presId="urn:microsoft.com/office/officeart/2005/8/layout/process4"/>
    <dgm:cxn modelId="{0995D72D-4FD2-4609-B84E-C51F4276BCED}" type="presParOf" srcId="{60A0D099-BEC0-466D-BC87-02D520FF9CE0}" destId="{554B93B2-E0A0-4B0D-B981-54B96F0D1D2C}" srcOrd="0" destOrd="0" presId="urn:microsoft.com/office/officeart/2005/8/layout/process4"/>
    <dgm:cxn modelId="{DF9B920B-FCDF-43E5-A20F-A2CA05C923A8}" type="presParOf" srcId="{5B16212D-29FA-4840-A456-55A797DB70A8}" destId="{1A1E4538-97EE-403C-BEA2-3F597912EC19}" srcOrd="3" destOrd="0" presId="urn:microsoft.com/office/officeart/2005/8/layout/process4"/>
    <dgm:cxn modelId="{41F0834C-705B-4402-A10A-5E267C164B72}" type="presParOf" srcId="{5B16212D-29FA-4840-A456-55A797DB70A8}" destId="{E552FD62-3605-4B9E-9267-82FE605819E8}" srcOrd="4" destOrd="0" presId="urn:microsoft.com/office/officeart/2005/8/layout/process4"/>
    <dgm:cxn modelId="{4E4B2F2C-4181-4459-894F-5EA1E3051783}" type="presParOf" srcId="{E552FD62-3605-4B9E-9267-82FE605819E8}" destId="{3BE98E72-CC06-482B-AD29-9041158FBB31}" srcOrd="0" destOrd="0" presId="urn:microsoft.com/office/officeart/2005/8/layout/process4"/>
    <dgm:cxn modelId="{18BFC365-32CC-4D07-B71F-EA4B1414BAB5}" type="presParOf" srcId="{5B16212D-29FA-4840-A456-55A797DB70A8}" destId="{A3733480-9F3D-4BD8-A18F-87D8F089E5AA}" srcOrd="5" destOrd="0" presId="urn:microsoft.com/office/officeart/2005/8/layout/process4"/>
    <dgm:cxn modelId="{E0A2485F-B42A-4666-B6F4-1880D8DF57EE}" type="presParOf" srcId="{5B16212D-29FA-4840-A456-55A797DB70A8}" destId="{1818C0CF-785E-4D28-B37B-D1EBEEC79D5A}" srcOrd="6" destOrd="0" presId="urn:microsoft.com/office/officeart/2005/8/layout/process4"/>
    <dgm:cxn modelId="{9FC9D849-2C31-4173-9D58-7032ED49937B}" type="presParOf" srcId="{1818C0CF-785E-4D28-B37B-D1EBEEC79D5A}" destId="{84C81FE2-5CE7-4DDF-A28D-A38595FF7F4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ADA48A6-E3CE-433E-AC1C-87571A20D1B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7196C2E-6DB9-4E20-A7DB-8BFE7C72678A}">
      <dgm:prSet phldrT="[Text]"/>
      <dgm:spPr>
        <a:solidFill>
          <a:schemeClr val="accent1">
            <a:lumMod val="60000"/>
            <a:lumOff val="40000"/>
          </a:schemeClr>
        </a:solidFill>
        <a:effectLst>
          <a:glow rad="228600">
            <a:schemeClr val="accent4">
              <a:satMod val="175000"/>
              <a:alpha val="40000"/>
            </a:schemeClr>
          </a:glow>
        </a:effectLst>
      </dgm:spPr>
      <dgm:t>
        <a:bodyPr/>
        <a:lstStyle/>
        <a:p>
          <a:r>
            <a:rPr lang="en-US" dirty="0" smtClean="0"/>
            <a:t>Indirect Costs</a:t>
          </a:r>
          <a:endParaRPr lang="en-US" dirty="0"/>
        </a:p>
      </dgm:t>
    </dgm:pt>
    <dgm:pt modelId="{7B51D793-36ED-4A72-A903-8488A71879E3}" type="parTrans" cxnId="{E44795EC-151D-4AAD-BFE8-07A3FDE01424}">
      <dgm:prSet/>
      <dgm:spPr/>
      <dgm:t>
        <a:bodyPr/>
        <a:lstStyle/>
        <a:p>
          <a:endParaRPr lang="en-US"/>
        </a:p>
      </dgm:t>
    </dgm:pt>
    <dgm:pt modelId="{A5ABD3AD-E14C-4737-B730-30C3081E0342}" type="sibTrans" cxnId="{E44795EC-151D-4AAD-BFE8-07A3FDE01424}">
      <dgm:prSet/>
      <dgm:spPr/>
      <dgm:t>
        <a:bodyPr/>
        <a:lstStyle/>
        <a:p>
          <a:endParaRPr lang="en-US" dirty="0"/>
        </a:p>
      </dgm:t>
    </dgm:pt>
    <dgm:pt modelId="{2F56E722-E2F3-442C-8FB1-F104ED384174}">
      <dgm:prSet phldrT="[Text]"/>
      <dgm:spPr>
        <a:solidFill>
          <a:schemeClr val="accent2">
            <a:lumMod val="60000"/>
            <a:lumOff val="40000"/>
          </a:schemeClr>
        </a:solidFill>
        <a:effectLst>
          <a:glow rad="228600">
            <a:schemeClr val="accent2">
              <a:satMod val="175000"/>
              <a:alpha val="40000"/>
            </a:schemeClr>
          </a:glow>
        </a:effectLst>
        <a:scene3d>
          <a:camera prst="orthographicFront"/>
          <a:lightRig rig="threePt" dir="t"/>
        </a:scene3d>
        <a:sp3d>
          <a:bevelT w="114300" prst="hardEdge"/>
        </a:sp3d>
      </dgm:spPr>
      <dgm:t>
        <a:bodyPr/>
        <a:lstStyle/>
        <a:p>
          <a:r>
            <a:rPr lang="en-US" dirty="0" smtClean="0"/>
            <a:t>Direct Cost Base</a:t>
          </a:r>
          <a:endParaRPr lang="en-US" dirty="0"/>
        </a:p>
      </dgm:t>
    </dgm:pt>
    <dgm:pt modelId="{AA8FD6B6-6DBF-4500-A6FD-A987A918F0A1}" type="parTrans" cxnId="{D1B88A7E-61FC-4166-B6CA-367568B2507B}">
      <dgm:prSet/>
      <dgm:spPr/>
      <dgm:t>
        <a:bodyPr/>
        <a:lstStyle/>
        <a:p>
          <a:endParaRPr lang="en-US"/>
        </a:p>
      </dgm:t>
    </dgm:pt>
    <dgm:pt modelId="{12B5D5FD-2852-4136-ADA2-5F527376D65C}" type="sibTrans" cxnId="{D1B88A7E-61FC-4166-B6CA-367568B2507B}">
      <dgm:prSet/>
      <dgm:spPr/>
      <dgm:t>
        <a:bodyPr/>
        <a:lstStyle/>
        <a:p>
          <a:endParaRPr lang="en-US" dirty="0"/>
        </a:p>
      </dgm:t>
    </dgm:pt>
    <dgm:pt modelId="{94F04460-677E-4610-94D3-BF28369AA20A}">
      <dgm:prSet phldrT="[Text]"/>
      <dgm:spPr>
        <a:solidFill>
          <a:schemeClr val="accent1">
            <a:lumMod val="60000"/>
            <a:lumOff val="40000"/>
          </a:schemeClr>
        </a:solidFill>
        <a:effectLst>
          <a:glow rad="228600">
            <a:schemeClr val="accent2">
              <a:satMod val="175000"/>
              <a:alpha val="40000"/>
            </a:schemeClr>
          </a:glow>
        </a:effectLst>
      </dgm:spPr>
      <dgm:t>
        <a:bodyPr/>
        <a:lstStyle/>
        <a:p>
          <a:r>
            <a:rPr lang="en-US" dirty="0" smtClean="0"/>
            <a:t>Indirect Cost Rate</a:t>
          </a:r>
          <a:endParaRPr lang="en-US" dirty="0"/>
        </a:p>
      </dgm:t>
    </dgm:pt>
    <dgm:pt modelId="{6078CD32-9AC2-453B-B134-979F6D5D03D1}" type="parTrans" cxnId="{C1F12264-32BA-4590-833F-C6D0B636C5F8}">
      <dgm:prSet/>
      <dgm:spPr/>
      <dgm:t>
        <a:bodyPr/>
        <a:lstStyle/>
        <a:p>
          <a:endParaRPr lang="en-US"/>
        </a:p>
      </dgm:t>
    </dgm:pt>
    <dgm:pt modelId="{69D3F008-3814-4B99-8C5D-EDA0D4980FB6}" type="sibTrans" cxnId="{C1F12264-32BA-4590-833F-C6D0B636C5F8}">
      <dgm:prSet/>
      <dgm:spPr/>
      <dgm:t>
        <a:bodyPr/>
        <a:lstStyle/>
        <a:p>
          <a:endParaRPr lang="en-US"/>
        </a:p>
      </dgm:t>
    </dgm:pt>
    <dgm:pt modelId="{350E2FB2-DBDA-432D-A98B-6014B0DD5AC1}" type="pres">
      <dgm:prSet presAssocID="{0ADA48A6-E3CE-433E-AC1C-87571A20D1BF}" presName="Name0" presStyleCnt="0">
        <dgm:presLayoutVars>
          <dgm:dir/>
          <dgm:resizeHandles val="exact"/>
        </dgm:presLayoutVars>
      </dgm:prSet>
      <dgm:spPr/>
    </dgm:pt>
    <dgm:pt modelId="{92E82CA3-FEB3-4763-BF92-C3C276F36028}" type="pres">
      <dgm:prSet presAssocID="{0ADA48A6-E3CE-433E-AC1C-87571A20D1BF}" presName="vNodes" presStyleCnt="0"/>
      <dgm:spPr/>
    </dgm:pt>
    <dgm:pt modelId="{C78389D9-D5F4-4B07-A7F5-F8C90682CF8B}" type="pres">
      <dgm:prSet presAssocID="{97196C2E-6DB9-4E20-A7DB-8BFE7C72678A}" presName="node" presStyleLbl="node1" presStyleIdx="0" presStyleCnt="3">
        <dgm:presLayoutVars>
          <dgm:bulletEnabled val="1"/>
        </dgm:presLayoutVars>
      </dgm:prSet>
      <dgm:spPr/>
      <dgm:t>
        <a:bodyPr/>
        <a:lstStyle/>
        <a:p>
          <a:endParaRPr lang="en-US"/>
        </a:p>
      </dgm:t>
    </dgm:pt>
    <dgm:pt modelId="{793A2A93-EAE6-4EA2-AA1F-CCDA8CB6A23E}" type="pres">
      <dgm:prSet presAssocID="{A5ABD3AD-E14C-4737-B730-30C3081E0342}" presName="spacerT" presStyleCnt="0"/>
      <dgm:spPr/>
    </dgm:pt>
    <dgm:pt modelId="{B8B6BE34-56B9-4477-81C3-A47CD6B23799}" type="pres">
      <dgm:prSet presAssocID="{A5ABD3AD-E14C-4737-B730-30C3081E0342}" presName="sibTrans" presStyleLbl="sibTrans2D1" presStyleIdx="0" presStyleCnt="2" custLinFactNeighborX="-800" custLinFactNeighborY="-24122"/>
      <dgm:spPr>
        <a:prstGeom prst="mathDivide">
          <a:avLst/>
        </a:prstGeom>
      </dgm:spPr>
      <dgm:t>
        <a:bodyPr/>
        <a:lstStyle/>
        <a:p>
          <a:endParaRPr lang="en-US"/>
        </a:p>
      </dgm:t>
    </dgm:pt>
    <dgm:pt modelId="{EA421139-D710-44C1-BC94-996D7167DD3E}" type="pres">
      <dgm:prSet presAssocID="{A5ABD3AD-E14C-4737-B730-30C3081E0342}" presName="spacerB" presStyleCnt="0"/>
      <dgm:spPr/>
    </dgm:pt>
    <dgm:pt modelId="{DDEB2DFA-CDAF-4FDE-9121-EB9A564DEC0E}" type="pres">
      <dgm:prSet presAssocID="{2F56E722-E2F3-442C-8FB1-F104ED384174}" presName="node" presStyleLbl="node1" presStyleIdx="1" presStyleCnt="3">
        <dgm:presLayoutVars>
          <dgm:bulletEnabled val="1"/>
        </dgm:presLayoutVars>
      </dgm:prSet>
      <dgm:spPr/>
      <dgm:t>
        <a:bodyPr/>
        <a:lstStyle/>
        <a:p>
          <a:endParaRPr lang="en-US"/>
        </a:p>
      </dgm:t>
    </dgm:pt>
    <dgm:pt modelId="{985E3115-E1E7-4984-851F-36592DBF58BD}" type="pres">
      <dgm:prSet presAssocID="{0ADA48A6-E3CE-433E-AC1C-87571A20D1BF}" presName="sibTransLast" presStyleLbl="sibTrans2D1" presStyleIdx="1" presStyleCnt="2"/>
      <dgm:spPr>
        <a:prstGeom prst="mathEqual">
          <a:avLst/>
        </a:prstGeom>
      </dgm:spPr>
      <dgm:t>
        <a:bodyPr/>
        <a:lstStyle/>
        <a:p>
          <a:endParaRPr lang="en-US"/>
        </a:p>
      </dgm:t>
    </dgm:pt>
    <dgm:pt modelId="{ECBFBA95-8756-4A29-91B7-D89C96C74FB6}" type="pres">
      <dgm:prSet presAssocID="{0ADA48A6-E3CE-433E-AC1C-87571A20D1BF}" presName="connectorText" presStyleLbl="sibTrans2D1" presStyleIdx="1" presStyleCnt="2"/>
      <dgm:spPr/>
      <dgm:t>
        <a:bodyPr/>
        <a:lstStyle/>
        <a:p>
          <a:endParaRPr lang="en-US"/>
        </a:p>
      </dgm:t>
    </dgm:pt>
    <dgm:pt modelId="{E17FA71B-369F-4BB5-ACC0-5D2DD61D1E86}" type="pres">
      <dgm:prSet presAssocID="{0ADA48A6-E3CE-433E-AC1C-87571A20D1BF}" presName="lastNode" presStyleLbl="node1" presStyleIdx="2" presStyleCnt="3">
        <dgm:presLayoutVars>
          <dgm:bulletEnabled val="1"/>
        </dgm:presLayoutVars>
      </dgm:prSet>
      <dgm:spPr/>
      <dgm:t>
        <a:bodyPr/>
        <a:lstStyle/>
        <a:p>
          <a:endParaRPr lang="en-US"/>
        </a:p>
      </dgm:t>
    </dgm:pt>
  </dgm:ptLst>
  <dgm:cxnLst>
    <dgm:cxn modelId="{320A18C1-492A-4655-BF00-C5AB92801EF0}" type="presOf" srcId="{94F04460-677E-4610-94D3-BF28369AA20A}" destId="{E17FA71B-369F-4BB5-ACC0-5D2DD61D1E86}" srcOrd="0" destOrd="0" presId="urn:microsoft.com/office/officeart/2005/8/layout/equation2"/>
    <dgm:cxn modelId="{1A06E22A-7B88-4BCF-A54F-9C1F692CCDE8}" type="presOf" srcId="{12B5D5FD-2852-4136-ADA2-5F527376D65C}" destId="{ECBFBA95-8756-4A29-91B7-D89C96C74FB6}" srcOrd="1" destOrd="0" presId="urn:microsoft.com/office/officeart/2005/8/layout/equation2"/>
    <dgm:cxn modelId="{B5BF78C9-48A4-46C2-BDA2-2D14D5557FAC}" type="presOf" srcId="{12B5D5FD-2852-4136-ADA2-5F527376D65C}" destId="{985E3115-E1E7-4984-851F-36592DBF58BD}" srcOrd="0" destOrd="0" presId="urn:microsoft.com/office/officeart/2005/8/layout/equation2"/>
    <dgm:cxn modelId="{CCBE668B-4581-48BD-9D57-F548EE1D3724}" type="presOf" srcId="{97196C2E-6DB9-4E20-A7DB-8BFE7C72678A}" destId="{C78389D9-D5F4-4B07-A7F5-F8C90682CF8B}" srcOrd="0" destOrd="0" presId="urn:microsoft.com/office/officeart/2005/8/layout/equation2"/>
    <dgm:cxn modelId="{C1F12264-32BA-4590-833F-C6D0B636C5F8}" srcId="{0ADA48A6-E3CE-433E-AC1C-87571A20D1BF}" destId="{94F04460-677E-4610-94D3-BF28369AA20A}" srcOrd="2" destOrd="0" parTransId="{6078CD32-9AC2-453B-B134-979F6D5D03D1}" sibTransId="{69D3F008-3814-4B99-8C5D-EDA0D4980FB6}"/>
    <dgm:cxn modelId="{85384912-C9FD-462D-B651-AA8A5EBFD9CB}" type="presOf" srcId="{A5ABD3AD-E14C-4737-B730-30C3081E0342}" destId="{B8B6BE34-56B9-4477-81C3-A47CD6B23799}" srcOrd="0" destOrd="0" presId="urn:microsoft.com/office/officeart/2005/8/layout/equation2"/>
    <dgm:cxn modelId="{D1B88A7E-61FC-4166-B6CA-367568B2507B}" srcId="{0ADA48A6-E3CE-433E-AC1C-87571A20D1BF}" destId="{2F56E722-E2F3-442C-8FB1-F104ED384174}" srcOrd="1" destOrd="0" parTransId="{AA8FD6B6-6DBF-4500-A6FD-A987A918F0A1}" sibTransId="{12B5D5FD-2852-4136-ADA2-5F527376D65C}"/>
    <dgm:cxn modelId="{E44795EC-151D-4AAD-BFE8-07A3FDE01424}" srcId="{0ADA48A6-E3CE-433E-AC1C-87571A20D1BF}" destId="{97196C2E-6DB9-4E20-A7DB-8BFE7C72678A}" srcOrd="0" destOrd="0" parTransId="{7B51D793-36ED-4A72-A903-8488A71879E3}" sibTransId="{A5ABD3AD-E14C-4737-B730-30C3081E0342}"/>
    <dgm:cxn modelId="{16D485E9-7C77-473F-878C-019D93CAD14C}" type="presOf" srcId="{2F56E722-E2F3-442C-8FB1-F104ED384174}" destId="{DDEB2DFA-CDAF-4FDE-9121-EB9A564DEC0E}" srcOrd="0" destOrd="0" presId="urn:microsoft.com/office/officeart/2005/8/layout/equation2"/>
    <dgm:cxn modelId="{FAC112E4-E6D3-42F5-9977-DDFC42E79E1F}" type="presOf" srcId="{0ADA48A6-E3CE-433E-AC1C-87571A20D1BF}" destId="{350E2FB2-DBDA-432D-A98B-6014B0DD5AC1}" srcOrd="0" destOrd="0" presId="urn:microsoft.com/office/officeart/2005/8/layout/equation2"/>
    <dgm:cxn modelId="{1F612360-A426-42B3-A9C8-B4456EAF34A4}" type="presParOf" srcId="{350E2FB2-DBDA-432D-A98B-6014B0DD5AC1}" destId="{92E82CA3-FEB3-4763-BF92-C3C276F36028}" srcOrd="0" destOrd="0" presId="urn:microsoft.com/office/officeart/2005/8/layout/equation2"/>
    <dgm:cxn modelId="{333EEA26-79CA-4247-8F8F-1B2D9A8397B2}" type="presParOf" srcId="{92E82CA3-FEB3-4763-BF92-C3C276F36028}" destId="{C78389D9-D5F4-4B07-A7F5-F8C90682CF8B}" srcOrd="0" destOrd="0" presId="urn:microsoft.com/office/officeart/2005/8/layout/equation2"/>
    <dgm:cxn modelId="{3156DEF3-B885-4A5E-87CF-9B72D0FD12F8}" type="presParOf" srcId="{92E82CA3-FEB3-4763-BF92-C3C276F36028}" destId="{793A2A93-EAE6-4EA2-AA1F-CCDA8CB6A23E}" srcOrd="1" destOrd="0" presId="urn:microsoft.com/office/officeart/2005/8/layout/equation2"/>
    <dgm:cxn modelId="{C5BA3669-0988-4801-9AE5-E0D679EC3FCE}" type="presParOf" srcId="{92E82CA3-FEB3-4763-BF92-C3C276F36028}" destId="{B8B6BE34-56B9-4477-81C3-A47CD6B23799}" srcOrd="2" destOrd="0" presId="urn:microsoft.com/office/officeart/2005/8/layout/equation2"/>
    <dgm:cxn modelId="{01633600-D27D-4466-9A1B-9568709BE7FA}" type="presParOf" srcId="{92E82CA3-FEB3-4763-BF92-C3C276F36028}" destId="{EA421139-D710-44C1-BC94-996D7167DD3E}" srcOrd="3" destOrd="0" presId="urn:microsoft.com/office/officeart/2005/8/layout/equation2"/>
    <dgm:cxn modelId="{991661DF-D4F4-40D7-B60F-A4CF230EE960}" type="presParOf" srcId="{92E82CA3-FEB3-4763-BF92-C3C276F36028}" destId="{DDEB2DFA-CDAF-4FDE-9121-EB9A564DEC0E}" srcOrd="4" destOrd="0" presId="urn:microsoft.com/office/officeart/2005/8/layout/equation2"/>
    <dgm:cxn modelId="{DB7A070C-D1F1-4E17-AEDD-9A0005736D9E}" type="presParOf" srcId="{350E2FB2-DBDA-432D-A98B-6014B0DD5AC1}" destId="{985E3115-E1E7-4984-851F-36592DBF58BD}" srcOrd="1" destOrd="0" presId="urn:microsoft.com/office/officeart/2005/8/layout/equation2"/>
    <dgm:cxn modelId="{4CF5E75B-7C5A-481B-8202-D2C7031F7D5C}" type="presParOf" srcId="{985E3115-E1E7-4984-851F-36592DBF58BD}" destId="{ECBFBA95-8756-4A29-91B7-D89C96C74FB6}" srcOrd="0" destOrd="0" presId="urn:microsoft.com/office/officeart/2005/8/layout/equation2"/>
    <dgm:cxn modelId="{0D053257-E942-4E11-B75D-113C3FE63DFA}" type="presParOf" srcId="{350E2FB2-DBDA-432D-A98B-6014B0DD5AC1}" destId="{E17FA71B-369F-4BB5-ACC0-5D2DD61D1E8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0BF71F5-F1AF-4421-AEFF-B7668CE1EE46}" type="doc">
      <dgm:prSet loTypeId="urn:microsoft.com/office/officeart/2005/8/layout/process5" loCatId="process" qsTypeId="urn:microsoft.com/office/officeart/2005/8/quickstyle/3d3" qsCatId="3D" csTypeId="urn:microsoft.com/office/officeart/2005/8/colors/colorful2" csCatId="colorful" phldr="1"/>
      <dgm:spPr/>
      <dgm:t>
        <a:bodyPr/>
        <a:lstStyle/>
        <a:p>
          <a:endParaRPr lang="en-US"/>
        </a:p>
      </dgm:t>
    </dgm:pt>
    <dgm:pt modelId="{7265D429-9385-41FA-B656-BE5E2699CFAF}">
      <dgm:prSet phldrT="[Text]"/>
      <dgm:spPr/>
      <dgm:t>
        <a:bodyPr/>
        <a:lstStyle/>
        <a:p>
          <a:r>
            <a:rPr lang="en-US" dirty="0" smtClean="0">
              <a:solidFill>
                <a:schemeClr val="bg1"/>
              </a:solidFill>
            </a:rPr>
            <a:t>Step 1</a:t>
          </a:r>
          <a:endParaRPr lang="en-US" dirty="0">
            <a:solidFill>
              <a:schemeClr val="bg1"/>
            </a:solidFill>
          </a:endParaRPr>
        </a:p>
      </dgm:t>
    </dgm:pt>
    <dgm:pt modelId="{53483A7E-C8A5-4993-8C18-C6AECC65C514}" type="parTrans" cxnId="{B3915D6C-4AC2-4101-A9DD-845D453B8F3C}">
      <dgm:prSet/>
      <dgm:spPr/>
      <dgm:t>
        <a:bodyPr/>
        <a:lstStyle/>
        <a:p>
          <a:endParaRPr lang="en-US"/>
        </a:p>
      </dgm:t>
    </dgm:pt>
    <dgm:pt modelId="{FAADAD0F-AA79-4EF6-8C01-41FDB08ED1C1}" type="sibTrans" cxnId="{B3915D6C-4AC2-4101-A9DD-845D453B8F3C}">
      <dgm:prSet/>
      <dgm:spPr/>
      <dgm:t>
        <a:bodyPr/>
        <a:lstStyle/>
        <a:p>
          <a:endParaRPr lang="en-US" dirty="0"/>
        </a:p>
      </dgm:t>
    </dgm:pt>
    <dgm:pt modelId="{D50C675C-8E82-4C3F-B242-F4489C988881}">
      <dgm:prSet phldrT="[Text]"/>
      <dgm:spPr/>
      <dgm:t>
        <a:bodyPr/>
        <a:lstStyle/>
        <a:p>
          <a:r>
            <a:rPr lang="en-US" dirty="0" smtClean="0">
              <a:solidFill>
                <a:schemeClr val="bg1"/>
              </a:solidFill>
            </a:rPr>
            <a:t>Classify indirect costs into cost pools</a:t>
          </a:r>
          <a:endParaRPr lang="en-US" dirty="0">
            <a:solidFill>
              <a:schemeClr val="bg1"/>
            </a:solidFill>
          </a:endParaRPr>
        </a:p>
      </dgm:t>
    </dgm:pt>
    <dgm:pt modelId="{7AF28490-491C-4927-97D4-E00C9DF57DC9}" type="parTrans" cxnId="{0D949F1C-89BE-4929-9EC1-7DAE534D5CBF}">
      <dgm:prSet/>
      <dgm:spPr/>
      <dgm:t>
        <a:bodyPr/>
        <a:lstStyle/>
        <a:p>
          <a:endParaRPr lang="en-US"/>
        </a:p>
      </dgm:t>
    </dgm:pt>
    <dgm:pt modelId="{D9EE68F2-8D29-44A3-B09C-E9E3E911F888}" type="sibTrans" cxnId="{0D949F1C-89BE-4929-9EC1-7DAE534D5CBF}">
      <dgm:prSet/>
      <dgm:spPr/>
      <dgm:t>
        <a:bodyPr/>
        <a:lstStyle/>
        <a:p>
          <a:endParaRPr lang="en-US"/>
        </a:p>
      </dgm:t>
    </dgm:pt>
    <dgm:pt modelId="{DAF6AC70-29E6-4408-A34D-52F035FACF4C}">
      <dgm:prSet phldrT="[Text]"/>
      <dgm:spPr>
        <a:solidFill>
          <a:srgbClr val="9C1DCF"/>
        </a:solidFill>
      </dgm:spPr>
      <dgm:t>
        <a:bodyPr/>
        <a:lstStyle/>
        <a:p>
          <a:r>
            <a:rPr lang="en-US" dirty="0" smtClean="0">
              <a:solidFill>
                <a:schemeClr val="bg1"/>
              </a:solidFill>
            </a:rPr>
            <a:t>Step 2</a:t>
          </a:r>
          <a:endParaRPr lang="en-US" dirty="0">
            <a:solidFill>
              <a:schemeClr val="bg1"/>
            </a:solidFill>
          </a:endParaRPr>
        </a:p>
      </dgm:t>
    </dgm:pt>
    <dgm:pt modelId="{FDC1E5E6-29E4-4BB2-975F-ED6842544FB2}" type="parTrans" cxnId="{807602C9-0026-466D-830F-DBDAA59E2F6D}">
      <dgm:prSet/>
      <dgm:spPr/>
      <dgm:t>
        <a:bodyPr/>
        <a:lstStyle/>
        <a:p>
          <a:endParaRPr lang="en-US"/>
        </a:p>
      </dgm:t>
    </dgm:pt>
    <dgm:pt modelId="{2963D3D6-CDE7-4BAC-9F0D-55A5A2F3369F}" type="sibTrans" cxnId="{807602C9-0026-466D-830F-DBDAA59E2F6D}">
      <dgm:prSet/>
      <dgm:spPr/>
      <dgm:t>
        <a:bodyPr/>
        <a:lstStyle/>
        <a:p>
          <a:endParaRPr lang="en-US" dirty="0"/>
        </a:p>
      </dgm:t>
    </dgm:pt>
    <dgm:pt modelId="{307FA968-B923-4D58-9960-858B048BBA78}">
      <dgm:prSet phldrT="[Text]"/>
      <dgm:spPr>
        <a:solidFill>
          <a:srgbClr val="9C1DCF"/>
        </a:solidFill>
      </dgm:spPr>
      <dgm:t>
        <a:bodyPr/>
        <a:lstStyle/>
        <a:p>
          <a:r>
            <a:rPr lang="en-US" dirty="0" smtClean="0">
              <a:solidFill>
                <a:schemeClr val="bg1"/>
              </a:solidFill>
            </a:rPr>
            <a:t>Select bases for distribution of each pool of indirect cost</a:t>
          </a:r>
          <a:endParaRPr lang="en-US" dirty="0">
            <a:solidFill>
              <a:schemeClr val="bg1"/>
            </a:solidFill>
          </a:endParaRPr>
        </a:p>
      </dgm:t>
    </dgm:pt>
    <dgm:pt modelId="{25D8752A-5C20-486F-B3D3-1152C9E7658E}" type="parTrans" cxnId="{CE68532E-6D09-4633-ADEF-4043E4BE5914}">
      <dgm:prSet/>
      <dgm:spPr/>
      <dgm:t>
        <a:bodyPr/>
        <a:lstStyle/>
        <a:p>
          <a:endParaRPr lang="en-US"/>
        </a:p>
      </dgm:t>
    </dgm:pt>
    <dgm:pt modelId="{063A1B02-B230-49DB-9A44-8E0F41609E1B}" type="sibTrans" cxnId="{CE68532E-6D09-4633-ADEF-4043E4BE5914}">
      <dgm:prSet/>
      <dgm:spPr/>
      <dgm:t>
        <a:bodyPr/>
        <a:lstStyle/>
        <a:p>
          <a:endParaRPr lang="en-US"/>
        </a:p>
      </dgm:t>
    </dgm:pt>
    <dgm:pt modelId="{46A2F91E-6C20-41B6-9EF8-22D2D66AFC0D}">
      <dgm:prSet phldrT="[Text]"/>
      <dgm:spPr/>
      <dgm:t>
        <a:bodyPr/>
        <a:lstStyle/>
        <a:p>
          <a:r>
            <a:rPr lang="en-US" dirty="0" smtClean="0">
              <a:solidFill>
                <a:schemeClr val="bg1"/>
              </a:solidFill>
            </a:rPr>
            <a:t>Step 3</a:t>
          </a:r>
          <a:endParaRPr lang="en-US" dirty="0">
            <a:solidFill>
              <a:schemeClr val="bg1"/>
            </a:solidFill>
          </a:endParaRPr>
        </a:p>
      </dgm:t>
    </dgm:pt>
    <dgm:pt modelId="{902B7BA2-C426-4CB2-813B-9327B978A11F}" type="parTrans" cxnId="{B3753F68-5928-46FD-86CC-546984EF908E}">
      <dgm:prSet/>
      <dgm:spPr/>
      <dgm:t>
        <a:bodyPr/>
        <a:lstStyle/>
        <a:p>
          <a:endParaRPr lang="en-US"/>
        </a:p>
      </dgm:t>
    </dgm:pt>
    <dgm:pt modelId="{040A378C-25AF-4B78-8040-54319A9A4550}" type="sibTrans" cxnId="{B3753F68-5928-46FD-86CC-546984EF908E}">
      <dgm:prSet/>
      <dgm:spPr/>
      <dgm:t>
        <a:bodyPr/>
        <a:lstStyle/>
        <a:p>
          <a:endParaRPr lang="en-US" dirty="0"/>
        </a:p>
      </dgm:t>
    </dgm:pt>
    <dgm:pt modelId="{933476D9-DFE9-4D46-B368-804FD2796A56}">
      <dgm:prSet phldrT="[Text]"/>
      <dgm:spPr>
        <a:solidFill>
          <a:srgbClr val="1BE693"/>
        </a:solidFill>
      </dgm:spPr>
      <dgm:t>
        <a:bodyPr/>
        <a:lstStyle/>
        <a:p>
          <a:r>
            <a:rPr lang="en-US" dirty="0" smtClean="0">
              <a:solidFill>
                <a:schemeClr val="bg1"/>
              </a:solidFill>
            </a:rPr>
            <a:t>Step 4</a:t>
          </a:r>
          <a:endParaRPr lang="en-US" dirty="0">
            <a:solidFill>
              <a:schemeClr val="bg1"/>
            </a:solidFill>
          </a:endParaRPr>
        </a:p>
      </dgm:t>
    </dgm:pt>
    <dgm:pt modelId="{44365219-88F0-4034-9D4B-B534003A4092}" type="parTrans" cxnId="{B482F443-C1ED-4EDC-B3A1-C2B5FC20F1A3}">
      <dgm:prSet/>
      <dgm:spPr/>
      <dgm:t>
        <a:bodyPr/>
        <a:lstStyle/>
        <a:p>
          <a:endParaRPr lang="en-US"/>
        </a:p>
      </dgm:t>
    </dgm:pt>
    <dgm:pt modelId="{8350A603-EF95-4697-9AA7-3787B480A44E}" type="sibTrans" cxnId="{B482F443-C1ED-4EDC-B3A1-C2B5FC20F1A3}">
      <dgm:prSet/>
      <dgm:spPr/>
      <dgm:t>
        <a:bodyPr/>
        <a:lstStyle/>
        <a:p>
          <a:endParaRPr lang="en-US" dirty="0"/>
        </a:p>
      </dgm:t>
    </dgm:pt>
    <dgm:pt modelId="{A7832D9F-3DE2-4D67-B3FB-4A0DD117FFAD}">
      <dgm:prSet phldrT="[Text]"/>
      <dgm:spPr/>
      <dgm:t>
        <a:bodyPr/>
        <a:lstStyle/>
        <a:p>
          <a:r>
            <a:rPr lang="en-US" dirty="0" smtClean="0">
              <a:solidFill>
                <a:schemeClr val="bg1"/>
              </a:solidFill>
            </a:rPr>
            <a:t>Distribute each pool to the benefiting division</a:t>
          </a:r>
          <a:endParaRPr lang="en-US" dirty="0">
            <a:solidFill>
              <a:schemeClr val="bg1"/>
            </a:solidFill>
          </a:endParaRPr>
        </a:p>
      </dgm:t>
    </dgm:pt>
    <dgm:pt modelId="{B4D428D9-8385-429A-94C7-597661D22AB6}" type="parTrans" cxnId="{95F6DA9B-C401-422F-A462-C62383ACE639}">
      <dgm:prSet/>
      <dgm:spPr/>
      <dgm:t>
        <a:bodyPr/>
        <a:lstStyle/>
        <a:p>
          <a:endParaRPr lang="en-US"/>
        </a:p>
      </dgm:t>
    </dgm:pt>
    <dgm:pt modelId="{5707868D-6DBA-411C-9554-BB559418CAF2}" type="sibTrans" cxnId="{95F6DA9B-C401-422F-A462-C62383ACE639}">
      <dgm:prSet/>
      <dgm:spPr/>
      <dgm:t>
        <a:bodyPr/>
        <a:lstStyle/>
        <a:p>
          <a:endParaRPr lang="en-US"/>
        </a:p>
      </dgm:t>
    </dgm:pt>
    <dgm:pt modelId="{E1A26ED7-8DDA-4777-837B-B9FEA3E074C0}">
      <dgm:prSet phldrT="[Text]"/>
      <dgm:spPr>
        <a:solidFill>
          <a:srgbClr val="1BE693"/>
        </a:solidFill>
      </dgm:spPr>
      <dgm:t>
        <a:bodyPr/>
        <a:lstStyle/>
        <a:p>
          <a:r>
            <a:rPr lang="en-US" dirty="0" smtClean="0">
              <a:solidFill>
                <a:schemeClr val="bg1"/>
              </a:solidFill>
            </a:rPr>
            <a:t>Add departmental indirect costs</a:t>
          </a:r>
          <a:endParaRPr lang="en-US" dirty="0">
            <a:solidFill>
              <a:schemeClr val="bg1"/>
            </a:solidFill>
          </a:endParaRPr>
        </a:p>
      </dgm:t>
    </dgm:pt>
    <dgm:pt modelId="{9D5E6BFD-2274-4916-930A-3A41C676E626}" type="parTrans" cxnId="{9ADDB689-F10A-4C92-BFD4-747D9C7433CC}">
      <dgm:prSet/>
      <dgm:spPr/>
      <dgm:t>
        <a:bodyPr/>
        <a:lstStyle/>
        <a:p>
          <a:endParaRPr lang="en-US"/>
        </a:p>
      </dgm:t>
    </dgm:pt>
    <dgm:pt modelId="{CEF2462D-243A-4E51-A56B-405CE2986149}" type="sibTrans" cxnId="{9ADDB689-F10A-4C92-BFD4-747D9C7433CC}">
      <dgm:prSet/>
      <dgm:spPr/>
      <dgm:t>
        <a:bodyPr/>
        <a:lstStyle/>
        <a:p>
          <a:endParaRPr lang="en-US"/>
        </a:p>
      </dgm:t>
    </dgm:pt>
    <dgm:pt modelId="{A9151A81-7048-48A9-8A47-C738CB36D1D3}">
      <dgm:prSet/>
      <dgm:spPr>
        <a:solidFill>
          <a:srgbClr val="88E91B"/>
        </a:solidFill>
      </dgm:spPr>
      <dgm:t>
        <a:bodyPr/>
        <a:lstStyle/>
        <a:p>
          <a:r>
            <a:rPr lang="en-US" dirty="0" smtClean="0">
              <a:solidFill>
                <a:schemeClr val="bg1"/>
              </a:solidFill>
            </a:rPr>
            <a:t>Step 5</a:t>
          </a:r>
          <a:endParaRPr lang="en-US" dirty="0">
            <a:solidFill>
              <a:schemeClr val="bg1"/>
            </a:solidFill>
          </a:endParaRPr>
        </a:p>
      </dgm:t>
    </dgm:pt>
    <dgm:pt modelId="{1724650C-7AAC-428C-B24D-029F8D0C1F95}" type="parTrans" cxnId="{045C1631-E10F-4085-B4AD-7912E2E08956}">
      <dgm:prSet/>
      <dgm:spPr/>
      <dgm:t>
        <a:bodyPr/>
        <a:lstStyle/>
        <a:p>
          <a:endParaRPr lang="en-US"/>
        </a:p>
      </dgm:t>
    </dgm:pt>
    <dgm:pt modelId="{40F4EA22-238A-4C66-9368-4BB5EA6DD47F}" type="sibTrans" cxnId="{045C1631-E10F-4085-B4AD-7912E2E08956}">
      <dgm:prSet/>
      <dgm:spPr/>
      <dgm:t>
        <a:bodyPr/>
        <a:lstStyle/>
        <a:p>
          <a:endParaRPr lang="en-US" dirty="0"/>
        </a:p>
      </dgm:t>
    </dgm:pt>
    <dgm:pt modelId="{62A66C65-16F6-4549-87C8-CA82C6D83082}">
      <dgm:prSet phldrT="[Text]"/>
      <dgm:spPr>
        <a:solidFill>
          <a:srgbClr val="EB641B"/>
        </a:solidFill>
      </dgm:spPr>
      <dgm:t>
        <a:bodyPr/>
        <a:lstStyle/>
        <a:p>
          <a:r>
            <a:rPr lang="en-US" dirty="0" smtClean="0">
              <a:solidFill>
                <a:schemeClr val="bg1"/>
              </a:solidFill>
            </a:rPr>
            <a:t>Calculate an  indirect cost rate for each division of the agency</a:t>
          </a:r>
          <a:endParaRPr lang="en-US" dirty="0">
            <a:solidFill>
              <a:schemeClr val="bg1"/>
            </a:solidFill>
          </a:endParaRPr>
        </a:p>
      </dgm:t>
    </dgm:pt>
    <dgm:pt modelId="{DC9F5E3F-57E2-4748-BA92-ABE2F4B95786}" type="parTrans" cxnId="{D2589521-CC10-4C58-A2DB-F0822C8E9066}">
      <dgm:prSet/>
      <dgm:spPr/>
      <dgm:t>
        <a:bodyPr/>
        <a:lstStyle/>
        <a:p>
          <a:endParaRPr lang="en-US"/>
        </a:p>
      </dgm:t>
    </dgm:pt>
    <dgm:pt modelId="{26D7F5EA-2330-4056-BB25-B51CE21D113D}" type="sibTrans" cxnId="{D2589521-CC10-4C58-A2DB-F0822C8E9066}">
      <dgm:prSet/>
      <dgm:spPr/>
      <dgm:t>
        <a:bodyPr/>
        <a:lstStyle/>
        <a:p>
          <a:endParaRPr lang="en-US"/>
        </a:p>
      </dgm:t>
    </dgm:pt>
    <dgm:pt modelId="{781781F0-C4F3-44DF-9712-00A13FA40FE9}">
      <dgm:prSet phldrT="[Text]"/>
      <dgm:spPr>
        <a:solidFill>
          <a:srgbClr val="88E91B"/>
        </a:solidFill>
      </dgm:spPr>
      <dgm:t>
        <a:bodyPr/>
        <a:lstStyle/>
        <a:p>
          <a:r>
            <a:rPr lang="en-US" dirty="0" smtClean="0">
              <a:solidFill>
                <a:schemeClr val="bg1"/>
              </a:solidFill>
            </a:rPr>
            <a:t>Define the Direct Cost Base</a:t>
          </a:r>
          <a:endParaRPr lang="en-US" dirty="0">
            <a:solidFill>
              <a:schemeClr val="bg1"/>
            </a:solidFill>
          </a:endParaRPr>
        </a:p>
      </dgm:t>
    </dgm:pt>
    <dgm:pt modelId="{09415790-C691-44D6-91C5-28E2D17D32A6}" type="parTrans" cxnId="{611A5099-4F59-4C6A-9E1A-2817DDC767ED}">
      <dgm:prSet/>
      <dgm:spPr/>
      <dgm:t>
        <a:bodyPr/>
        <a:lstStyle/>
        <a:p>
          <a:endParaRPr lang="en-US"/>
        </a:p>
      </dgm:t>
    </dgm:pt>
    <dgm:pt modelId="{725423CA-365F-4278-B15A-4DACD8DCBF16}" type="sibTrans" cxnId="{611A5099-4F59-4C6A-9E1A-2817DDC767ED}">
      <dgm:prSet/>
      <dgm:spPr/>
      <dgm:t>
        <a:bodyPr/>
        <a:lstStyle/>
        <a:p>
          <a:endParaRPr lang="en-US"/>
        </a:p>
      </dgm:t>
    </dgm:pt>
    <dgm:pt modelId="{2040E507-AB17-463D-94EB-38222B062638}">
      <dgm:prSet phldrT="[Text]"/>
      <dgm:spPr>
        <a:solidFill>
          <a:srgbClr val="EB641B"/>
        </a:solidFill>
      </dgm:spPr>
      <dgm:t>
        <a:bodyPr/>
        <a:lstStyle/>
        <a:p>
          <a:r>
            <a:rPr lang="en-US" dirty="0" smtClean="0">
              <a:solidFill>
                <a:schemeClr val="bg1"/>
              </a:solidFill>
            </a:rPr>
            <a:t>Step 6</a:t>
          </a:r>
          <a:endParaRPr lang="en-US" dirty="0">
            <a:solidFill>
              <a:schemeClr val="bg1"/>
            </a:solidFill>
          </a:endParaRPr>
        </a:p>
      </dgm:t>
    </dgm:pt>
    <dgm:pt modelId="{0D79FF86-AB34-4E16-AAEC-32A0E97E7BA7}" type="parTrans" cxnId="{8EDC8F4C-3DDE-4C9E-BDCB-51A39CC4D9F8}">
      <dgm:prSet/>
      <dgm:spPr/>
      <dgm:t>
        <a:bodyPr/>
        <a:lstStyle/>
        <a:p>
          <a:endParaRPr lang="en-US"/>
        </a:p>
      </dgm:t>
    </dgm:pt>
    <dgm:pt modelId="{3E15B2C7-6CA9-48F8-8896-80A88D712AB7}" type="sibTrans" cxnId="{8EDC8F4C-3DDE-4C9E-BDCB-51A39CC4D9F8}">
      <dgm:prSet/>
      <dgm:spPr/>
      <dgm:t>
        <a:bodyPr/>
        <a:lstStyle/>
        <a:p>
          <a:endParaRPr lang="en-US"/>
        </a:p>
      </dgm:t>
    </dgm:pt>
    <dgm:pt modelId="{E56BC442-EB49-4FBE-8DB9-991510BC9A23}" type="pres">
      <dgm:prSet presAssocID="{90BF71F5-F1AF-4421-AEFF-B7668CE1EE46}" presName="diagram" presStyleCnt="0">
        <dgm:presLayoutVars>
          <dgm:dir/>
          <dgm:resizeHandles val="exact"/>
        </dgm:presLayoutVars>
      </dgm:prSet>
      <dgm:spPr/>
      <dgm:t>
        <a:bodyPr/>
        <a:lstStyle/>
        <a:p>
          <a:endParaRPr lang="en-US"/>
        </a:p>
      </dgm:t>
    </dgm:pt>
    <dgm:pt modelId="{09DA8C95-D52D-4081-9AAE-CF14FD02B84E}" type="pres">
      <dgm:prSet presAssocID="{7265D429-9385-41FA-B656-BE5E2699CFAF}" presName="node" presStyleLbl="node1" presStyleIdx="0" presStyleCnt="6">
        <dgm:presLayoutVars>
          <dgm:bulletEnabled val="1"/>
        </dgm:presLayoutVars>
      </dgm:prSet>
      <dgm:spPr/>
      <dgm:t>
        <a:bodyPr/>
        <a:lstStyle/>
        <a:p>
          <a:endParaRPr lang="en-US"/>
        </a:p>
      </dgm:t>
    </dgm:pt>
    <dgm:pt modelId="{84590D7E-19B3-4841-867D-E543C183D7C2}" type="pres">
      <dgm:prSet presAssocID="{FAADAD0F-AA79-4EF6-8C01-41FDB08ED1C1}" presName="sibTrans" presStyleLbl="sibTrans2D1" presStyleIdx="0" presStyleCnt="5"/>
      <dgm:spPr/>
      <dgm:t>
        <a:bodyPr/>
        <a:lstStyle/>
        <a:p>
          <a:endParaRPr lang="en-US"/>
        </a:p>
      </dgm:t>
    </dgm:pt>
    <dgm:pt modelId="{98D213B5-11CD-4192-A68C-61282ED3067A}" type="pres">
      <dgm:prSet presAssocID="{FAADAD0F-AA79-4EF6-8C01-41FDB08ED1C1}" presName="connectorText" presStyleLbl="sibTrans2D1" presStyleIdx="0" presStyleCnt="5"/>
      <dgm:spPr/>
      <dgm:t>
        <a:bodyPr/>
        <a:lstStyle/>
        <a:p>
          <a:endParaRPr lang="en-US"/>
        </a:p>
      </dgm:t>
    </dgm:pt>
    <dgm:pt modelId="{7EAA91E7-0D26-41C1-BCB5-45F2BCB92D5F}" type="pres">
      <dgm:prSet presAssocID="{DAF6AC70-29E6-4408-A34D-52F035FACF4C}" presName="node" presStyleLbl="node1" presStyleIdx="1" presStyleCnt="6">
        <dgm:presLayoutVars>
          <dgm:bulletEnabled val="1"/>
        </dgm:presLayoutVars>
      </dgm:prSet>
      <dgm:spPr/>
      <dgm:t>
        <a:bodyPr/>
        <a:lstStyle/>
        <a:p>
          <a:endParaRPr lang="en-US"/>
        </a:p>
      </dgm:t>
    </dgm:pt>
    <dgm:pt modelId="{06CA3B00-7915-43C6-993A-3AAC5A854B6B}" type="pres">
      <dgm:prSet presAssocID="{2963D3D6-CDE7-4BAC-9F0D-55A5A2F3369F}" presName="sibTrans" presStyleLbl="sibTrans2D1" presStyleIdx="1" presStyleCnt="5"/>
      <dgm:spPr/>
      <dgm:t>
        <a:bodyPr/>
        <a:lstStyle/>
        <a:p>
          <a:endParaRPr lang="en-US"/>
        </a:p>
      </dgm:t>
    </dgm:pt>
    <dgm:pt modelId="{009D87BD-6D74-421A-9015-DB45ACC85642}" type="pres">
      <dgm:prSet presAssocID="{2963D3D6-CDE7-4BAC-9F0D-55A5A2F3369F}" presName="connectorText" presStyleLbl="sibTrans2D1" presStyleIdx="1" presStyleCnt="5"/>
      <dgm:spPr/>
      <dgm:t>
        <a:bodyPr/>
        <a:lstStyle/>
        <a:p>
          <a:endParaRPr lang="en-US"/>
        </a:p>
      </dgm:t>
    </dgm:pt>
    <dgm:pt modelId="{5D11828C-30B7-49BE-903F-0B9B67BEE156}" type="pres">
      <dgm:prSet presAssocID="{46A2F91E-6C20-41B6-9EF8-22D2D66AFC0D}" presName="node" presStyleLbl="node1" presStyleIdx="2" presStyleCnt="6">
        <dgm:presLayoutVars>
          <dgm:bulletEnabled val="1"/>
        </dgm:presLayoutVars>
      </dgm:prSet>
      <dgm:spPr/>
      <dgm:t>
        <a:bodyPr/>
        <a:lstStyle/>
        <a:p>
          <a:endParaRPr lang="en-US"/>
        </a:p>
      </dgm:t>
    </dgm:pt>
    <dgm:pt modelId="{C3B90E35-C686-4EF8-94D5-8D19580DF1F6}" type="pres">
      <dgm:prSet presAssocID="{040A378C-25AF-4B78-8040-54319A9A4550}" presName="sibTrans" presStyleLbl="sibTrans2D1" presStyleIdx="2" presStyleCnt="5"/>
      <dgm:spPr/>
      <dgm:t>
        <a:bodyPr/>
        <a:lstStyle/>
        <a:p>
          <a:endParaRPr lang="en-US"/>
        </a:p>
      </dgm:t>
    </dgm:pt>
    <dgm:pt modelId="{CA277661-F772-4921-88B3-1D248D58160D}" type="pres">
      <dgm:prSet presAssocID="{040A378C-25AF-4B78-8040-54319A9A4550}" presName="connectorText" presStyleLbl="sibTrans2D1" presStyleIdx="2" presStyleCnt="5"/>
      <dgm:spPr/>
      <dgm:t>
        <a:bodyPr/>
        <a:lstStyle/>
        <a:p>
          <a:endParaRPr lang="en-US"/>
        </a:p>
      </dgm:t>
    </dgm:pt>
    <dgm:pt modelId="{A10F315A-D4C2-4956-AF8E-EEEF91239A09}" type="pres">
      <dgm:prSet presAssocID="{933476D9-DFE9-4D46-B368-804FD2796A56}" presName="node" presStyleLbl="node1" presStyleIdx="3" presStyleCnt="6">
        <dgm:presLayoutVars>
          <dgm:bulletEnabled val="1"/>
        </dgm:presLayoutVars>
      </dgm:prSet>
      <dgm:spPr/>
      <dgm:t>
        <a:bodyPr/>
        <a:lstStyle/>
        <a:p>
          <a:endParaRPr lang="en-US"/>
        </a:p>
      </dgm:t>
    </dgm:pt>
    <dgm:pt modelId="{85DAD065-A6F6-451B-8701-88D787FD4E31}" type="pres">
      <dgm:prSet presAssocID="{8350A603-EF95-4697-9AA7-3787B480A44E}" presName="sibTrans" presStyleLbl="sibTrans2D1" presStyleIdx="3" presStyleCnt="5"/>
      <dgm:spPr/>
      <dgm:t>
        <a:bodyPr/>
        <a:lstStyle/>
        <a:p>
          <a:endParaRPr lang="en-US"/>
        </a:p>
      </dgm:t>
    </dgm:pt>
    <dgm:pt modelId="{E325861B-8993-4647-8AAC-540AFC9B9A24}" type="pres">
      <dgm:prSet presAssocID="{8350A603-EF95-4697-9AA7-3787B480A44E}" presName="connectorText" presStyleLbl="sibTrans2D1" presStyleIdx="3" presStyleCnt="5"/>
      <dgm:spPr/>
      <dgm:t>
        <a:bodyPr/>
        <a:lstStyle/>
        <a:p>
          <a:endParaRPr lang="en-US"/>
        </a:p>
      </dgm:t>
    </dgm:pt>
    <dgm:pt modelId="{C7CA81E1-ADF6-435C-8D04-83C85DCCF25B}" type="pres">
      <dgm:prSet presAssocID="{A9151A81-7048-48A9-8A47-C738CB36D1D3}" presName="node" presStyleLbl="node1" presStyleIdx="4" presStyleCnt="6">
        <dgm:presLayoutVars>
          <dgm:bulletEnabled val="1"/>
        </dgm:presLayoutVars>
      </dgm:prSet>
      <dgm:spPr/>
      <dgm:t>
        <a:bodyPr/>
        <a:lstStyle/>
        <a:p>
          <a:endParaRPr lang="en-US"/>
        </a:p>
      </dgm:t>
    </dgm:pt>
    <dgm:pt modelId="{9FFADA7E-7C27-4E3A-B4A9-7A0856F903BB}" type="pres">
      <dgm:prSet presAssocID="{40F4EA22-238A-4C66-9368-4BB5EA6DD47F}" presName="sibTrans" presStyleLbl="sibTrans2D1" presStyleIdx="4" presStyleCnt="5"/>
      <dgm:spPr/>
      <dgm:t>
        <a:bodyPr/>
        <a:lstStyle/>
        <a:p>
          <a:endParaRPr lang="en-US"/>
        </a:p>
      </dgm:t>
    </dgm:pt>
    <dgm:pt modelId="{BF70EE25-C74B-4743-9521-B3CEA5AFEB39}" type="pres">
      <dgm:prSet presAssocID="{40F4EA22-238A-4C66-9368-4BB5EA6DD47F}" presName="connectorText" presStyleLbl="sibTrans2D1" presStyleIdx="4" presStyleCnt="5"/>
      <dgm:spPr/>
      <dgm:t>
        <a:bodyPr/>
        <a:lstStyle/>
        <a:p>
          <a:endParaRPr lang="en-US"/>
        </a:p>
      </dgm:t>
    </dgm:pt>
    <dgm:pt modelId="{C103D96C-CD9D-4BA3-8A88-3E94050BC826}" type="pres">
      <dgm:prSet presAssocID="{2040E507-AB17-463D-94EB-38222B062638}" presName="node" presStyleLbl="node1" presStyleIdx="5" presStyleCnt="6">
        <dgm:presLayoutVars>
          <dgm:bulletEnabled val="1"/>
        </dgm:presLayoutVars>
      </dgm:prSet>
      <dgm:spPr/>
      <dgm:t>
        <a:bodyPr/>
        <a:lstStyle/>
        <a:p>
          <a:endParaRPr lang="en-US"/>
        </a:p>
      </dgm:t>
    </dgm:pt>
  </dgm:ptLst>
  <dgm:cxnLst>
    <dgm:cxn modelId="{651E78BE-8FE0-4CA9-A042-5426E1C06AEF}" type="presOf" srcId="{040A378C-25AF-4B78-8040-54319A9A4550}" destId="{CA277661-F772-4921-88B3-1D248D58160D}" srcOrd="1" destOrd="0" presId="urn:microsoft.com/office/officeart/2005/8/layout/process5"/>
    <dgm:cxn modelId="{C9E3FA43-751D-496D-BCC2-1F4611ABD8FC}" type="presOf" srcId="{040A378C-25AF-4B78-8040-54319A9A4550}" destId="{C3B90E35-C686-4EF8-94D5-8D19580DF1F6}" srcOrd="0" destOrd="0" presId="urn:microsoft.com/office/officeart/2005/8/layout/process5"/>
    <dgm:cxn modelId="{1F7C7A7A-BC2D-4A83-A53D-F5BB14F169E9}" type="presOf" srcId="{7265D429-9385-41FA-B656-BE5E2699CFAF}" destId="{09DA8C95-D52D-4081-9AAE-CF14FD02B84E}" srcOrd="0" destOrd="0" presId="urn:microsoft.com/office/officeart/2005/8/layout/process5"/>
    <dgm:cxn modelId="{045C1631-E10F-4085-B4AD-7912E2E08956}" srcId="{90BF71F5-F1AF-4421-AEFF-B7668CE1EE46}" destId="{A9151A81-7048-48A9-8A47-C738CB36D1D3}" srcOrd="4" destOrd="0" parTransId="{1724650C-7AAC-428C-B24D-029F8D0C1F95}" sibTransId="{40F4EA22-238A-4C66-9368-4BB5EA6DD47F}"/>
    <dgm:cxn modelId="{B3915D6C-4AC2-4101-A9DD-845D453B8F3C}" srcId="{90BF71F5-F1AF-4421-AEFF-B7668CE1EE46}" destId="{7265D429-9385-41FA-B656-BE5E2699CFAF}" srcOrd="0" destOrd="0" parTransId="{53483A7E-C8A5-4993-8C18-C6AECC65C514}" sibTransId="{FAADAD0F-AA79-4EF6-8C01-41FDB08ED1C1}"/>
    <dgm:cxn modelId="{174AC96E-DCAF-48E2-986B-694E73CC53FF}" type="presOf" srcId="{A9151A81-7048-48A9-8A47-C738CB36D1D3}" destId="{C7CA81E1-ADF6-435C-8D04-83C85DCCF25B}" srcOrd="0" destOrd="0" presId="urn:microsoft.com/office/officeart/2005/8/layout/process5"/>
    <dgm:cxn modelId="{1D3D450D-DB19-4D52-8BC2-13BC29DA303E}" type="presOf" srcId="{D50C675C-8E82-4C3F-B242-F4489C988881}" destId="{09DA8C95-D52D-4081-9AAE-CF14FD02B84E}" srcOrd="0" destOrd="1" presId="urn:microsoft.com/office/officeart/2005/8/layout/process5"/>
    <dgm:cxn modelId="{B482F443-C1ED-4EDC-B3A1-C2B5FC20F1A3}" srcId="{90BF71F5-F1AF-4421-AEFF-B7668CE1EE46}" destId="{933476D9-DFE9-4D46-B368-804FD2796A56}" srcOrd="3" destOrd="0" parTransId="{44365219-88F0-4034-9D4B-B534003A4092}" sibTransId="{8350A603-EF95-4697-9AA7-3787B480A44E}"/>
    <dgm:cxn modelId="{7A68300A-1C16-4C2A-BE89-66901A658AE1}" type="presOf" srcId="{307FA968-B923-4D58-9960-858B048BBA78}" destId="{7EAA91E7-0D26-41C1-BCB5-45F2BCB92D5F}" srcOrd="0" destOrd="1" presId="urn:microsoft.com/office/officeart/2005/8/layout/process5"/>
    <dgm:cxn modelId="{DD9024CB-ED85-4B53-9A2C-BA662A5A4CAB}" type="presOf" srcId="{FAADAD0F-AA79-4EF6-8C01-41FDB08ED1C1}" destId="{84590D7E-19B3-4841-867D-E543C183D7C2}" srcOrd="0" destOrd="0" presId="urn:microsoft.com/office/officeart/2005/8/layout/process5"/>
    <dgm:cxn modelId="{9ADDB689-F10A-4C92-BFD4-747D9C7433CC}" srcId="{933476D9-DFE9-4D46-B368-804FD2796A56}" destId="{E1A26ED7-8DDA-4777-837B-B9FEA3E074C0}" srcOrd="0" destOrd="0" parTransId="{9D5E6BFD-2274-4916-930A-3A41C676E626}" sibTransId="{CEF2462D-243A-4E51-A56B-405CE2986149}"/>
    <dgm:cxn modelId="{95F6DA9B-C401-422F-A462-C62383ACE639}" srcId="{46A2F91E-6C20-41B6-9EF8-22D2D66AFC0D}" destId="{A7832D9F-3DE2-4D67-B3FB-4A0DD117FFAD}" srcOrd="0" destOrd="0" parTransId="{B4D428D9-8385-429A-94C7-597661D22AB6}" sibTransId="{5707868D-6DBA-411C-9554-BB559418CAF2}"/>
    <dgm:cxn modelId="{9E321C54-384E-4EC4-91F0-FF32C4DFB33B}" type="presOf" srcId="{46A2F91E-6C20-41B6-9EF8-22D2D66AFC0D}" destId="{5D11828C-30B7-49BE-903F-0B9B67BEE156}" srcOrd="0" destOrd="0" presId="urn:microsoft.com/office/officeart/2005/8/layout/process5"/>
    <dgm:cxn modelId="{5974618E-0EBE-4DAC-895F-05E1D08A2DA8}" type="presOf" srcId="{2963D3D6-CDE7-4BAC-9F0D-55A5A2F3369F}" destId="{009D87BD-6D74-421A-9015-DB45ACC85642}" srcOrd="1" destOrd="0" presId="urn:microsoft.com/office/officeart/2005/8/layout/process5"/>
    <dgm:cxn modelId="{B43680B4-0536-41A8-886D-D85DB79E41BF}" type="presOf" srcId="{2040E507-AB17-463D-94EB-38222B062638}" destId="{C103D96C-CD9D-4BA3-8A88-3E94050BC826}" srcOrd="0" destOrd="0" presId="urn:microsoft.com/office/officeart/2005/8/layout/process5"/>
    <dgm:cxn modelId="{2DFBE32C-AC3C-4BDA-B7AB-7EFD110809E6}" type="presOf" srcId="{781781F0-C4F3-44DF-9712-00A13FA40FE9}" destId="{C7CA81E1-ADF6-435C-8D04-83C85DCCF25B}" srcOrd="0" destOrd="1" presId="urn:microsoft.com/office/officeart/2005/8/layout/process5"/>
    <dgm:cxn modelId="{967B7778-1528-4BC0-B682-944CF667687C}" type="presOf" srcId="{2963D3D6-CDE7-4BAC-9F0D-55A5A2F3369F}" destId="{06CA3B00-7915-43C6-993A-3AAC5A854B6B}" srcOrd="0" destOrd="0" presId="urn:microsoft.com/office/officeart/2005/8/layout/process5"/>
    <dgm:cxn modelId="{0D949F1C-89BE-4929-9EC1-7DAE534D5CBF}" srcId="{7265D429-9385-41FA-B656-BE5E2699CFAF}" destId="{D50C675C-8E82-4C3F-B242-F4489C988881}" srcOrd="0" destOrd="0" parTransId="{7AF28490-491C-4927-97D4-E00C9DF57DC9}" sibTransId="{D9EE68F2-8D29-44A3-B09C-E9E3E911F888}"/>
    <dgm:cxn modelId="{EAB0BB7C-5C65-4126-A20E-11850BA1AF9F}" type="presOf" srcId="{FAADAD0F-AA79-4EF6-8C01-41FDB08ED1C1}" destId="{98D213B5-11CD-4192-A68C-61282ED3067A}" srcOrd="1" destOrd="0" presId="urn:microsoft.com/office/officeart/2005/8/layout/process5"/>
    <dgm:cxn modelId="{7A539FDE-FD46-4C47-AA5C-0D5E6423BEB3}" type="presOf" srcId="{8350A603-EF95-4697-9AA7-3787B480A44E}" destId="{85DAD065-A6F6-451B-8701-88D787FD4E31}" srcOrd="0" destOrd="0" presId="urn:microsoft.com/office/officeart/2005/8/layout/process5"/>
    <dgm:cxn modelId="{807602C9-0026-466D-830F-DBDAA59E2F6D}" srcId="{90BF71F5-F1AF-4421-AEFF-B7668CE1EE46}" destId="{DAF6AC70-29E6-4408-A34D-52F035FACF4C}" srcOrd="1" destOrd="0" parTransId="{FDC1E5E6-29E4-4BB2-975F-ED6842544FB2}" sibTransId="{2963D3D6-CDE7-4BAC-9F0D-55A5A2F3369F}"/>
    <dgm:cxn modelId="{CE68532E-6D09-4633-ADEF-4043E4BE5914}" srcId="{DAF6AC70-29E6-4408-A34D-52F035FACF4C}" destId="{307FA968-B923-4D58-9960-858B048BBA78}" srcOrd="0" destOrd="0" parTransId="{25D8752A-5C20-486F-B3D3-1152C9E7658E}" sibTransId="{063A1B02-B230-49DB-9A44-8E0F41609E1B}"/>
    <dgm:cxn modelId="{27BEC32D-4F6B-4AB6-B8CB-36FC9E0160D4}" type="presOf" srcId="{8350A603-EF95-4697-9AA7-3787B480A44E}" destId="{E325861B-8993-4647-8AAC-540AFC9B9A24}" srcOrd="1" destOrd="0" presId="urn:microsoft.com/office/officeart/2005/8/layout/process5"/>
    <dgm:cxn modelId="{0C226C00-46BC-40E9-A1E5-105B45E7D5BA}" type="presOf" srcId="{90BF71F5-F1AF-4421-AEFF-B7668CE1EE46}" destId="{E56BC442-EB49-4FBE-8DB9-991510BC9A23}" srcOrd="0" destOrd="0" presId="urn:microsoft.com/office/officeart/2005/8/layout/process5"/>
    <dgm:cxn modelId="{CDB68C7A-2D42-40B8-A18C-E070BC00B7D4}" type="presOf" srcId="{933476D9-DFE9-4D46-B368-804FD2796A56}" destId="{A10F315A-D4C2-4956-AF8E-EEEF91239A09}" srcOrd="0" destOrd="0" presId="urn:microsoft.com/office/officeart/2005/8/layout/process5"/>
    <dgm:cxn modelId="{78765EC3-883A-4C19-8DE7-2ACC912E0B7E}" type="presOf" srcId="{62A66C65-16F6-4549-87C8-CA82C6D83082}" destId="{C103D96C-CD9D-4BA3-8A88-3E94050BC826}" srcOrd="0" destOrd="1" presId="urn:microsoft.com/office/officeart/2005/8/layout/process5"/>
    <dgm:cxn modelId="{835FFF58-BA12-4BBF-9DAB-37BDB5FC1614}" type="presOf" srcId="{A7832D9F-3DE2-4D67-B3FB-4A0DD117FFAD}" destId="{5D11828C-30B7-49BE-903F-0B9B67BEE156}" srcOrd="0" destOrd="1" presId="urn:microsoft.com/office/officeart/2005/8/layout/process5"/>
    <dgm:cxn modelId="{9F9B82B9-4275-448B-BC61-3742C572F8FB}" type="presOf" srcId="{DAF6AC70-29E6-4408-A34D-52F035FACF4C}" destId="{7EAA91E7-0D26-41C1-BCB5-45F2BCB92D5F}" srcOrd="0" destOrd="0" presId="urn:microsoft.com/office/officeart/2005/8/layout/process5"/>
    <dgm:cxn modelId="{B3753F68-5928-46FD-86CC-546984EF908E}" srcId="{90BF71F5-F1AF-4421-AEFF-B7668CE1EE46}" destId="{46A2F91E-6C20-41B6-9EF8-22D2D66AFC0D}" srcOrd="2" destOrd="0" parTransId="{902B7BA2-C426-4CB2-813B-9327B978A11F}" sibTransId="{040A378C-25AF-4B78-8040-54319A9A4550}"/>
    <dgm:cxn modelId="{2191B243-7C95-4786-B58B-FBD4BF922386}" type="presOf" srcId="{E1A26ED7-8DDA-4777-837B-B9FEA3E074C0}" destId="{A10F315A-D4C2-4956-AF8E-EEEF91239A09}" srcOrd="0" destOrd="1" presId="urn:microsoft.com/office/officeart/2005/8/layout/process5"/>
    <dgm:cxn modelId="{611A5099-4F59-4C6A-9E1A-2817DDC767ED}" srcId="{A9151A81-7048-48A9-8A47-C738CB36D1D3}" destId="{781781F0-C4F3-44DF-9712-00A13FA40FE9}" srcOrd="0" destOrd="0" parTransId="{09415790-C691-44D6-91C5-28E2D17D32A6}" sibTransId="{725423CA-365F-4278-B15A-4DACD8DCBF16}"/>
    <dgm:cxn modelId="{365FE35F-7317-4C8D-A0F0-3D64E813A5C7}" type="presOf" srcId="{40F4EA22-238A-4C66-9368-4BB5EA6DD47F}" destId="{9FFADA7E-7C27-4E3A-B4A9-7A0856F903BB}" srcOrd="0" destOrd="0" presId="urn:microsoft.com/office/officeart/2005/8/layout/process5"/>
    <dgm:cxn modelId="{91346BB2-D24A-4166-80E4-E24D324F94B5}" type="presOf" srcId="{40F4EA22-238A-4C66-9368-4BB5EA6DD47F}" destId="{BF70EE25-C74B-4743-9521-B3CEA5AFEB39}" srcOrd="1" destOrd="0" presId="urn:microsoft.com/office/officeart/2005/8/layout/process5"/>
    <dgm:cxn modelId="{8EDC8F4C-3DDE-4C9E-BDCB-51A39CC4D9F8}" srcId="{90BF71F5-F1AF-4421-AEFF-B7668CE1EE46}" destId="{2040E507-AB17-463D-94EB-38222B062638}" srcOrd="5" destOrd="0" parTransId="{0D79FF86-AB34-4E16-AAEC-32A0E97E7BA7}" sibTransId="{3E15B2C7-6CA9-48F8-8896-80A88D712AB7}"/>
    <dgm:cxn modelId="{D2589521-CC10-4C58-A2DB-F0822C8E9066}" srcId="{2040E507-AB17-463D-94EB-38222B062638}" destId="{62A66C65-16F6-4549-87C8-CA82C6D83082}" srcOrd="0" destOrd="0" parTransId="{DC9F5E3F-57E2-4748-BA92-ABE2F4B95786}" sibTransId="{26D7F5EA-2330-4056-BB25-B51CE21D113D}"/>
    <dgm:cxn modelId="{9C32CC90-086B-434C-9A74-935F8C5C2B0A}" type="presParOf" srcId="{E56BC442-EB49-4FBE-8DB9-991510BC9A23}" destId="{09DA8C95-D52D-4081-9AAE-CF14FD02B84E}" srcOrd="0" destOrd="0" presId="urn:microsoft.com/office/officeart/2005/8/layout/process5"/>
    <dgm:cxn modelId="{0C6C1408-D8D4-4BF5-A353-6643BC76A967}" type="presParOf" srcId="{E56BC442-EB49-4FBE-8DB9-991510BC9A23}" destId="{84590D7E-19B3-4841-867D-E543C183D7C2}" srcOrd="1" destOrd="0" presId="urn:microsoft.com/office/officeart/2005/8/layout/process5"/>
    <dgm:cxn modelId="{4F7545C0-D982-4103-88D5-537A5A95B807}" type="presParOf" srcId="{84590D7E-19B3-4841-867D-E543C183D7C2}" destId="{98D213B5-11CD-4192-A68C-61282ED3067A}" srcOrd="0" destOrd="0" presId="urn:microsoft.com/office/officeart/2005/8/layout/process5"/>
    <dgm:cxn modelId="{D47B2DC1-56FC-447A-9C58-0E08EFE8EF8F}" type="presParOf" srcId="{E56BC442-EB49-4FBE-8DB9-991510BC9A23}" destId="{7EAA91E7-0D26-41C1-BCB5-45F2BCB92D5F}" srcOrd="2" destOrd="0" presId="urn:microsoft.com/office/officeart/2005/8/layout/process5"/>
    <dgm:cxn modelId="{54E25558-A914-4CF4-A9F9-24FE758E08EB}" type="presParOf" srcId="{E56BC442-EB49-4FBE-8DB9-991510BC9A23}" destId="{06CA3B00-7915-43C6-993A-3AAC5A854B6B}" srcOrd="3" destOrd="0" presId="urn:microsoft.com/office/officeart/2005/8/layout/process5"/>
    <dgm:cxn modelId="{24B21A70-1BAB-4237-A83E-C6EF01E53E1E}" type="presParOf" srcId="{06CA3B00-7915-43C6-993A-3AAC5A854B6B}" destId="{009D87BD-6D74-421A-9015-DB45ACC85642}" srcOrd="0" destOrd="0" presId="urn:microsoft.com/office/officeart/2005/8/layout/process5"/>
    <dgm:cxn modelId="{C6093713-05B9-4A93-9A82-DC2027A7907B}" type="presParOf" srcId="{E56BC442-EB49-4FBE-8DB9-991510BC9A23}" destId="{5D11828C-30B7-49BE-903F-0B9B67BEE156}" srcOrd="4" destOrd="0" presId="urn:microsoft.com/office/officeart/2005/8/layout/process5"/>
    <dgm:cxn modelId="{78A5672C-C6C9-4014-B301-EB1660EC498F}" type="presParOf" srcId="{E56BC442-EB49-4FBE-8DB9-991510BC9A23}" destId="{C3B90E35-C686-4EF8-94D5-8D19580DF1F6}" srcOrd="5" destOrd="0" presId="urn:microsoft.com/office/officeart/2005/8/layout/process5"/>
    <dgm:cxn modelId="{8DA3BBD7-B485-4219-8590-3EE410127530}" type="presParOf" srcId="{C3B90E35-C686-4EF8-94D5-8D19580DF1F6}" destId="{CA277661-F772-4921-88B3-1D248D58160D}" srcOrd="0" destOrd="0" presId="urn:microsoft.com/office/officeart/2005/8/layout/process5"/>
    <dgm:cxn modelId="{0E510F75-55A7-4F54-85AE-078F7F9DD6E1}" type="presParOf" srcId="{E56BC442-EB49-4FBE-8DB9-991510BC9A23}" destId="{A10F315A-D4C2-4956-AF8E-EEEF91239A09}" srcOrd="6" destOrd="0" presId="urn:microsoft.com/office/officeart/2005/8/layout/process5"/>
    <dgm:cxn modelId="{256D3B0C-C717-41D3-B35C-4510124D0393}" type="presParOf" srcId="{E56BC442-EB49-4FBE-8DB9-991510BC9A23}" destId="{85DAD065-A6F6-451B-8701-88D787FD4E31}" srcOrd="7" destOrd="0" presId="urn:microsoft.com/office/officeart/2005/8/layout/process5"/>
    <dgm:cxn modelId="{C1896E37-18B6-4293-8E44-B309EA2CB370}" type="presParOf" srcId="{85DAD065-A6F6-451B-8701-88D787FD4E31}" destId="{E325861B-8993-4647-8AAC-540AFC9B9A24}" srcOrd="0" destOrd="0" presId="urn:microsoft.com/office/officeart/2005/8/layout/process5"/>
    <dgm:cxn modelId="{9DF20BF8-0DF8-469C-B314-7F74DA654FB1}" type="presParOf" srcId="{E56BC442-EB49-4FBE-8DB9-991510BC9A23}" destId="{C7CA81E1-ADF6-435C-8D04-83C85DCCF25B}" srcOrd="8" destOrd="0" presId="urn:microsoft.com/office/officeart/2005/8/layout/process5"/>
    <dgm:cxn modelId="{7187C14D-E4B0-4570-B873-0D9662857D75}" type="presParOf" srcId="{E56BC442-EB49-4FBE-8DB9-991510BC9A23}" destId="{9FFADA7E-7C27-4E3A-B4A9-7A0856F903BB}" srcOrd="9" destOrd="0" presId="urn:microsoft.com/office/officeart/2005/8/layout/process5"/>
    <dgm:cxn modelId="{92F4478F-6422-4D3A-A63D-AB4491E3E70F}" type="presParOf" srcId="{9FFADA7E-7C27-4E3A-B4A9-7A0856F903BB}" destId="{BF70EE25-C74B-4743-9521-B3CEA5AFEB39}" srcOrd="0" destOrd="0" presId="urn:microsoft.com/office/officeart/2005/8/layout/process5"/>
    <dgm:cxn modelId="{C8EF12A7-68C0-4FF8-A7E4-A13041EDE0CC}" type="presParOf" srcId="{E56BC442-EB49-4FBE-8DB9-991510BC9A23}" destId="{C103D96C-CD9D-4BA3-8A88-3E94050BC826}"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F285099-3F1D-40B3-B11E-E016281FF64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41078B-A293-4C8F-9689-AB5DF778BA93}">
      <dgm:prSet phldrT="[Text]"/>
      <dgm:spPr/>
      <dgm:t>
        <a:bodyPr/>
        <a:lstStyle/>
        <a:p>
          <a:r>
            <a:rPr lang="en-US" dirty="0" smtClean="0"/>
            <a:t>Provisional</a:t>
          </a:r>
          <a:endParaRPr lang="en-US" dirty="0"/>
        </a:p>
      </dgm:t>
    </dgm:pt>
    <dgm:pt modelId="{23B6F887-1438-4976-BFEC-23EBD3A1B676}" type="parTrans" cxnId="{B58C6B0B-EF77-4DE1-B139-DAC2E87C5F73}">
      <dgm:prSet/>
      <dgm:spPr/>
      <dgm:t>
        <a:bodyPr/>
        <a:lstStyle/>
        <a:p>
          <a:endParaRPr lang="en-US"/>
        </a:p>
      </dgm:t>
    </dgm:pt>
    <dgm:pt modelId="{BD46611A-51BB-47A1-BC5C-E7C9B1D262E9}" type="sibTrans" cxnId="{B58C6B0B-EF77-4DE1-B139-DAC2E87C5F73}">
      <dgm:prSet/>
      <dgm:spPr/>
      <dgm:t>
        <a:bodyPr/>
        <a:lstStyle/>
        <a:p>
          <a:endParaRPr lang="en-US"/>
        </a:p>
      </dgm:t>
    </dgm:pt>
    <dgm:pt modelId="{A84F3554-52DC-49FB-8216-4AD8762C11F7}">
      <dgm:prSet phldrT="[Text]"/>
      <dgm:spPr/>
      <dgm:t>
        <a:bodyPr/>
        <a:lstStyle/>
        <a:p>
          <a:r>
            <a:rPr lang="en-US" dirty="0" smtClean="0"/>
            <a:t>Temporary Rate (FTA uses only for new/revised plans until approval secured)</a:t>
          </a:r>
          <a:endParaRPr lang="en-US" dirty="0"/>
        </a:p>
      </dgm:t>
    </dgm:pt>
    <dgm:pt modelId="{E08D76F2-3FFB-416D-BEBE-47435C989AEB}" type="parTrans" cxnId="{A5BBFD41-3BC0-41BB-9FF6-405773EFBB79}">
      <dgm:prSet/>
      <dgm:spPr/>
      <dgm:t>
        <a:bodyPr/>
        <a:lstStyle/>
        <a:p>
          <a:endParaRPr lang="en-US"/>
        </a:p>
      </dgm:t>
    </dgm:pt>
    <dgm:pt modelId="{D16EBF4E-277B-4533-8324-F0F499824A9F}" type="sibTrans" cxnId="{A5BBFD41-3BC0-41BB-9FF6-405773EFBB79}">
      <dgm:prSet/>
      <dgm:spPr/>
      <dgm:t>
        <a:bodyPr/>
        <a:lstStyle/>
        <a:p>
          <a:endParaRPr lang="en-US"/>
        </a:p>
      </dgm:t>
    </dgm:pt>
    <dgm:pt modelId="{810F124E-5400-4315-86A6-76122596CE40}">
      <dgm:prSet phldrT="[Text]"/>
      <dgm:spPr/>
      <dgm:t>
        <a:bodyPr/>
        <a:lstStyle/>
        <a:p>
          <a:r>
            <a:rPr lang="en-US" dirty="0" smtClean="0"/>
            <a:t>Agreed to in Advance</a:t>
          </a:r>
          <a:endParaRPr lang="en-US" dirty="0"/>
        </a:p>
      </dgm:t>
    </dgm:pt>
    <dgm:pt modelId="{6EA625B6-4A19-48B5-819D-10C1C8054CAA}" type="parTrans" cxnId="{47BD04DD-8AC2-4DDC-BD26-64957A9A3C5F}">
      <dgm:prSet/>
      <dgm:spPr/>
      <dgm:t>
        <a:bodyPr/>
        <a:lstStyle/>
        <a:p>
          <a:endParaRPr lang="en-US"/>
        </a:p>
      </dgm:t>
    </dgm:pt>
    <dgm:pt modelId="{2D5D8B67-D656-4E6B-AE84-7FC8D8E2EB46}" type="sibTrans" cxnId="{47BD04DD-8AC2-4DDC-BD26-64957A9A3C5F}">
      <dgm:prSet/>
      <dgm:spPr/>
      <dgm:t>
        <a:bodyPr/>
        <a:lstStyle/>
        <a:p>
          <a:endParaRPr lang="en-US"/>
        </a:p>
      </dgm:t>
    </dgm:pt>
    <dgm:pt modelId="{AD18A071-2080-4115-B70F-594E80BA1D68}">
      <dgm:prSet phldrT="[Text]"/>
      <dgm:spPr/>
      <dgm:t>
        <a:bodyPr/>
        <a:lstStyle/>
        <a:p>
          <a:r>
            <a:rPr lang="en-US" dirty="0" smtClean="0"/>
            <a:t>Final</a:t>
          </a:r>
          <a:endParaRPr lang="en-US" dirty="0"/>
        </a:p>
      </dgm:t>
    </dgm:pt>
    <dgm:pt modelId="{E9C991BC-7BA2-43B3-A594-182952535B2F}" type="parTrans" cxnId="{F16D507E-E08A-43F3-9CAA-B2DA76608210}">
      <dgm:prSet/>
      <dgm:spPr/>
      <dgm:t>
        <a:bodyPr/>
        <a:lstStyle/>
        <a:p>
          <a:endParaRPr lang="en-US"/>
        </a:p>
      </dgm:t>
    </dgm:pt>
    <dgm:pt modelId="{614CDFBE-FAE7-40CD-9F5C-91CE4365CA78}" type="sibTrans" cxnId="{F16D507E-E08A-43F3-9CAA-B2DA76608210}">
      <dgm:prSet/>
      <dgm:spPr/>
      <dgm:t>
        <a:bodyPr/>
        <a:lstStyle/>
        <a:p>
          <a:endParaRPr lang="en-US"/>
        </a:p>
      </dgm:t>
    </dgm:pt>
    <dgm:pt modelId="{87304EF4-A9A0-4A25-9ACF-DDCCB3F72490}">
      <dgm:prSet phldrT="[Text]"/>
      <dgm:spPr/>
      <dgm:t>
        <a:bodyPr/>
        <a:lstStyle/>
        <a:p>
          <a:r>
            <a:rPr lang="en-US" dirty="0" smtClean="0"/>
            <a:t>Determined after costs are known</a:t>
          </a:r>
          <a:endParaRPr lang="en-US" dirty="0"/>
        </a:p>
      </dgm:t>
    </dgm:pt>
    <dgm:pt modelId="{327F3B50-895A-493F-BB30-44448462A988}" type="parTrans" cxnId="{29D34F8D-902B-4FC4-B0B7-B83F21ECD144}">
      <dgm:prSet/>
      <dgm:spPr/>
      <dgm:t>
        <a:bodyPr/>
        <a:lstStyle/>
        <a:p>
          <a:endParaRPr lang="en-US"/>
        </a:p>
      </dgm:t>
    </dgm:pt>
    <dgm:pt modelId="{ABCC15E1-14FE-40B9-9DC7-0EE82501A992}" type="sibTrans" cxnId="{29D34F8D-902B-4FC4-B0B7-B83F21ECD144}">
      <dgm:prSet/>
      <dgm:spPr/>
      <dgm:t>
        <a:bodyPr/>
        <a:lstStyle/>
        <a:p>
          <a:endParaRPr lang="en-US"/>
        </a:p>
      </dgm:t>
    </dgm:pt>
    <dgm:pt modelId="{101D6B41-3874-4FA3-9D5E-28D4E1F5037F}">
      <dgm:prSet phldrT="[Text]"/>
      <dgm:spPr/>
      <dgm:t>
        <a:bodyPr/>
        <a:lstStyle/>
        <a:p>
          <a:r>
            <a:rPr lang="en-US" dirty="0" smtClean="0"/>
            <a:t>Subject to Retroactive Adjustment</a:t>
          </a:r>
          <a:endParaRPr lang="en-US" dirty="0"/>
        </a:p>
      </dgm:t>
    </dgm:pt>
    <dgm:pt modelId="{EB479BBE-EC38-4018-821C-55EF9494D5FC}" type="parTrans" cxnId="{D2D2708E-6D15-483A-8F44-A541DE27D26A}">
      <dgm:prSet/>
      <dgm:spPr/>
      <dgm:t>
        <a:bodyPr/>
        <a:lstStyle/>
        <a:p>
          <a:endParaRPr lang="en-US"/>
        </a:p>
      </dgm:t>
    </dgm:pt>
    <dgm:pt modelId="{60B56514-ECF2-44BC-9488-68E3280472F6}" type="sibTrans" cxnId="{D2D2708E-6D15-483A-8F44-A541DE27D26A}">
      <dgm:prSet/>
      <dgm:spPr/>
      <dgm:t>
        <a:bodyPr/>
        <a:lstStyle/>
        <a:p>
          <a:endParaRPr lang="en-US"/>
        </a:p>
      </dgm:t>
    </dgm:pt>
    <dgm:pt modelId="{2ACC4DFF-B28D-4888-BE60-809B6400BC0D}" type="pres">
      <dgm:prSet presAssocID="{7F285099-3F1D-40B3-B11E-E016281FF644}" presName="theList" presStyleCnt="0">
        <dgm:presLayoutVars>
          <dgm:dir/>
          <dgm:animLvl val="lvl"/>
          <dgm:resizeHandles val="exact"/>
        </dgm:presLayoutVars>
      </dgm:prSet>
      <dgm:spPr/>
      <dgm:t>
        <a:bodyPr/>
        <a:lstStyle/>
        <a:p>
          <a:endParaRPr lang="en-US"/>
        </a:p>
      </dgm:t>
    </dgm:pt>
    <dgm:pt modelId="{47AEB232-C363-4D3F-9138-7FF2F7E78257}" type="pres">
      <dgm:prSet presAssocID="{C941078B-A293-4C8F-9689-AB5DF778BA93}" presName="compNode" presStyleCnt="0"/>
      <dgm:spPr/>
    </dgm:pt>
    <dgm:pt modelId="{01AE8EEA-C0BA-4F94-B2CB-E6B8F960B52A}" type="pres">
      <dgm:prSet presAssocID="{C941078B-A293-4C8F-9689-AB5DF778BA93}" presName="aNode" presStyleLbl="bgShp" presStyleIdx="0" presStyleCnt="2" custLinFactNeighborX="-3915"/>
      <dgm:spPr/>
      <dgm:t>
        <a:bodyPr/>
        <a:lstStyle/>
        <a:p>
          <a:endParaRPr lang="en-US"/>
        </a:p>
      </dgm:t>
    </dgm:pt>
    <dgm:pt modelId="{454B3E67-BDEF-4CBA-8C85-EC7ADC1A3864}" type="pres">
      <dgm:prSet presAssocID="{C941078B-A293-4C8F-9689-AB5DF778BA93}" presName="textNode" presStyleLbl="bgShp" presStyleIdx="0" presStyleCnt="2"/>
      <dgm:spPr/>
      <dgm:t>
        <a:bodyPr/>
        <a:lstStyle/>
        <a:p>
          <a:endParaRPr lang="en-US"/>
        </a:p>
      </dgm:t>
    </dgm:pt>
    <dgm:pt modelId="{FC286139-0C6A-441C-A873-F20EF52530CC}" type="pres">
      <dgm:prSet presAssocID="{C941078B-A293-4C8F-9689-AB5DF778BA93}" presName="compChildNode" presStyleCnt="0"/>
      <dgm:spPr/>
    </dgm:pt>
    <dgm:pt modelId="{D81227F8-614D-42B2-96AF-A8DA024321FE}" type="pres">
      <dgm:prSet presAssocID="{C941078B-A293-4C8F-9689-AB5DF778BA93}" presName="theInnerList" presStyleCnt="0"/>
      <dgm:spPr/>
    </dgm:pt>
    <dgm:pt modelId="{9C970B01-6C3B-421A-A88C-57FD6B617118}" type="pres">
      <dgm:prSet presAssocID="{A84F3554-52DC-49FB-8216-4AD8762C11F7}" presName="childNode" presStyleLbl="node1" presStyleIdx="0" presStyleCnt="4">
        <dgm:presLayoutVars>
          <dgm:bulletEnabled val="1"/>
        </dgm:presLayoutVars>
      </dgm:prSet>
      <dgm:spPr/>
      <dgm:t>
        <a:bodyPr/>
        <a:lstStyle/>
        <a:p>
          <a:endParaRPr lang="en-US"/>
        </a:p>
      </dgm:t>
    </dgm:pt>
    <dgm:pt modelId="{53CD222D-A37E-4551-ABC1-F245D8C56E14}" type="pres">
      <dgm:prSet presAssocID="{A84F3554-52DC-49FB-8216-4AD8762C11F7}" presName="aSpace2" presStyleCnt="0"/>
      <dgm:spPr/>
    </dgm:pt>
    <dgm:pt modelId="{50997A7D-24E9-46FF-9AB3-9D34F32E3011}" type="pres">
      <dgm:prSet presAssocID="{810F124E-5400-4315-86A6-76122596CE40}" presName="childNode" presStyleLbl="node1" presStyleIdx="1" presStyleCnt="4">
        <dgm:presLayoutVars>
          <dgm:bulletEnabled val="1"/>
        </dgm:presLayoutVars>
      </dgm:prSet>
      <dgm:spPr/>
      <dgm:t>
        <a:bodyPr/>
        <a:lstStyle/>
        <a:p>
          <a:endParaRPr lang="en-US"/>
        </a:p>
      </dgm:t>
    </dgm:pt>
    <dgm:pt modelId="{ABFEC3B9-FE26-4659-A8E6-2CF47026B707}" type="pres">
      <dgm:prSet presAssocID="{810F124E-5400-4315-86A6-76122596CE40}" presName="aSpace2" presStyleCnt="0"/>
      <dgm:spPr/>
    </dgm:pt>
    <dgm:pt modelId="{1BE03922-E5CA-47C8-AFC9-A70305FF1B00}" type="pres">
      <dgm:prSet presAssocID="{101D6B41-3874-4FA3-9D5E-28D4E1F5037F}" presName="childNode" presStyleLbl="node1" presStyleIdx="2" presStyleCnt="4">
        <dgm:presLayoutVars>
          <dgm:bulletEnabled val="1"/>
        </dgm:presLayoutVars>
      </dgm:prSet>
      <dgm:spPr/>
      <dgm:t>
        <a:bodyPr/>
        <a:lstStyle/>
        <a:p>
          <a:endParaRPr lang="en-US"/>
        </a:p>
      </dgm:t>
    </dgm:pt>
    <dgm:pt modelId="{F2B68441-6718-4B2E-9393-C8D6E2A609B0}" type="pres">
      <dgm:prSet presAssocID="{C941078B-A293-4C8F-9689-AB5DF778BA93}" presName="aSpace" presStyleCnt="0"/>
      <dgm:spPr/>
    </dgm:pt>
    <dgm:pt modelId="{03A1063C-3466-4809-A290-669107E05412}" type="pres">
      <dgm:prSet presAssocID="{AD18A071-2080-4115-B70F-594E80BA1D68}" presName="compNode" presStyleCnt="0"/>
      <dgm:spPr/>
    </dgm:pt>
    <dgm:pt modelId="{482EDDBE-30D9-4B98-B9A5-B7E18040297B}" type="pres">
      <dgm:prSet presAssocID="{AD18A071-2080-4115-B70F-594E80BA1D68}" presName="aNode" presStyleLbl="bgShp" presStyleIdx="1" presStyleCnt="2" custLinFactNeighborX="-6608"/>
      <dgm:spPr/>
      <dgm:t>
        <a:bodyPr/>
        <a:lstStyle/>
        <a:p>
          <a:endParaRPr lang="en-US"/>
        </a:p>
      </dgm:t>
    </dgm:pt>
    <dgm:pt modelId="{96FF0F94-E77F-4DCC-990A-7E3BA0DAD4A6}" type="pres">
      <dgm:prSet presAssocID="{AD18A071-2080-4115-B70F-594E80BA1D68}" presName="textNode" presStyleLbl="bgShp" presStyleIdx="1" presStyleCnt="2"/>
      <dgm:spPr/>
      <dgm:t>
        <a:bodyPr/>
        <a:lstStyle/>
        <a:p>
          <a:endParaRPr lang="en-US"/>
        </a:p>
      </dgm:t>
    </dgm:pt>
    <dgm:pt modelId="{5A083D88-2E40-4D81-AD6E-3471EA97DC3A}" type="pres">
      <dgm:prSet presAssocID="{AD18A071-2080-4115-B70F-594E80BA1D68}" presName="compChildNode" presStyleCnt="0"/>
      <dgm:spPr/>
    </dgm:pt>
    <dgm:pt modelId="{16D6024F-909E-4633-BB2E-832C2D8296E4}" type="pres">
      <dgm:prSet presAssocID="{AD18A071-2080-4115-B70F-594E80BA1D68}" presName="theInnerList" presStyleCnt="0"/>
      <dgm:spPr/>
    </dgm:pt>
    <dgm:pt modelId="{15CB31A0-AA37-4351-955F-DD2B9E38A806}" type="pres">
      <dgm:prSet presAssocID="{87304EF4-A9A0-4A25-9ACF-DDCCB3F72490}" presName="childNode" presStyleLbl="node1" presStyleIdx="3" presStyleCnt="4">
        <dgm:presLayoutVars>
          <dgm:bulletEnabled val="1"/>
        </dgm:presLayoutVars>
      </dgm:prSet>
      <dgm:spPr/>
      <dgm:t>
        <a:bodyPr/>
        <a:lstStyle/>
        <a:p>
          <a:endParaRPr lang="en-US"/>
        </a:p>
      </dgm:t>
    </dgm:pt>
  </dgm:ptLst>
  <dgm:cxnLst>
    <dgm:cxn modelId="{922D4A69-9377-46DD-9F14-EA6170DE4385}" type="presOf" srcId="{810F124E-5400-4315-86A6-76122596CE40}" destId="{50997A7D-24E9-46FF-9AB3-9D34F32E3011}" srcOrd="0" destOrd="0" presId="urn:microsoft.com/office/officeart/2005/8/layout/lProcess2"/>
    <dgm:cxn modelId="{BB3AA2B4-9C90-4311-833D-C76FF468B225}" type="presOf" srcId="{C941078B-A293-4C8F-9689-AB5DF778BA93}" destId="{01AE8EEA-C0BA-4F94-B2CB-E6B8F960B52A}" srcOrd="0" destOrd="0" presId="urn:microsoft.com/office/officeart/2005/8/layout/lProcess2"/>
    <dgm:cxn modelId="{DF77AB46-4EB6-4251-A14B-6983A3B4F31D}" type="presOf" srcId="{87304EF4-A9A0-4A25-9ACF-DDCCB3F72490}" destId="{15CB31A0-AA37-4351-955F-DD2B9E38A806}" srcOrd="0" destOrd="0" presId="urn:microsoft.com/office/officeart/2005/8/layout/lProcess2"/>
    <dgm:cxn modelId="{41AF4894-FD7C-4D59-A726-1CA85FBF39C4}" type="presOf" srcId="{C941078B-A293-4C8F-9689-AB5DF778BA93}" destId="{454B3E67-BDEF-4CBA-8C85-EC7ADC1A3864}" srcOrd="1" destOrd="0" presId="urn:microsoft.com/office/officeart/2005/8/layout/lProcess2"/>
    <dgm:cxn modelId="{47BD04DD-8AC2-4DDC-BD26-64957A9A3C5F}" srcId="{C941078B-A293-4C8F-9689-AB5DF778BA93}" destId="{810F124E-5400-4315-86A6-76122596CE40}" srcOrd="1" destOrd="0" parTransId="{6EA625B6-4A19-48B5-819D-10C1C8054CAA}" sibTransId="{2D5D8B67-D656-4E6B-AE84-7FC8D8E2EB46}"/>
    <dgm:cxn modelId="{A5BBFD41-3BC0-41BB-9FF6-405773EFBB79}" srcId="{C941078B-A293-4C8F-9689-AB5DF778BA93}" destId="{A84F3554-52DC-49FB-8216-4AD8762C11F7}" srcOrd="0" destOrd="0" parTransId="{E08D76F2-3FFB-416D-BEBE-47435C989AEB}" sibTransId="{D16EBF4E-277B-4533-8324-F0F499824A9F}"/>
    <dgm:cxn modelId="{FDCDC443-6909-4D03-9C44-3D4339098E99}" type="presOf" srcId="{AD18A071-2080-4115-B70F-594E80BA1D68}" destId="{96FF0F94-E77F-4DCC-990A-7E3BA0DAD4A6}" srcOrd="1" destOrd="0" presId="urn:microsoft.com/office/officeart/2005/8/layout/lProcess2"/>
    <dgm:cxn modelId="{F16D507E-E08A-43F3-9CAA-B2DA76608210}" srcId="{7F285099-3F1D-40B3-B11E-E016281FF644}" destId="{AD18A071-2080-4115-B70F-594E80BA1D68}" srcOrd="1" destOrd="0" parTransId="{E9C991BC-7BA2-43B3-A594-182952535B2F}" sibTransId="{614CDFBE-FAE7-40CD-9F5C-91CE4365CA78}"/>
    <dgm:cxn modelId="{D2D2708E-6D15-483A-8F44-A541DE27D26A}" srcId="{C941078B-A293-4C8F-9689-AB5DF778BA93}" destId="{101D6B41-3874-4FA3-9D5E-28D4E1F5037F}" srcOrd="2" destOrd="0" parTransId="{EB479BBE-EC38-4018-821C-55EF9494D5FC}" sibTransId="{60B56514-ECF2-44BC-9488-68E3280472F6}"/>
    <dgm:cxn modelId="{16EEE5DF-2425-40D8-B33A-EA929314493C}" type="presOf" srcId="{AD18A071-2080-4115-B70F-594E80BA1D68}" destId="{482EDDBE-30D9-4B98-B9A5-B7E18040297B}" srcOrd="0" destOrd="0" presId="urn:microsoft.com/office/officeart/2005/8/layout/lProcess2"/>
    <dgm:cxn modelId="{29D34F8D-902B-4FC4-B0B7-B83F21ECD144}" srcId="{AD18A071-2080-4115-B70F-594E80BA1D68}" destId="{87304EF4-A9A0-4A25-9ACF-DDCCB3F72490}" srcOrd="0" destOrd="0" parTransId="{327F3B50-895A-493F-BB30-44448462A988}" sibTransId="{ABCC15E1-14FE-40B9-9DC7-0EE82501A992}"/>
    <dgm:cxn modelId="{B58C6B0B-EF77-4DE1-B139-DAC2E87C5F73}" srcId="{7F285099-3F1D-40B3-B11E-E016281FF644}" destId="{C941078B-A293-4C8F-9689-AB5DF778BA93}" srcOrd="0" destOrd="0" parTransId="{23B6F887-1438-4976-BFEC-23EBD3A1B676}" sibTransId="{BD46611A-51BB-47A1-BC5C-E7C9B1D262E9}"/>
    <dgm:cxn modelId="{3A6B5D28-FDE0-44FD-B172-F36E98244DD7}" type="presOf" srcId="{A84F3554-52DC-49FB-8216-4AD8762C11F7}" destId="{9C970B01-6C3B-421A-A88C-57FD6B617118}" srcOrd="0" destOrd="0" presId="urn:microsoft.com/office/officeart/2005/8/layout/lProcess2"/>
    <dgm:cxn modelId="{F7ED401F-C6C5-4B8A-AC63-916D358745B1}" type="presOf" srcId="{101D6B41-3874-4FA3-9D5E-28D4E1F5037F}" destId="{1BE03922-E5CA-47C8-AFC9-A70305FF1B00}" srcOrd="0" destOrd="0" presId="urn:microsoft.com/office/officeart/2005/8/layout/lProcess2"/>
    <dgm:cxn modelId="{B54CD6BE-8D2E-4E61-A8E9-348779F9FDE1}" type="presOf" srcId="{7F285099-3F1D-40B3-B11E-E016281FF644}" destId="{2ACC4DFF-B28D-4888-BE60-809B6400BC0D}" srcOrd="0" destOrd="0" presId="urn:microsoft.com/office/officeart/2005/8/layout/lProcess2"/>
    <dgm:cxn modelId="{EE9AF488-9940-48C0-B4E5-E5B54C549D32}" type="presParOf" srcId="{2ACC4DFF-B28D-4888-BE60-809B6400BC0D}" destId="{47AEB232-C363-4D3F-9138-7FF2F7E78257}" srcOrd="0" destOrd="0" presId="urn:microsoft.com/office/officeart/2005/8/layout/lProcess2"/>
    <dgm:cxn modelId="{4696858A-2570-4408-8AAC-EB2AFD81C447}" type="presParOf" srcId="{47AEB232-C363-4D3F-9138-7FF2F7E78257}" destId="{01AE8EEA-C0BA-4F94-B2CB-E6B8F960B52A}" srcOrd="0" destOrd="0" presId="urn:microsoft.com/office/officeart/2005/8/layout/lProcess2"/>
    <dgm:cxn modelId="{A53DF30B-E5EB-4324-90F4-374475470170}" type="presParOf" srcId="{47AEB232-C363-4D3F-9138-7FF2F7E78257}" destId="{454B3E67-BDEF-4CBA-8C85-EC7ADC1A3864}" srcOrd="1" destOrd="0" presId="urn:microsoft.com/office/officeart/2005/8/layout/lProcess2"/>
    <dgm:cxn modelId="{98A1D860-27B9-466E-9F6A-633AF7C06961}" type="presParOf" srcId="{47AEB232-C363-4D3F-9138-7FF2F7E78257}" destId="{FC286139-0C6A-441C-A873-F20EF52530CC}" srcOrd="2" destOrd="0" presId="urn:microsoft.com/office/officeart/2005/8/layout/lProcess2"/>
    <dgm:cxn modelId="{12D92312-EED9-4634-A84D-321F352205C9}" type="presParOf" srcId="{FC286139-0C6A-441C-A873-F20EF52530CC}" destId="{D81227F8-614D-42B2-96AF-A8DA024321FE}" srcOrd="0" destOrd="0" presId="urn:microsoft.com/office/officeart/2005/8/layout/lProcess2"/>
    <dgm:cxn modelId="{FA28334F-6C95-40C7-B6DF-784888AC1520}" type="presParOf" srcId="{D81227F8-614D-42B2-96AF-A8DA024321FE}" destId="{9C970B01-6C3B-421A-A88C-57FD6B617118}" srcOrd="0" destOrd="0" presId="urn:microsoft.com/office/officeart/2005/8/layout/lProcess2"/>
    <dgm:cxn modelId="{BA1251E3-8697-432D-B0DB-7C0EA94C278A}" type="presParOf" srcId="{D81227F8-614D-42B2-96AF-A8DA024321FE}" destId="{53CD222D-A37E-4551-ABC1-F245D8C56E14}" srcOrd="1" destOrd="0" presId="urn:microsoft.com/office/officeart/2005/8/layout/lProcess2"/>
    <dgm:cxn modelId="{0DEA91F1-DF3B-4B93-9608-DB7FC40A1F9D}" type="presParOf" srcId="{D81227F8-614D-42B2-96AF-A8DA024321FE}" destId="{50997A7D-24E9-46FF-9AB3-9D34F32E3011}" srcOrd="2" destOrd="0" presId="urn:microsoft.com/office/officeart/2005/8/layout/lProcess2"/>
    <dgm:cxn modelId="{A9DA9405-93AE-4526-B4E9-61A737A518BE}" type="presParOf" srcId="{D81227F8-614D-42B2-96AF-A8DA024321FE}" destId="{ABFEC3B9-FE26-4659-A8E6-2CF47026B707}" srcOrd="3" destOrd="0" presId="urn:microsoft.com/office/officeart/2005/8/layout/lProcess2"/>
    <dgm:cxn modelId="{FE88C615-1EC4-4BE2-BAB9-1C88FBAD3020}" type="presParOf" srcId="{D81227F8-614D-42B2-96AF-A8DA024321FE}" destId="{1BE03922-E5CA-47C8-AFC9-A70305FF1B00}" srcOrd="4" destOrd="0" presId="urn:microsoft.com/office/officeart/2005/8/layout/lProcess2"/>
    <dgm:cxn modelId="{3B2A01F8-8430-421E-BAA7-0FBBEAF0FD40}" type="presParOf" srcId="{2ACC4DFF-B28D-4888-BE60-809B6400BC0D}" destId="{F2B68441-6718-4B2E-9393-C8D6E2A609B0}" srcOrd="1" destOrd="0" presId="urn:microsoft.com/office/officeart/2005/8/layout/lProcess2"/>
    <dgm:cxn modelId="{D041F818-25FB-4D96-B158-D45EDEE12B9F}" type="presParOf" srcId="{2ACC4DFF-B28D-4888-BE60-809B6400BC0D}" destId="{03A1063C-3466-4809-A290-669107E05412}" srcOrd="2" destOrd="0" presId="urn:microsoft.com/office/officeart/2005/8/layout/lProcess2"/>
    <dgm:cxn modelId="{89C0DC75-407C-4C14-A641-612CDF8BB453}" type="presParOf" srcId="{03A1063C-3466-4809-A290-669107E05412}" destId="{482EDDBE-30D9-4B98-B9A5-B7E18040297B}" srcOrd="0" destOrd="0" presId="urn:microsoft.com/office/officeart/2005/8/layout/lProcess2"/>
    <dgm:cxn modelId="{1572480E-E726-491E-995B-EC92DBD678A7}" type="presParOf" srcId="{03A1063C-3466-4809-A290-669107E05412}" destId="{96FF0F94-E77F-4DCC-990A-7E3BA0DAD4A6}" srcOrd="1" destOrd="0" presId="urn:microsoft.com/office/officeart/2005/8/layout/lProcess2"/>
    <dgm:cxn modelId="{A4A8FAC5-0D29-418F-898F-DCC4477FF1A6}" type="presParOf" srcId="{03A1063C-3466-4809-A290-669107E05412}" destId="{5A083D88-2E40-4D81-AD6E-3471EA97DC3A}" srcOrd="2" destOrd="0" presId="urn:microsoft.com/office/officeart/2005/8/layout/lProcess2"/>
    <dgm:cxn modelId="{89137F02-1196-4D77-BA60-3436F9B1D05D}" type="presParOf" srcId="{5A083D88-2E40-4D81-AD6E-3471EA97DC3A}" destId="{16D6024F-909E-4633-BB2E-832C2D8296E4}" srcOrd="0" destOrd="0" presId="urn:microsoft.com/office/officeart/2005/8/layout/lProcess2"/>
    <dgm:cxn modelId="{6372974F-64B3-4194-BD5E-A667627352D5}" type="presParOf" srcId="{16D6024F-909E-4633-BB2E-832C2D8296E4}" destId="{15CB31A0-AA37-4351-955F-DD2B9E38A80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0D51B-3CD8-4CBA-900A-ADF64AA2BE9B}" type="doc">
      <dgm:prSet loTypeId="urn:microsoft.com/office/officeart/2005/8/layout/default#1" loCatId="list" qsTypeId="urn:microsoft.com/office/officeart/2005/8/quickstyle/simple3" qsCatId="simple" csTypeId="urn:microsoft.com/office/officeart/2005/8/colors/colorful2" csCatId="colorful" phldr="1"/>
      <dgm:spPr/>
      <dgm:t>
        <a:bodyPr/>
        <a:lstStyle/>
        <a:p>
          <a:endParaRPr lang="en-US"/>
        </a:p>
      </dgm:t>
    </dgm:pt>
    <dgm:pt modelId="{0F85BBE6-6072-41C7-A9AA-08DDFEEAA5CF}">
      <dgm:prSet phldrT="[Text]"/>
      <dgm:spPr/>
      <dgm:t>
        <a:bodyPr/>
        <a:lstStyle/>
        <a:p>
          <a:r>
            <a:rPr lang="en-US" dirty="0" smtClean="0"/>
            <a:t>Financial Reporting</a:t>
          </a:r>
          <a:endParaRPr lang="en-US" dirty="0"/>
        </a:p>
      </dgm:t>
    </dgm:pt>
    <dgm:pt modelId="{47D6182B-7621-4B84-AC49-88D0439391E7}" type="parTrans" cxnId="{E58FE514-83B7-4364-A2E2-FA8E58317CC3}">
      <dgm:prSet/>
      <dgm:spPr/>
      <dgm:t>
        <a:bodyPr/>
        <a:lstStyle/>
        <a:p>
          <a:endParaRPr lang="en-US"/>
        </a:p>
      </dgm:t>
    </dgm:pt>
    <dgm:pt modelId="{63BE0122-9A21-4D7F-BD82-1F70467CA101}" type="sibTrans" cxnId="{E58FE514-83B7-4364-A2E2-FA8E58317CC3}">
      <dgm:prSet/>
      <dgm:spPr/>
      <dgm:t>
        <a:bodyPr/>
        <a:lstStyle/>
        <a:p>
          <a:endParaRPr lang="en-US"/>
        </a:p>
      </dgm:t>
    </dgm:pt>
    <dgm:pt modelId="{3434BB63-A69E-4C40-A18E-6C7995D4B814}">
      <dgm:prSet phldrT="[Text]"/>
      <dgm:spPr/>
      <dgm:t>
        <a:bodyPr/>
        <a:lstStyle/>
        <a:p>
          <a:r>
            <a:rPr lang="en-US" dirty="0" smtClean="0"/>
            <a:t>Accounting Records</a:t>
          </a:r>
          <a:endParaRPr lang="en-US" dirty="0"/>
        </a:p>
      </dgm:t>
    </dgm:pt>
    <dgm:pt modelId="{360EB929-B95B-4C48-BE38-1E951A854F6C}" type="parTrans" cxnId="{C719B2D2-3787-441B-A732-63A87B568955}">
      <dgm:prSet/>
      <dgm:spPr/>
      <dgm:t>
        <a:bodyPr/>
        <a:lstStyle/>
        <a:p>
          <a:endParaRPr lang="en-US"/>
        </a:p>
      </dgm:t>
    </dgm:pt>
    <dgm:pt modelId="{D175C56F-3EB5-4E73-BD37-2B21059A747C}" type="sibTrans" cxnId="{C719B2D2-3787-441B-A732-63A87B568955}">
      <dgm:prSet/>
      <dgm:spPr/>
      <dgm:t>
        <a:bodyPr/>
        <a:lstStyle/>
        <a:p>
          <a:endParaRPr lang="en-US"/>
        </a:p>
      </dgm:t>
    </dgm:pt>
    <dgm:pt modelId="{AD827FBF-307C-4E55-9E4C-D5501F440B45}">
      <dgm:prSet phldrT="[Text]"/>
      <dgm:spPr/>
      <dgm:t>
        <a:bodyPr/>
        <a:lstStyle/>
        <a:p>
          <a:r>
            <a:rPr lang="en-US" dirty="0" smtClean="0"/>
            <a:t>Internal Control</a:t>
          </a:r>
          <a:endParaRPr lang="en-US" dirty="0"/>
        </a:p>
      </dgm:t>
    </dgm:pt>
    <dgm:pt modelId="{A46E34A3-FBD8-4C6E-BAC6-277C7EECB9A1}" type="parTrans" cxnId="{0BE5733F-5EFF-46DD-A415-9B18E6C9587A}">
      <dgm:prSet/>
      <dgm:spPr/>
      <dgm:t>
        <a:bodyPr/>
        <a:lstStyle/>
        <a:p>
          <a:endParaRPr lang="en-US"/>
        </a:p>
      </dgm:t>
    </dgm:pt>
    <dgm:pt modelId="{C88EF86F-8CC5-466A-B853-E2951B76CB23}" type="sibTrans" cxnId="{0BE5733F-5EFF-46DD-A415-9B18E6C9587A}">
      <dgm:prSet/>
      <dgm:spPr/>
      <dgm:t>
        <a:bodyPr/>
        <a:lstStyle/>
        <a:p>
          <a:endParaRPr lang="en-US"/>
        </a:p>
      </dgm:t>
    </dgm:pt>
    <dgm:pt modelId="{25496257-3495-4DFF-8C96-36F0B4EEF576}">
      <dgm:prSet phldrT="[Text]" custT="1"/>
      <dgm:spPr/>
      <dgm:t>
        <a:bodyPr/>
        <a:lstStyle/>
        <a:p>
          <a:r>
            <a:rPr lang="en-US" sz="2400" dirty="0" smtClean="0"/>
            <a:t>Project Changes </a:t>
          </a:r>
        </a:p>
        <a:p>
          <a:r>
            <a:rPr lang="en-US" sz="1800" baseline="0" dirty="0" smtClean="0"/>
            <a:t>(Part 18.30)</a:t>
          </a:r>
          <a:endParaRPr lang="en-US" sz="1800" baseline="0" dirty="0"/>
        </a:p>
      </dgm:t>
    </dgm:pt>
    <dgm:pt modelId="{E24330F7-602A-42DA-BCFF-A7852E4FB6DE}" type="parTrans" cxnId="{DA664917-645B-4E12-8F47-AA1727ED9757}">
      <dgm:prSet/>
      <dgm:spPr/>
      <dgm:t>
        <a:bodyPr/>
        <a:lstStyle/>
        <a:p>
          <a:endParaRPr lang="en-US"/>
        </a:p>
      </dgm:t>
    </dgm:pt>
    <dgm:pt modelId="{6A08BE62-4F02-4C83-9391-DD2EF0000654}" type="sibTrans" cxnId="{DA664917-645B-4E12-8F47-AA1727ED9757}">
      <dgm:prSet/>
      <dgm:spPr/>
      <dgm:t>
        <a:bodyPr/>
        <a:lstStyle/>
        <a:p>
          <a:endParaRPr lang="en-US"/>
        </a:p>
      </dgm:t>
    </dgm:pt>
    <dgm:pt modelId="{43F64231-F804-4F3B-AFA7-B1E2CFB92981}">
      <dgm:prSet phldrT="[Text]"/>
      <dgm:spPr/>
      <dgm:t>
        <a:bodyPr/>
        <a:lstStyle/>
        <a:p>
          <a:r>
            <a:rPr lang="en-US" dirty="0" smtClean="0"/>
            <a:t>Budget Control</a:t>
          </a:r>
          <a:endParaRPr lang="en-US" dirty="0"/>
        </a:p>
      </dgm:t>
    </dgm:pt>
    <dgm:pt modelId="{EA1DAD1E-6EE2-4C6A-BA5A-3507A516FD62}" type="parTrans" cxnId="{5EFC6FB7-E8E4-4795-947E-53A6787ABE06}">
      <dgm:prSet/>
      <dgm:spPr/>
      <dgm:t>
        <a:bodyPr/>
        <a:lstStyle/>
        <a:p>
          <a:endParaRPr lang="en-US"/>
        </a:p>
      </dgm:t>
    </dgm:pt>
    <dgm:pt modelId="{A3754A57-2DC0-45CA-9C9F-CEFBF7C31EC2}" type="sibTrans" cxnId="{5EFC6FB7-E8E4-4795-947E-53A6787ABE06}">
      <dgm:prSet/>
      <dgm:spPr/>
      <dgm:t>
        <a:bodyPr/>
        <a:lstStyle/>
        <a:p>
          <a:endParaRPr lang="en-US"/>
        </a:p>
      </dgm:t>
    </dgm:pt>
    <dgm:pt modelId="{3782ECB3-C866-4E3D-9781-8AE8A9EDC48A}">
      <dgm:prSet phldrT="[Text]"/>
      <dgm:spPr/>
      <dgm:t>
        <a:bodyPr/>
        <a:lstStyle/>
        <a:p>
          <a:r>
            <a:rPr lang="en-US" dirty="0" smtClean="0"/>
            <a:t>Allowable Cost</a:t>
          </a:r>
          <a:endParaRPr lang="en-US" dirty="0"/>
        </a:p>
      </dgm:t>
    </dgm:pt>
    <dgm:pt modelId="{3E221578-03F7-495B-99AF-2CAE1DAF76C0}" type="parTrans" cxnId="{3E718BAB-878F-4A07-849F-201A08FFFE83}">
      <dgm:prSet/>
      <dgm:spPr/>
      <dgm:t>
        <a:bodyPr/>
        <a:lstStyle/>
        <a:p>
          <a:endParaRPr lang="en-US"/>
        </a:p>
      </dgm:t>
    </dgm:pt>
    <dgm:pt modelId="{7CE046ED-E129-431D-8B1B-BDE771A828FB}" type="sibTrans" cxnId="{3E718BAB-878F-4A07-849F-201A08FFFE83}">
      <dgm:prSet/>
      <dgm:spPr/>
      <dgm:t>
        <a:bodyPr/>
        <a:lstStyle/>
        <a:p>
          <a:endParaRPr lang="en-US"/>
        </a:p>
      </dgm:t>
    </dgm:pt>
    <dgm:pt modelId="{B50696E7-C86C-4D39-92B5-818E40A2DE95}">
      <dgm:prSet phldrT="[Text]"/>
      <dgm:spPr/>
      <dgm:t>
        <a:bodyPr/>
        <a:lstStyle/>
        <a:p>
          <a:r>
            <a:rPr lang="en-US" dirty="0" smtClean="0"/>
            <a:t>Source Documentation</a:t>
          </a:r>
          <a:endParaRPr lang="en-US" dirty="0"/>
        </a:p>
      </dgm:t>
    </dgm:pt>
    <dgm:pt modelId="{CD9E897F-9236-47BB-82B1-33DB7BA6A90D}" type="parTrans" cxnId="{CFD431F9-1997-409C-90B2-B3E7BC585F76}">
      <dgm:prSet/>
      <dgm:spPr/>
      <dgm:t>
        <a:bodyPr/>
        <a:lstStyle/>
        <a:p>
          <a:endParaRPr lang="en-US"/>
        </a:p>
      </dgm:t>
    </dgm:pt>
    <dgm:pt modelId="{7A7DD7A8-C3F1-4A2A-A897-1CACA86EDAE3}" type="sibTrans" cxnId="{CFD431F9-1997-409C-90B2-B3E7BC585F76}">
      <dgm:prSet/>
      <dgm:spPr/>
      <dgm:t>
        <a:bodyPr/>
        <a:lstStyle/>
        <a:p>
          <a:endParaRPr lang="en-US"/>
        </a:p>
      </dgm:t>
    </dgm:pt>
    <dgm:pt modelId="{A5DF25EB-4DFF-4323-BABC-0ACD89C81407}">
      <dgm:prSet phldrT="[Text]"/>
      <dgm:spPr/>
      <dgm:t>
        <a:bodyPr/>
        <a:lstStyle/>
        <a:p>
          <a:r>
            <a:rPr lang="en-US" dirty="0" smtClean="0"/>
            <a:t>Cash Management</a:t>
          </a:r>
          <a:endParaRPr lang="en-US" dirty="0"/>
        </a:p>
      </dgm:t>
    </dgm:pt>
    <dgm:pt modelId="{7E77391E-3B74-459F-B442-5A4A0EE8DD75}" type="parTrans" cxnId="{6A90C27F-204A-4C2F-95FB-632A3C73AFC4}">
      <dgm:prSet/>
      <dgm:spPr/>
      <dgm:t>
        <a:bodyPr/>
        <a:lstStyle/>
        <a:p>
          <a:endParaRPr lang="en-US"/>
        </a:p>
      </dgm:t>
    </dgm:pt>
    <dgm:pt modelId="{406FBA45-941B-4EE5-AC26-F2586B390DDF}" type="sibTrans" cxnId="{6A90C27F-204A-4C2F-95FB-632A3C73AFC4}">
      <dgm:prSet/>
      <dgm:spPr/>
      <dgm:t>
        <a:bodyPr/>
        <a:lstStyle/>
        <a:p>
          <a:endParaRPr lang="en-US"/>
        </a:p>
      </dgm:t>
    </dgm:pt>
    <dgm:pt modelId="{A82AA977-D918-41E6-B375-1B2BD8017DAB}" type="pres">
      <dgm:prSet presAssocID="{DEF0D51B-3CD8-4CBA-900A-ADF64AA2BE9B}" presName="diagram" presStyleCnt="0">
        <dgm:presLayoutVars>
          <dgm:dir/>
          <dgm:resizeHandles val="exact"/>
        </dgm:presLayoutVars>
      </dgm:prSet>
      <dgm:spPr/>
      <dgm:t>
        <a:bodyPr/>
        <a:lstStyle/>
        <a:p>
          <a:endParaRPr lang="en-US"/>
        </a:p>
      </dgm:t>
    </dgm:pt>
    <dgm:pt modelId="{D6EA5F42-6799-48AE-9390-DBCE8D86D5D4}" type="pres">
      <dgm:prSet presAssocID="{0F85BBE6-6072-41C7-A9AA-08DDFEEAA5CF}" presName="node" presStyleLbl="node1" presStyleIdx="0" presStyleCnt="8">
        <dgm:presLayoutVars>
          <dgm:bulletEnabled val="1"/>
        </dgm:presLayoutVars>
      </dgm:prSet>
      <dgm:spPr/>
      <dgm:t>
        <a:bodyPr/>
        <a:lstStyle/>
        <a:p>
          <a:endParaRPr lang="en-US"/>
        </a:p>
      </dgm:t>
    </dgm:pt>
    <dgm:pt modelId="{82535F74-7113-4B81-9A50-C6E00ECD4455}" type="pres">
      <dgm:prSet presAssocID="{63BE0122-9A21-4D7F-BD82-1F70467CA101}" presName="sibTrans" presStyleCnt="0"/>
      <dgm:spPr/>
      <dgm:t>
        <a:bodyPr/>
        <a:lstStyle/>
        <a:p>
          <a:endParaRPr lang="en-US"/>
        </a:p>
      </dgm:t>
    </dgm:pt>
    <dgm:pt modelId="{C3D26506-DE88-4738-B0D6-99915783B593}" type="pres">
      <dgm:prSet presAssocID="{3434BB63-A69E-4C40-A18E-6C7995D4B814}" presName="node" presStyleLbl="node1" presStyleIdx="1" presStyleCnt="8">
        <dgm:presLayoutVars>
          <dgm:bulletEnabled val="1"/>
        </dgm:presLayoutVars>
      </dgm:prSet>
      <dgm:spPr/>
      <dgm:t>
        <a:bodyPr/>
        <a:lstStyle/>
        <a:p>
          <a:endParaRPr lang="en-US"/>
        </a:p>
      </dgm:t>
    </dgm:pt>
    <dgm:pt modelId="{AC414E7C-E799-4957-A32C-D7AAB8DA5038}" type="pres">
      <dgm:prSet presAssocID="{D175C56F-3EB5-4E73-BD37-2B21059A747C}" presName="sibTrans" presStyleCnt="0"/>
      <dgm:spPr/>
      <dgm:t>
        <a:bodyPr/>
        <a:lstStyle/>
        <a:p>
          <a:endParaRPr lang="en-US"/>
        </a:p>
      </dgm:t>
    </dgm:pt>
    <dgm:pt modelId="{454CCE7B-E053-4E16-BA25-F5DEEBB8CF9F}" type="pres">
      <dgm:prSet presAssocID="{AD827FBF-307C-4E55-9E4C-D5501F440B45}" presName="node" presStyleLbl="node1" presStyleIdx="2" presStyleCnt="8">
        <dgm:presLayoutVars>
          <dgm:bulletEnabled val="1"/>
        </dgm:presLayoutVars>
      </dgm:prSet>
      <dgm:spPr/>
      <dgm:t>
        <a:bodyPr/>
        <a:lstStyle/>
        <a:p>
          <a:endParaRPr lang="en-US"/>
        </a:p>
      </dgm:t>
    </dgm:pt>
    <dgm:pt modelId="{7CDC9F97-2D4C-4792-A629-D76C3D3230B4}" type="pres">
      <dgm:prSet presAssocID="{C88EF86F-8CC5-466A-B853-E2951B76CB23}" presName="sibTrans" presStyleCnt="0"/>
      <dgm:spPr/>
      <dgm:t>
        <a:bodyPr/>
        <a:lstStyle/>
        <a:p>
          <a:endParaRPr lang="en-US"/>
        </a:p>
      </dgm:t>
    </dgm:pt>
    <dgm:pt modelId="{CEC9EDC1-D03C-4757-AD1B-6E16644FA511}" type="pres">
      <dgm:prSet presAssocID="{43F64231-F804-4F3B-AFA7-B1E2CFB92981}" presName="node" presStyleLbl="node1" presStyleIdx="3" presStyleCnt="8">
        <dgm:presLayoutVars>
          <dgm:bulletEnabled val="1"/>
        </dgm:presLayoutVars>
      </dgm:prSet>
      <dgm:spPr/>
      <dgm:t>
        <a:bodyPr/>
        <a:lstStyle/>
        <a:p>
          <a:endParaRPr lang="en-US"/>
        </a:p>
      </dgm:t>
    </dgm:pt>
    <dgm:pt modelId="{52FA1608-8FE2-4EF6-AAE9-6097DDDAABF6}" type="pres">
      <dgm:prSet presAssocID="{A3754A57-2DC0-45CA-9C9F-CEFBF7C31EC2}" presName="sibTrans" presStyleCnt="0"/>
      <dgm:spPr/>
      <dgm:t>
        <a:bodyPr/>
        <a:lstStyle/>
        <a:p>
          <a:endParaRPr lang="en-US"/>
        </a:p>
      </dgm:t>
    </dgm:pt>
    <dgm:pt modelId="{B685A787-F2DA-430C-B94A-DA3370ED8335}" type="pres">
      <dgm:prSet presAssocID="{3782ECB3-C866-4E3D-9781-8AE8A9EDC48A}" presName="node" presStyleLbl="node1" presStyleIdx="4" presStyleCnt="8">
        <dgm:presLayoutVars>
          <dgm:bulletEnabled val="1"/>
        </dgm:presLayoutVars>
      </dgm:prSet>
      <dgm:spPr/>
      <dgm:t>
        <a:bodyPr/>
        <a:lstStyle/>
        <a:p>
          <a:endParaRPr lang="en-US"/>
        </a:p>
      </dgm:t>
    </dgm:pt>
    <dgm:pt modelId="{09523FFD-8C46-49E9-990D-09EF3D8FCFD4}" type="pres">
      <dgm:prSet presAssocID="{7CE046ED-E129-431D-8B1B-BDE771A828FB}" presName="sibTrans" presStyleCnt="0"/>
      <dgm:spPr/>
      <dgm:t>
        <a:bodyPr/>
        <a:lstStyle/>
        <a:p>
          <a:endParaRPr lang="en-US"/>
        </a:p>
      </dgm:t>
    </dgm:pt>
    <dgm:pt modelId="{5BCD0731-AA55-45AA-9820-064ACA808922}" type="pres">
      <dgm:prSet presAssocID="{B50696E7-C86C-4D39-92B5-818E40A2DE95}" presName="node" presStyleLbl="node1" presStyleIdx="5" presStyleCnt="8">
        <dgm:presLayoutVars>
          <dgm:bulletEnabled val="1"/>
        </dgm:presLayoutVars>
      </dgm:prSet>
      <dgm:spPr/>
      <dgm:t>
        <a:bodyPr/>
        <a:lstStyle/>
        <a:p>
          <a:endParaRPr lang="en-US"/>
        </a:p>
      </dgm:t>
    </dgm:pt>
    <dgm:pt modelId="{3353D44D-5800-4E6D-A846-0D1DC22B3C59}" type="pres">
      <dgm:prSet presAssocID="{7A7DD7A8-C3F1-4A2A-A897-1CACA86EDAE3}" presName="sibTrans" presStyleCnt="0"/>
      <dgm:spPr/>
      <dgm:t>
        <a:bodyPr/>
        <a:lstStyle/>
        <a:p>
          <a:endParaRPr lang="en-US"/>
        </a:p>
      </dgm:t>
    </dgm:pt>
    <dgm:pt modelId="{96FB2E8B-9080-45CD-B433-B7FF9B512573}" type="pres">
      <dgm:prSet presAssocID="{A5DF25EB-4DFF-4323-BABC-0ACD89C81407}" presName="node" presStyleLbl="node1" presStyleIdx="6" presStyleCnt="8">
        <dgm:presLayoutVars>
          <dgm:bulletEnabled val="1"/>
        </dgm:presLayoutVars>
      </dgm:prSet>
      <dgm:spPr/>
      <dgm:t>
        <a:bodyPr/>
        <a:lstStyle/>
        <a:p>
          <a:endParaRPr lang="en-US"/>
        </a:p>
      </dgm:t>
    </dgm:pt>
    <dgm:pt modelId="{B3243D33-9C91-4A62-8C05-9EC77C4E78EF}" type="pres">
      <dgm:prSet presAssocID="{406FBA45-941B-4EE5-AC26-F2586B390DDF}" presName="sibTrans" presStyleCnt="0"/>
      <dgm:spPr/>
      <dgm:t>
        <a:bodyPr/>
        <a:lstStyle/>
        <a:p>
          <a:endParaRPr lang="en-US"/>
        </a:p>
      </dgm:t>
    </dgm:pt>
    <dgm:pt modelId="{7D4903E7-C0F6-42C6-BD9F-E0B84691A35C}" type="pres">
      <dgm:prSet presAssocID="{25496257-3495-4DFF-8C96-36F0B4EEF576}" presName="node" presStyleLbl="node1" presStyleIdx="7" presStyleCnt="8">
        <dgm:presLayoutVars>
          <dgm:bulletEnabled val="1"/>
        </dgm:presLayoutVars>
      </dgm:prSet>
      <dgm:spPr/>
      <dgm:t>
        <a:bodyPr/>
        <a:lstStyle/>
        <a:p>
          <a:endParaRPr lang="en-US"/>
        </a:p>
      </dgm:t>
    </dgm:pt>
  </dgm:ptLst>
  <dgm:cxnLst>
    <dgm:cxn modelId="{5EFC6FB7-E8E4-4795-947E-53A6787ABE06}" srcId="{DEF0D51B-3CD8-4CBA-900A-ADF64AA2BE9B}" destId="{43F64231-F804-4F3B-AFA7-B1E2CFB92981}" srcOrd="3" destOrd="0" parTransId="{EA1DAD1E-6EE2-4C6A-BA5A-3507A516FD62}" sibTransId="{A3754A57-2DC0-45CA-9C9F-CEFBF7C31EC2}"/>
    <dgm:cxn modelId="{DA664917-645B-4E12-8F47-AA1727ED9757}" srcId="{DEF0D51B-3CD8-4CBA-900A-ADF64AA2BE9B}" destId="{25496257-3495-4DFF-8C96-36F0B4EEF576}" srcOrd="7" destOrd="0" parTransId="{E24330F7-602A-42DA-BCFF-A7852E4FB6DE}" sibTransId="{6A08BE62-4F02-4C83-9391-DD2EF0000654}"/>
    <dgm:cxn modelId="{270BB6A9-82D2-4C30-9598-D1EAF7F02386}" type="presOf" srcId="{AD827FBF-307C-4E55-9E4C-D5501F440B45}" destId="{454CCE7B-E053-4E16-BA25-F5DEEBB8CF9F}" srcOrd="0" destOrd="0" presId="urn:microsoft.com/office/officeart/2005/8/layout/default#1"/>
    <dgm:cxn modelId="{9B7A7A15-8C0F-4D42-8B57-3D3F3F5753AE}" type="presOf" srcId="{25496257-3495-4DFF-8C96-36F0B4EEF576}" destId="{7D4903E7-C0F6-42C6-BD9F-E0B84691A35C}" srcOrd="0" destOrd="0" presId="urn:microsoft.com/office/officeart/2005/8/layout/default#1"/>
    <dgm:cxn modelId="{0BE5733F-5EFF-46DD-A415-9B18E6C9587A}" srcId="{DEF0D51B-3CD8-4CBA-900A-ADF64AA2BE9B}" destId="{AD827FBF-307C-4E55-9E4C-D5501F440B45}" srcOrd="2" destOrd="0" parTransId="{A46E34A3-FBD8-4C6E-BAC6-277C7EECB9A1}" sibTransId="{C88EF86F-8CC5-466A-B853-E2951B76CB23}"/>
    <dgm:cxn modelId="{65B0D143-CE8A-4B96-B951-36EEDB773D25}" type="presOf" srcId="{A5DF25EB-4DFF-4323-BABC-0ACD89C81407}" destId="{96FB2E8B-9080-45CD-B433-B7FF9B512573}" srcOrd="0" destOrd="0" presId="urn:microsoft.com/office/officeart/2005/8/layout/default#1"/>
    <dgm:cxn modelId="{3E718BAB-878F-4A07-849F-201A08FFFE83}" srcId="{DEF0D51B-3CD8-4CBA-900A-ADF64AA2BE9B}" destId="{3782ECB3-C866-4E3D-9781-8AE8A9EDC48A}" srcOrd="4" destOrd="0" parTransId="{3E221578-03F7-495B-99AF-2CAE1DAF76C0}" sibTransId="{7CE046ED-E129-431D-8B1B-BDE771A828FB}"/>
    <dgm:cxn modelId="{E58FE514-83B7-4364-A2E2-FA8E58317CC3}" srcId="{DEF0D51B-3CD8-4CBA-900A-ADF64AA2BE9B}" destId="{0F85BBE6-6072-41C7-A9AA-08DDFEEAA5CF}" srcOrd="0" destOrd="0" parTransId="{47D6182B-7621-4B84-AC49-88D0439391E7}" sibTransId="{63BE0122-9A21-4D7F-BD82-1F70467CA101}"/>
    <dgm:cxn modelId="{6A90C27F-204A-4C2F-95FB-632A3C73AFC4}" srcId="{DEF0D51B-3CD8-4CBA-900A-ADF64AA2BE9B}" destId="{A5DF25EB-4DFF-4323-BABC-0ACD89C81407}" srcOrd="6" destOrd="0" parTransId="{7E77391E-3B74-459F-B442-5A4A0EE8DD75}" sibTransId="{406FBA45-941B-4EE5-AC26-F2586B390DDF}"/>
    <dgm:cxn modelId="{CFD431F9-1997-409C-90B2-B3E7BC585F76}" srcId="{DEF0D51B-3CD8-4CBA-900A-ADF64AA2BE9B}" destId="{B50696E7-C86C-4D39-92B5-818E40A2DE95}" srcOrd="5" destOrd="0" parTransId="{CD9E897F-9236-47BB-82B1-33DB7BA6A90D}" sibTransId="{7A7DD7A8-C3F1-4A2A-A897-1CACA86EDAE3}"/>
    <dgm:cxn modelId="{1D585629-0E78-4877-A6B6-587BBE5C04EA}" type="presOf" srcId="{43F64231-F804-4F3B-AFA7-B1E2CFB92981}" destId="{CEC9EDC1-D03C-4757-AD1B-6E16644FA511}" srcOrd="0" destOrd="0" presId="urn:microsoft.com/office/officeart/2005/8/layout/default#1"/>
    <dgm:cxn modelId="{D51C6618-CA43-4320-A9E8-D783AA85C63B}" type="presOf" srcId="{0F85BBE6-6072-41C7-A9AA-08DDFEEAA5CF}" destId="{D6EA5F42-6799-48AE-9390-DBCE8D86D5D4}" srcOrd="0" destOrd="0" presId="urn:microsoft.com/office/officeart/2005/8/layout/default#1"/>
    <dgm:cxn modelId="{0A802311-A52A-4688-8E39-5D17F6BCD6F0}" type="presOf" srcId="{DEF0D51B-3CD8-4CBA-900A-ADF64AA2BE9B}" destId="{A82AA977-D918-41E6-B375-1B2BD8017DAB}" srcOrd="0" destOrd="0" presId="urn:microsoft.com/office/officeart/2005/8/layout/default#1"/>
    <dgm:cxn modelId="{7446FA43-A1B1-4A87-8218-880D6F26FF95}" type="presOf" srcId="{3782ECB3-C866-4E3D-9781-8AE8A9EDC48A}" destId="{B685A787-F2DA-430C-B94A-DA3370ED8335}" srcOrd="0" destOrd="0" presId="urn:microsoft.com/office/officeart/2005/8/layout/default#1"/>
    <dgm:cxn modelId="{256C857E-0240-4DF9-9E08-01C81110FA33}" type="presOf" srcId="{B50696E7-C86C-4D39-92B5-818E40A2DE95}" destId="{5BCD0731-AA55-45AA-9820-064ACA808922}" srcOrd="0" destOrd="0" presId="urn:microsoft.com/office/officeart/2005/8/layout/default#1"/>
    <dgm:cxn modelId="{C719B2D2-3787-441B-A732-63A87B568955}" srcId="{DEF0D51B-3CD8-4CBA-900A-ADF64AA2BE9B}" destId="{3434BB63-A69E-4C40-A18E-6C7995D4B814}" srcOrd="1" destOrd="0" parTransId="{360EB929-B95B-4C48-BE38-1E951A854F6C}" sibTransId="{D175C56F-3EB5-4E73-BD37-2B21059A747C}"/>
    <dgm:cxn modelId="{D632D7B0-0F6A-4D9A-8A42-F7C100418761}" type="presOf" srcId="{3434BB63-A69E-4C40-A18E-6C7995D4B814}" destId="{C3D26506-DE88-4738-B0D6-99915783B593}" srcOrd="0" destOrd="0" presId="urn:microsoft.com/office/officeart/2005/8/layout/default#1"/>
    <dgm:cxn modelId="{C8A0C3DD-C104-4134-A1BB-602D178D5ED4}" type="presParOf" srcId="{A82AA977-D918-41E6-B375-1B2BD8017DAB}" destId="{D6EA5F42-6799-48AE-9390-DBCE8D86D5D4}" srcOrd="0" destOrd="0" presId="urn:microsoft.com/office/officeart/2005/8/layout/default#1"/>
    <dgm:cxn modelId="{A5F3149F-5E16-438C-A800-E118F1129029}" type="presParOf" srcId="{A82AA977-D918-41E6-B375-1B2BD8017DAB}" destId="{82535F74-7113-4B81-9A50-C6E00ECD4455}" srcOrd="1" destOrd="0" presId="urn:microsoft.com/office/officeart/2005/8/layout/default#1"/>
    <dgm:cxn modelId="{D6EDB981-E3F5-4B0F-BFFC-84EEF0357256}" type="presParOf" srcId="{A82AA977-D918-41E6-B375-1B2BD8017DAB}" destId="{C3D26506-DE88-4738-B0D6-99915783B593}" srcOrd="2" destOrd="0" presId="urn:microsoft.com/office/officeart/2005/8/layout/default#1"/>
    <dgm:cxn modelId="{A00F188B-BE98-4BAE-ADD6-E2C9EFA69AD7}" type="presParOf" srcId="{A82AA977-D918-41E6-B375-1B2BD8017DAB}" destId="{AC414E7C-E799-4957-A32C-D7AAB8DA5038}" srcOrd="3" destOrd="0" presId="urn:microsoft.com/office/officeart/2005/8/layout/default#1"/>
    <dgm:cxn modelId="{F8C15023-5042-4FAD-B7C7-8D0FEA444F4A}" type="presParOf" srcId="{A82AA977-D918-41E6-B375-1B2BD8017DAB}" destId="{454CCE7B-E053-4E16-BA25-F5DEEBB8CF9F}" srcOrd="4" destOrd="0" presId="urn:microsoft.com/office/officeart/2005/8/layout/default#1"/>
    <dgm:cxn modelId="{30E1D382-9788-41B5-994D-699DD1898FAF}" type="presParOf" srcId="{A82AA977-D918-41E6-B375-1B2BD8017DAB}" destId="{7CDC9F97-2D4C-4792-A629-D76C3D3230B4}" srcOrd="5" destOrd="0" presId="urn:microsoft.com/office/officeart/2005/8/layout/default#1"/>
    <dgm:cxn modelId="{4087DE94-DABA-4175-85AD-9C92DAE32DC5}" type="presParOf" srcId="{A82AA977-D918-41E6-B375-1B2BD8017DAB}" destId="{CEC9EDC1-D03C-4757-AD1B-6E16644FA511}" srcOrd="6" destOrd="0" presId="urn:microsoft.com/office/officeart/2005/8/layout/default#1"/>
    <dgm:cxn modelId="{59A3A105-970C-4304-A358-087A0AB7C902}" type="presParOf" srcId="{A82AA977-D918-41E6-B375-1B2BD8017DAB}" destId="{52FA1608-8FE2-4EF6-AAE9-6097DDDAABF6}" srcOrd="7" destOrd="0" presId="urn:microsoft.com/office/officeart/2005/8/layout/default#1"/>
    <dgm:cxn modelId="{BA2DB350-32C2-4CA6-8C84-94A5BBE7CB07}" type="presParOf" srcId="{A82AA977-D918-41E6-B375-1B2BD8017DAB}" destId="{B685A787-F2DA-430C-B94A-DA3370ED8335}" srcOrd="8" destOrd="0" presId="urn:microsoft.com/office/officeart/2005/8/layout/default#1"/>
    <dgm:cxn modelId="{905CF3F3-F9E4-44C3-B9BA-59F4251A7C7E}" type="presParOf" srcId="{A82AA977-D918-41E6-B375-1B2BD8017DAB}" destId="{09523FFD-8C46-49E9-990D-09EF3D8FCFD4}" srcOrd="9" destOrd="0" presId="urn:microsoft.com/office/officeart/2005/8/layout/default#1"/>
    <dgm:cxn modelId="{44B2571E-344A-4CB2-B97A-A07297DA4B95}" type="presParOf" srcId="{A82AA977-D918-41E6-B375-1B2BD8017DAB}" destId="{5BCD0731-AA55-45AA-9820-064ACA808922}" srcOrd="10" destOrd="0" presId="urn:microsoft.com/office/officeart/2005/8/layout/default#1"/>
    <dgm:cxn modelId="{1B97EFA6-2454-47B2-8903-F31BEE0A020F}" type="presParOf" srcId="{A82AA977-D918-41E6-B375-1B2BD8017DAB}" destId="{3353D44D-5800-4E6D-A846-0D1DC22B3C59}" srcOrd="11" destOrd="0" presId="urn:microsoft.com/office/officeart/2005/8/layout/default#1"/>
    <dgm:cxn modelId="{33D4BFD4-6E69-494A-9102-3D83F80A0AE6}" type="presParOf" srcId="{A82AA977-D918-41E6-B375-1B2BD8017DAB}" destId="{96FB2E8B-9080-45CD-B433-B7FF9B512573}" srcOrd="12" destOrd="0" presId="urn:microsoft.com/office/officeart/2005/8/layout/default#1"/>
    <dgm:cxn modelId="{66F4BB70-1938-4A7D-A675-9B6B43D22A53}" type="presParOf" srcId="{A82AA977-D918-41E6-B375-1B2BD8017DAB}" destId="{B3243D33-9C91-4A62-8C05-9EC77C4E78EF}" srcOrd="13" destOrd="0" presId="urn:microsoft.com/office/officeart/2005/8/layout/default#1"/>
    <dgm:cxn modelId="{E7C30A2B-EDC5-4642-B1F8-6A00B55FDEA0}" type="presParOf" srcId="{A82AA977-D918-41E6-B375-1B2BD8017DAB}" destId="{7D4903E7-C0F6-42C6-BD9F-E0B84691A35C}"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F285099-3F1D-40B3-B11E-E016281FF64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41078B-A293-4C8F-9689-AB5DF778BA93}">
      <dgm:prSet phldrT="[Text]"/>
      <dgm:spPr/>
      <dgm:t>
        <a:bodyPr/>
        <a:lstStyle/>
        <a:p>
          <a:r>
            <a:rPr lang="en-US" dirty="0" smtClean="0"/>
            <a:t>Predetermined </a:t>
          </a:r>
        </a:p>
        <a:p>
          <a:r>
            <a:rPr lang="en-US" dirty="0" smtClean="0"/>
            <a:t>(not used by FTA)</a:t>
          </a:r>
          <a:endParaRPr lang="en-US" dirty="0"/>
        </a:p>
      </dgm:t>
    </dgm:pt>
    <dgm:pt modelId="{23B6F887-1438-4976-BFEC-23EBD3A1B676}" type="parTrans" cxnId="{B58C6B0B-EF77-4DE1-B139-DAC2E87C5F73}">
      <dgm:prSet/>
      <dgm:spPr/>
      <dgm:t>
        <a:bodyPr/>
        <a:lstStyle/>
        <a:p>
          <a:endParaRPr lang="en-US"/>
        </a:p>
      </dgm:t>
    </dgm:pt>
    <dgm:pt modelId="{BD46611A-51BB-47A1-BC5C-E7C9B1D262E9}" type="sibTrans" cxnId="{B58C6B0B-EF77-4DE1-B139-DAC2E87C5F73}">
      <dgm:prSet/>
      <dgm:spPr/>
      <dgm:t>
        <a:bodyPr/>
        <a:lstStyle/>
        <a:p>
          <a:endParaRPr lang="en-US"/>
        </a:p>
      </dgm:t>
    </dgm:pt>
    <dgm:pt modelId="{810F124E-5400-4315-86A6-76122596CE40}">
      <dgm:prSet phldrT="[Text]"/>
      <dgm:spPr/>
      <dgm:t>
        <a:bodyPr/>
        <a:lstStyle/>
        <a:p>
          <a:r>
            <a:rPr lang="en-US" dirty="0" smtClean="0"/>
            <a:t>Agreed to in Advance</a:t>
          </a:r>
          <a:endParaRPr lang="en-US" dirty="0"/>
        </a:p>
      </dgm:t>
    </dgm:pt>
    <dgm:pt modelId="{6EA625B6-4A19-48B5-819D-10C1C8054CAA}" type="parTrans" cxnId="{47BD04DD-8AC2-4DDC-BD26-64957A9A3C5F}">
      <dgm:prSet/>
      <dgm:spPr/>
      <dgm:t>
        <a:bodyPr/>
        <a:lstStyle/>
        <a:p>
          <a:endParaRPr lang="en-US"/>
        </a:p>
      </dgm:t>
    </dgm:pt>
    <dgm:pt modelId="{2D5D8B67-D656-4E6B-AE84-7FC8D8E2EB46}" type="sibTrans" cxnId="{47BD04DD-8AC2-4DDC-BD26-64957A9A3C5F}">
      <dgm:prSet/>
      <dgm:spPr/>
      <dgm:t>
        <a:bodyPr/>
        <a:lstStyle/>
        <a:p>
          <a:endParaRPr lang="en-US"/>
        </a:p>
      </dgm:t>
    </dgm:pt>
    <dgm:pt modelId="{AD18A071-2080-4115-B70F-594E80BA1D68}">
      <dgm:prSet phldrT="[Text]"/>
      <dgm:spPr/>
      <dgm:t>
        <a:bodyPr/>
        <a:lstStyle/>
        <a:p>
          <a:r>
            <a:rPr lang="en-US" dirty="0" smtClean="0"/>
            <a:t>Fixed with Carryforward</a:t>
          </a:r>
          <a:endParaRPr lang="en-US" dirty="0"/>
        </a:p>
      </dgm:t>
    </dgm:pt>
    <dgm:pt modelId="{E9C991BC-7BA2-43B3-A594-182952535B2F}" type="parTrans" cxnId="{F16D507E-E08A-43F3-9CAA-B2DA76608210}">
      <dgm:prSet/>
      <dgm:spPr/>
      <dgm:t>
        <a:bodyPr/>
        <a:lstStyle/>
        <a:p>
          <a:endParaRPr lang="en-US"/>
        </a:p>
      </dgm:t>
    </dgm:pt>
    <dgm:pt modelId="{614CDFBE-FAE7-40CD-9F5C-91CE4365CA78}" type="sibTrans" cxnId="{F16D507E-E08A-43F3-9CAA-B2DA76608210}">
      <dgm:prSet/>
      <dgm:spPr/>
      <dgm:t>
        <a:bodyPr/>
        <a:lstStyle/>
        <a:p>
          <a:endParaRPr lang="en-US"/>
        </a:p>
      </dgm:t>
    </dgm:pt>
    <dgm:pt modelId="{87304EF4-A9A0-4A25-9ACF-DDCCB3F72490}">
      <dgm:prSet phldrT="[Text]"/>
      <dgm:spPr/>
      <dgm:t>
        <a:bodyPr/>
        <a:lstStyle/>
        <a:p>
          <a:r>
            <a:rPr lang="en-US" dirty="0" smtClean="0"/>
            <a:t>Agreed to in Advance</a:t>
          </a:r>
          <a:endParaRPr lang="en-US" dirty="0"/>
        </a:p>
      </dgm:t>
    </dgm:pt>
    <dgm:pt modelId="{327F3B50-895A-493F-BB30-44448462A988}" type="parTrans" cxnId="{29D34F8D-902B-4FC4-B0B7-B83F21ECD144}">
      <dgm:prSet/>
      <dgm:spPr/>
      <dgm:t>
        <a:bodyPr/>
        <a:lstStyle/>
        <a:p>
          <a:endParaRPr lang="en-US"/>
        </a:p>
      </dgm:t>
    </dgm:pt>
    <dgm:pt modelId="{ABCC15E1-14FE-40B9-9DC7-0EE82501A992}" type="sibTrans" cxnId="{29D34F8D-902B-4FC4-B0B7-B83F21ECD144}">
      <dgm:prSet/>
      <dgm:spPr/>
      <dgm:t>
        <a:bodyPr/>
        <a:lstStyle/>
        <a:p>
          <a:endParaRPr lang="en-US"/>
        </a:p>
      </dgm:t>
    </dgm:pt>
    <dgm:pt modelId="{101D6B41-3874-4FA3-9D5E-28D4E1F5037F}">
      <dgm:prSet phldrT="[Text]"/>
      <dgm:spPr/>
      <dgm:t>
        <a:bodyPr/>
        <a:lstStyle/>
        <a:p>
          <a:r>
            <a:rPr lang="en-US" dirty="0" smtClean="0"/>
            <a:t>No adjustment</a:t>
          </a:r>
          <a:endParaRPr lang="en-US" dirty="0"/>
        </a:p>
      </dgm:t>
    </dgm:pt>
    <dgm:pt modelId="{EB479BBE-EC38-4018-821C-55EF9494D5FC}" type="parTrans" cxnId="{D2D2708E-6D15-483A-8F44-A541DE27D26A}">
      <dgm:prSet/>
      <dgm:spPr/>
      <dgm:t>
        <a:bodyPr/>
        <a:lstStyle/>
        <a:p>
          <a:endParaRPr lang="en-US"/>
        </a:p>
      </dgm:t>
    </dgm:pt>
    <dgm:pt modelId="{60B56514-ECF2-44BC-9488-68E3280472F6}" type="sibTrans" cxnId="{D2D2708E-6D15-483A-8F44-A541DE27D26A}">
      <dgm:prSet/>
      <dgm:spPr/>
      <dgm:t>
        <a:bodyPr/>
        <a:lstStyle/>
        <a:p>
          <a:endParaRPr lang="en-US"/>
        </a:p>
      </dgm:t>
    </dgm:pt>
    <dgm:pt modelId="{2A6DD66B-769A-4051-A208-634854C985F9}">
      <dgm:prSet phldrT="[Text]"/>
      <dgm:spPr/>
      <dgm:t>
        <a:bodyPr/>
        <a:lstStyle/>
        <a:p>
          <a:r>
            <a:rPr lang="en-US" dirty="0" smtClean="0"/>
            <a:t>Based on Estimated Future Cost</a:t>
          </a:r>
          <a:endParaRPr lang="en-US" dirty="0"/>
        </a:p>
      </dgm:t>
    </dgm:pt>
    <dgm:pt modelId="{9BB95688-32F3-4D8E-B976-1EC2B87AE204}" type="parTrans" cxnId="{AEAE2F5B-BC2D-45B4-99CE-A4FFE2D8E8D9}">
      <dgm:prSet/>
      <dgm:spPr/>
      <dgm:t>
        <a:bodyPr/>
        <a:lstStyle/>
        <a:p>
          <a:endParaRPr lang="en-US"/>
        </a:p>
      </dgm:t>
    </dgm:pt>
    <dgm:pt modelId="{16B2A454-C4BA-4494-A3E3-DD0B5E7901C0}" type="sibTrans" cxnId="{AEAE2F5B-BC2D-45B4-99CE-A4FFE2D8E8D9}">
      <dgm:prSet/>
      <dgm:spPr/>
      <dgm:t>
        <a:bodyPr/>
        <a:lstStyle/>
        <a:p>
          <a:endParaRPr lang="en-US"/>
        </a:p>
      </dgm:t>
    </dgm:pt>
    <dgm:pt modelId="{62E6174D-1082-4D1F-8765-2811A6DF83B3}">
      <dgm:prSet phldrT="[Text]"/>
      <dgm:spPr/>
      <dgm:t>
        <a:bodyPr/>
        <a:lstStyle/>
        <a:p>
          <a:r>
            <a:rPr lang="en-US" dirty="0" smtClean="0"/>
            <a:t>Based on Estimated Future Cost</a:t>
          </a:r>
          <a:endParaRPr lang="en-US" dirty="0"/>
        </a:p>
      </dgm:t>
    </dgm:pt>
    <dgm:pt modelId="{D534E8B4-BCF8-46B4-B8B9-D8E00FC00A29}" type="parTrans" cxnId="{910C656D-05D2-49A1-8CFA-869D16CB093C}">
      <dgm:prSet/>
      <dgm:spPr/>
      <dgm:t>
        <a:bodyPr/>
        <a:lstStyle/>
        <a:p>
          <a:endParaRPr lang="en-US"/>
        </a:p>
      </dgm:t>
    </dgm:pt>
    <dgm:pt modelId="{CBE2AF94-4D69-4A77-95C3-AFB0EF343E1C}" type="sibTrans" cxnId="{910C656D-05D2-49A1-8CFA-869D16CB093C}">
      <dgm:prSet/>
      <dgm:spPr/>
      <dgm:t>
        <a:bodyPr/>
        <a:lstStyle/>
        <a:p>
          <a:endParaRPr lang="en-US"/>
        </a:p>
      </dgm:t>
    </dgm:pt>
    <dgm:pt modelId="{D178EE9A-EE5B-4D28-B01C-F22C98194A9B}">
      <dgm:prSet phldrT="[Text]"/>
      <dgm:spPr/>
      <dgm:t>
        <a:bodyPr/>
        <a:lstStyle/>
        <a:p>
          <a:r>
            <a:rPr lang="en-US" dirty="0" smtClean="0"/>
            <a:t>No Retroactive adjustment: difference carried forward to future years</a:t>
          </a:r>
          <a:endParaRPr lang="en-US" dirty="0"/>
        </a:p>
      </dgm:t>
    </dgm:pt>
    <dgm:pt modelId="{4CCBCE8C-7293-4941-B7DD-093AB4FB58D3}" type="parTrans" cxnId="{D44CC980-9FF3-4711-93A0-D36406E43424}">
      <dgm:prSet/>
      <dgm:spPr/>
      <dgm:t>
        <a:bodyPr/>
        <a:lstStyle/>
        <a:p>
          <a:endParaRPr lang="en-US"/>
        </a:p>
      </dgm:t>
    </dgm:pt>
    <dgm:pt modelId="{3A946D8F-6D9C-4BDF-9BC5-EBD91DE2BE83}" type="sibTrans" cxnId="{D44CC980-9FF3-4711-93A0-D36406E43424}">
      <dgm:prSet/>
      <dgm:spPr/>
      <dgm:t>
        <a:bodyPr/>
        <a:lstStyle/>
        <a:p>
          <a:endParaRPr lang="en-US"/>
        </a:p>
      </dgm:t>
    </dgm:pt>
    <dgm:pt modelId="{2ACC4DFF-B28D-4888-BE60-809B6400BC0D}" type="pres">
      <dgm:prSet presAssocID="{7F285099-3F1D-40B3-B11E-E016281FF644}" presName="theList" presStyleCnt="0">
        <dgm:presLayoutVars>
          <dgm:dir/>
          <dgm:animLvl val="lvl"/>
          <dgm:resizeHandles val="exact"/>
        </dgm:presLayoutVars>
      </dgm:prSet>
      <dgm:spPr/>
      <dgm:t>
        <a:bodyPr/>
        <a:lstStyle/>
        <a:p>
          <a:endParaRPr lang="en-US"/>
        </a:p>
      </dgm:t>
    </dgm:pt>
    <dgm:pt modelId="{47AEB232-C363-4D3F-9138-7FF2F7E78257}" type="pres">
      <dgm:prSet presAssocID="{C941078B-A293-4C8F-9689-AB5DF778BA93}" presName="compNode" presStyleCnt="0"/>
      <dgm:spPr/>
    </dgm:pt>
    <dgm:pt modelId="{01AE8EEA-C0BA-4F94-B2CB-E6B8F960B52A}" type="pres">
      <dgm:prSet presAssocID="{C941078B-A293-4C8F-9689-AB5DF778BA93}" presName="aNode" presStyleLbl="bgShp" presStyleIdx="0" presStyleCnt="2" custLinFactNeighborX="-3915" custLinFactNeighborY="1684"/>
      <dgm:spPr/>
      <dgm:t>
        <a:bodyPr/>
        <a:lstStyle/>
        <a:p>
          <a:endParaRPr lang="en-US"/>
        </a:p>
      </dgm:t>
    </dgm:pt>
    <dgm:pt modelId="{454B3E67-BDEF-4CBA-8C85-EC7ADC1A3864}" type="pres">
      <dgm:prSet presAssocID="{C941078B-A293-4C8F-9689-AB5DF778BA93}" presName="textNode" presStyleLbl="bgShp" presStyleIdx="0" presStyleCnt="2"/>
      <dgm:spPr/>
      <dgm:t>
        <a:bodyPr/>
        <a:lstStyle/>
        <a:p>
          <a:endParaRPr lang="en-US"/>
        </a:p>
      </dgm:t>
    </dgm:pt>
    <dgm:pt modelId="{FC286139-0C6A-441C-A873-F20EF52530CC}" type="pres">
      <dgm:prSet presAssocID="{C941078B-A293-4C8F-9689-AB5DF778BA93}" presName="compChildNode" presStyleCnt="0"/>
      <dgm:spPr/>
    </dgm:pt>
    <dgm:pt modelId="{D81227F8-614D-42B2-96AF-A8DA024321FE}" type="pres">
      <dgm:prSet presAssocID="{C941078B-A293-4C8F-9689-AB5DF778BA93}" presName="theInnerList" presStyleCnt="0"/>
      <dgm:spPr/>
    </dgm:pt>
    <dgm:pt modelId="{50997A7D-24E9-46FF-9AB3-9D34F32E3011}" type="pres">
      <dgm:prSet presAssocID="{810F124E-5400-4315-86A6-76122596CE40}" presName="childNode" presStyleLbl="node1" presStyleIdx="0" presStyleCnt="6">
        <dgm:presLayoutVars>
          <dgm:bulletEnabled val="1"/>
        </dgm:presLayoutVars>
      </dgm:prSet>
      <dgm:spPr/>
      <dgm:t>
        <a:bodyPr/>
        <a:lstStyle/>
        <a:p>
          <a:endParaRPr lang="en-US"/>
        </a:p>
      </dgm:t>
    </dgm:pt>
    <dgm:pt modelId="{ABFEC3B9-FE26-4659-A8E6-2CF47026B707}" type="pres">
      <dgm:prSet presAssocID="{810F124E-5400-4315-86A6-76122596CE40}" presName="aSpace2" presStyleCnt="0"/>
      <dgm:spPr/>
    </dgm:pt>
    <dgm:pt modelId="{FBF04634-47C9-40EC-B2BC-6C263581312F}" type="pres">
      <dgm:prSet presAssocID="{2A6DD66B-769A-4051-A208-634854C985F9}" presName="childNode" presStyleLbl="node1" presStyleIdx="1" presStyleCnt="6">
        <dgm:presLayoutVars>
          <dgm:bulletEnabled val="1"/>
        </dgm:presLayoutVars>
      </dgm:prSet>
      <dgm:spPr/>
      <dgm:t>
        <a:bodyPr/>
        <a:lstStyle/>
        <a:p>
          <a:endParaRPr lang="en-US"/>
        </a:p>
      </dgm:t>
    </dgm:pt>
    <dgm:pt modelId="{A86B1C62-6E5C-4676-A2CA-D8F8835B3ED4}" type="pres">
      <dgm:prSet presAssocID="{2A6DD66B-769A-4051-A208-634854C985F9}" presName="aSpace2" presStyleCnt="0"/>
      <dgm:spPr/>
    </dgm:pt>
    <dgm:pt modelId="{1BE03922-E5CA-47C8-AFC9-A70305FF1B00}" type="pres">
      <dgm:prSet presAssocID="{101D6B41-3874-4FA3-9D5E-28D4E1F5037F}" presName="childNode" presStyleLbl="node1" presStyleIdx="2" presStyleCnt="6">
        <dgm:presLayoutVars>
          <dgm:bulletEnabled val="1"/>
        </dgm:presLayoutVars>
      </dgm:prSet>
      <dgm:spPr/>
      <dgm:t>
        <a:bodyPr/>
        <a:lstStyle/>
        <a:p>
          <a:endParaRPr lang="en-US"/>
        </a:p>
      </dgm:t>
    </dgm:pt>
    <dgm:pt modelId="{F2B68441-6718-4B2E-9393-C8D6E2A609B0}" type="pres">
      <dgm:prSet presAssocID="{C941078B-A293-4C8F-9689-AB5DF778BA93}" presName="aSpace" presStyleCnt="0"/>
      <dgm:spPr/>
    </dgm:pt>
    <dgm:pt modelId="{03A1063C-3466-4809-A290-669107E05412}" type="pres">
      <dgm:prSet presAssocID="{AD18A071-2080-4115-B70F-594E80BA1D68}" presName="compNode" presStyleCnt="0"/>
      <dgm:spPr/>
    </dgm:pt>
    <dgm:pt modelId="{482EDDBE-30D9-4B98-B9A5-B7E18040297B}" type="pres">
      <dgm:prSet presAssocID="{AD18A071-2080-4115-B70F-594E80BA1D68}" presName="aNode" presStyleLbl="bgShp" presStyleIdx="1" presStyleCnt="2" custLinFactNeighborX="-6608"/>
      <dgm:spPr/>
      <dgm:t>
        <a:bodyPr/>
        <a:lstStyle/>
        <a:p>
          <a:endParaRPr lang="en-US"/>
        </a:p>
      </dgm:t>
    </dgm:pt>
    <dgm:pt modelId="{96FF0F94-E77F-4DCC-990A-7E3BA0DAD4A6}" type="pres">
      <dgm:prSet presAssocID="{AD18A071-2080-4115-B70F-594E80BA1D68}" presName="textNode" presStyleLbl="bgShp" presStyleIdx="1" presStyleCnt="2"/>
      <dgm:spPr/>
      <dgm:t>
        <a:bodyPr/>
        <a:lstStyle/>
        <a:p>
          <a:endParaRPr lang="en-US"/>
        </a:p>
      </dgm:t>
    </dgm:pt>
    <dgm:pt modelId="{5A083D88-2E40-4D81-AD6E-3471EA97DC3A}" type="pres">
      <dgm:prSet presAssocID="{AD18A071-2080-4115-B70F-594E80BA1D68}" presName="compChildNode" presStyleCnt="0"/>
      <dgm:spPr/>
    </dgm:pt>
    <dgm:pt modelId="{16D6024F-909E-4633-BB2E-832C2D8296E4}" type="pres">
      <dgm:prSet presAssocID="{AD18A071-2080-4115-B70F-594E80BA1D68}" presName="theInnerList" presStyleCnt="0"/>
      <dgm:spPr/>
    </dgm:pt>
    <dgm:pt modelId="{15CB31A0-AA37-4351-955F-DD2B9E38A806}" type="pres">
      <dgm:prSet presAssocID="{87304EF4-A9A0-4A25-9ACF-DDCCB3F72490}" presName="childNode" presStyleLbl="node1" presStyleIdx="3" presStyleCnt="6">
        <dgm:presLayoutVars>
          <dgm:bulletEnabled val="1"/>
        </dgm:presLayoutVars>
      </dgm:prSet>
      <dgm:spPr/>
      <dgm:t>
        <a:bodyPr/>
        <a:lstStyle/>
        <a:p>
          <a:endParaRPr lang="en-US"/>
        </a:p>
      </dgm:t>
    </dgm:pt>
    <dgm:pt modelId="{9D96E0A4-AC46-4D05-9C1F-71D7A1DC0E5A}" type="pres">
      <dgm:prSet presAssocID="{87304EF4-A9A0-4A25-9ACF-DDCCB3F72490}" presName="aSpace2" presStyleCnt="0"/>
      <dgm:spPr/>
    </dgm:pt>
    <dgm:pt modelId="{D5A83994-5D4E-4F80-86F6-57316933137A}" type="pres">
      <dgm:prSet presAssocID="{62E6174D-1082-4D1F-8765-2811A6DF83B3}" presName="childNode" presStyleLbl="node1" presStyleIdx="4" presStyleCnt="6">
        <dgm:presLayoutVars>
          <dgm:bulletEnabled val="1"/>
        </dgm:presLayoutVars>
      </dgm:prSet>
      <dgm:spPr/>
      <dgm:t>
        <a:bodyPr/>
        <a:lstStyle/>
        <a:p>
          <a:endParaRPr lang="en-US"/>
        </a:p>
      </dgm:t>
    </dgm:pt>
    <dgm:pt modelId="{CA6461E9-EF04-4CD9-8F95-D02C94448259}" type="pres">
      <dgm:prSet presAssocID="{62E6174D-1082-4D1F-8765-2811A6DF83B3}" presName="aSpace2" presStyleCnt="0"/>
      <dgm:spPr/>
    </dgm:pt>
    <dgm:pt modelId="{E8FF97AC-40D2-414A-AB61-6F50E338FCD0}" type="pres">
      <dgm:prSet presAssocID="{D178EE9A-EE5B-4D28-B01C-F22C98194A9B}" presName="childNode" presStyleLbl="node1" presStyleIdx="5" presStyleCnt="6">
        <dgm:presLayoutVars>
          <dgm:bulletEnabled val="1"/>
        </dgm:presLayoutVars>
      </dgm:prSet>
      <dgm:spPr/>
      <dgm:t>
        <a:bodyPr/>
        <a:lstStyle/>
        <a:p>
          <a:endParaRPr lang="en-US"/>
        </a:p>
      </dgm:t>
    </dgm:pt>
  </dgm:ptLst>
  <dgm:cxnLst>
    <dgm:cxn modelId="{D174D44F-08B7-4A30-8771-930A1472D398}" type="presOf" srcId="{2A6DD66B-769A-4051-A208-634854C985F9}" destId="{FBF04634-47C9-40EC-B2BC-6C263581312F}" srcOrd="0" destOrd="0" presId="urn:microsoft.com/office/officeart/2005/8/layout/lProcess2"/>
    <dgm:cxn modelId="{D2D2708E-6D15-483A-8F44-A541DE27D26A}" srcId="{C941078B-A293-4C8F-9689-AB5DF778BA93}" destId="{101D6B41-3874-4FA3-9D5E-28D4E1F5037F}" srcOrd="2" destOrd="0" parTransId="{EB479BBE-EC38-4018-821C-55EF9494D5FC}" sibTransId="{60B56514-ECF2-44BC-9488-68E3280472F6}"/>
    <dgm:cxn modelId="{947066D3-5EF2-41F9-86B5-457B69FDA82E}" type="presOf" srcId="{AD18A071-2080-4115-B70F-594E80BA1D68}" destId="{482EDDBE-30D9-4B98-B9A5-B7E18040297B}" srcOrd="0" destOrd="0" presId="urn:microsoft.com/office/officeart/2005/8/layout/lProcess2"/>
    <dgm:cxn modelId="{33829AA8-062C-4C2D-AD5A-04E4A0934317}" type="presOf" srcId="{D178EE9A-EE5B-4D28-B01C-F22C98194A9B}" destId="{E8FF97AC-40D2-414A-AB61-6F50E338FCD0}" srcOrd="0" destOrd="0" presId="urn:microsoft.com/office/officeart/2005/8/layout/lProcess2"/>
    <dgm:cxn modelId="{AEAE2F5B-BC2D-45B4-99CE-A4FFE2D8E8D9}" srcId="{C941078B-A293-4C8F-9689-AB5DF778BA93}" destId="{2A6DD66B-769A-4051-A208-634854C985F9}" srcOrd="1" destOrd="0" parTransId="{9BB95688-32F3-4D8E-B976-1EC2B87AE204}" sibTransId="{16B2A454-C4BA-4494-A3E3-DD0B5E7901C0}"/>
    <dgm:cxn modelId="{B58C6B0B-EF77-4DE1-B139-DAC2E87C5F73}" srcId="{7F285099-3F1D-40B3-B11E-E016281FF644}" destId="{C941078B-A293-4C8F-9689-AB5DF778BA93}" srcOrd="0" destOrd="0" parTransId="{23B6F887-1438-4976-BFEC-23EBD3A1B676}" sibTransId="{BD46611A-51BB-47A1-BC5C-E7C9B1D262E9}"/>
    <dgm:cxn modelId="{247367E5-8DFE-48E2-B5A1-7C03FD5769F7}" type="presOf" srcId="{AD18A071-2080-4115-B70F-594E80BA1D68}" destId="{96FF0F94-E77F-4DCC-990A-7E3BA0DAD4A6}" srcOrd="1" destOrd="0" presId="urn:microsoft.com/office/officeart/2005/8/layout/lProcess2"/>
    <dgm:cxn modelId="{D7201335-1ADA-4224-BB9E-54EAD736766D}" type="presOf" srcId="{101D6B41-3874-4FA3-9D5E-28D4E1F5037F}" destId="{1BE03922-E5CA-47C8-AFC9-A70305FF1B00}" srcOrd="0" destOrd="0" presId="urn:microsoft.com/office/officeart/2005/8/layout/lProcess2"/>
    <dgm:cxn modelId="{D44CC980-9FF3-4711-93A0-D36406E43424}" srcId="{AD18A071-2080-4115-B70F-594E80BA1D68}" destId="{D178EE9A-EE5B-4D28-B01C-F22C98194A9B}" srcOrd="2" destOrd="0" parTransId="{4CCBCE8C-7293-4941-B7DD-093AB4FB58D3}" sibTransId="{3A946D8F-6D9C-4BDF-9BC5-EBD91DE2BE83}"/>
    <dgm:cxn modelId="{F16D507E-E08A-43F3-9CAA-B2DA76608210}" srcId="{7F285099-3F1D-40B3-B11E-E016281FF644}" destId="{AD18A071-2080-4115-B70F-594E80BA1D68}" srcOrd="1" destOrd="0" parTransId="{E9C991BC-7BA2-43B3-A594-182952535B2F}" sibTransId="{614CDFBE-FAE7-40CD-9F5C-91CE4365CA78}"/>
    <dgm:cxn modelId="{C4EED249-35F5-42D6-B99B-7EA3F2015A56}" type="presOf" srcId="{7F285099-3F1D-40B3-B11E-E016281FF644}" destId="{2ACC4DFF-B28D-4888-BE60-809B6400BC0D}" srcOrd="0" destOrd="0" presId="urn:microsoft.com/office/officeart/2005/8/layout/lProcess2"/>
    <dgm:cxn modelId="{0752E3DE-D7CE-47C0-818D-754CF1ECF41F}" type="presOf" srcId="{C941078B-A293-4C8F-9689-AB5DF778BA93}" destId="{01AE8EEA-C0BA-4F94-B2CB-E6B8F960B52A}" srcOrd="0" destOrd="0" presId="urn:microsoft.com/office/officeart/2005/8/layout/lProcess2"/>
    <dgm:cxn modelId="{47BD04DD-8AC2-4DDC-BD26-64957A9A3C5F}" srcId="{C941078B-A293-4C8F-9689-AB5DF778BA93}" destId="{810F124E-5400-4315-86A6-76122596CE40}" srcOrd="0" destOrd="0" parTransId="{6EA625B6-4A19-48B5-819D-10C1C8054CAA}" sibTransId="{2D5D8B67-D656-4E6B-AE84-7FC8D8E2EB46}"/>
    <dgm:cxn modelId="{29D34F8D-902B-4FC4-B0B7-B83F21ECD144}" srcId="{AD18A071-2080-4115-B70F-594E80BA1D68}" destId="{87304EF4-A9A0-4A25-9ACF-DDCCB3F72490}" srcOrd="0" destOrd="0" parTransId="{327F3B50-895A-493F-BB30-44448462A988}" sibTransId="{ABCC15E1-14FE-40B9-9DC7-0EE82501A992}"/>
    <dgm:cxn modelId="{910C656D-05D2-49A1-8CFA-869D16CB093C}" srcId="{AD18A071-2080-4115-B70F-594E80BA1D68}" destId="{62E6174D-1082-4D1F-8765-2811A6DF83B3}" srcOrd="1" destOrd="0" parTransId="{D534E8B4-BCF8-46B4-B8B9-D8E00FC00A29}" sibTransId="{CBE2AF94-4D69-4A77-95C3-AFB0EF343E1C}"/>
    <dgm:cxn modelId="{A083E083-3BC5-4A62-9F95-E2D863D06968}" type="presOf" srcId="{62E6174D-1082-4D1F-8765-2811A6DF83B3}" destId="{D5A83994-5D4E-4F80-86F6-57316933137A}" srcOrd="0" destOrd="0" presId="urn:microsoft.com/office/officeart/2005/8/layout/lProcess2"/>
    <dgm:cxn modelId="{72AD291A-D11D-4CCB-BBB9-4221A4AF1ECB}" type="presOf" srcId="{87304EF4-A9A0-4A25-9ACF-DDCCB3F72490}" destId="{15CB31A0-AA37-4351-955F-DD2B9E38A806}" srcOrd="0" destOrd="0" presId="urn:microsoft.com/office/officeart/2005/8/layout/lProcess2"/>
    <dgm:cxn modelId="{B580ECD3-FE9B-4DC0-9843-C38D534B5A1D}" type="presOf" srcId="{C941078B-A293-4C8F-9689-AB5DF778BA93}" destId="{454B3E67-BDEF-4CBA-8C85-EC7ADC1A3864}" srcOrd="1" destOrd="0" presId="urn:microsoft.com/office/officeart/2005/8/layout/lProcess2"/>
    <dgm:cxn modelId="{F6605F36-42F4-45F4-8245-AF65479C83A8}" type="presOf" srcId="{810F124E-5400-4315-86A6-76122596CE40}" destId="{50997A7D-24E9-46FF-9AB3-9D34F32E3011}" srcOrd="0" destOrd="0" presId="urn:microsoft.com/office/officeart/2005/8/layout/lProcess2"/>
    <dgm:cxn modelId="{D3FD92ED-DD90-4FEC-8AE4-EF2F824923BB}" type="presParOf" srcId="{2ACC4DFF-B28D-4888-BE60-809B6400BC0D}" destId="{47AEB232-C363-4D3F-9138-7FF2F7E78257}" srcOrd="0" destOrd="0" presId="urn:microsoft.com/office/officeart/2005/8/layout/lProcess2"/>
    <dgm:cxn modelId="{3F8A8AD3-CFC0-49D1-A340-FAE33A77FECB}" type="presParOf" srcId="{47AEB232-C363-4D3F-9138-7FF2F7E78257}" destId="{01AE8EEA-C0BA-4F94-B2CB-E6B8F960B52A}" srcOrd="0" destOrd="0" presId="urn:microsoft.com/office/officeart/2005/8/layout/lProcess2"/>
    <dgm:cxn modelId="{CCCE391C-D0FA-46EB-B02A-906B9D03BA3B}" type="presParOf" srcId="{47AEB232-C363-4D3F-9138-7FF2F7E78257}" destId="{454B3E67-BDEF-4CBA-8C85-EC7ADC1A3864}" srcOrd="1" destOrd="0" presId="urn:microsoft.com/office/officeart/2005/8/layout/lProcess2"/>
    <dgm:cxn modelId="{6883A321-1E59-4A91-B458-7BC16FF5F7C1}" type="presParOf" srcId="{47AEB232-C363-4D3F-9138-7FF2F7E78257}" destId="{FC286139-0C6A-441C-A873-F20EF52530CC}" srcOrd="2" destOrd="0" presId="urn:microsoft.com/office/officeart/2005/8/layout/lProcess2"/>
    <dgm:cxn modelId="{7B187880-AF59-43BF-8C94-69DF6E0854F5}" type="presParOf" srcId="{FC286139-0C6A-441C-A873-F20EF52530CC}" destId="{D81227F8-614D-42B2-96AF-A8DA024321FE}" srcOrd="0" destOrd="0" presId="urn:microsoft.com/office/officeart/2005/8/layout/lProcess2"/>
    <dgm:cxn modelId="{E8DB29FF-8E3A-44D8-B94F-2A8EAE9524C8}" type="presParOf" srcId="{D81227F8-614D-42B2-96AF-A8DA024321FE}" destId="{50997A7D-24E9-46FF-9AB3-9D34F32E3011}" srcOrd="0" destOrd="0" presId="urn:microsoft.com/office/officeart/2005/8/layout/lProcess2"/>
    <dgm:cxn modelId="{210E89CB-0BFC-4F00-8348-C96BB79DD26D}" type="presParOf" srcId="{D81227F8-614D-42B2-96AF-A8DA024321FE}" destId="{ABFEC3B9-FE26-4659-A8E6-2CF47026B707}" srcOrd="1" destOrd="0" presId="urn:microsoft.com/office/officeart/2005/8/layout/lProcess2"/>
    <dgm:cxn modelId="{F1BB3CA6-4ED3-47C9-BBC6-F677F63B3A9B}" type="presParOf" srcId="{D81227F8-614D-42B2-96AF-A8DA024321FE}" destId="{FBF04634-47C9-40EC-B2BC-6C263581312F}" srcOrd="2" destOrd="0" presId="urn:microsoft.com/office/officeart/2005/8/layout/lProcess2"/>
    <dgm:cxn modelId="{55068570-2AA7-48B2-8D0B-7D4C6397B605}" type="presParOf" srcId="{D81227F8-614D-42B2-96AF-A8DA024321FE}" destId="{A86B1C62-6E5C-4676-A2CA-D8F8835B3ED4}" srcOrd="3" destOrd="0" presId="urn:microsoft.com/office/officeart/2005/8/layout/lProcess2"/>
    <dgm:cxn modelId="{66382AFB-EEA1-4682-AF2C-64E0BAC78356}" type="presParOf" srcId="{D81227F8-614D-42B2-96AF-A8DA024321FE}" destId="{1BE03922-E5CA-47C8-AFC9-A70305FF1B00}" srcOrd="4" destOrd="0" presId="urn:microsoft.com/office/officeart/2005/8/layout/lProcess2"/>
    <dgm:cxn modelId="{2C0BB6AE-DCC1-42E6-8849-F37E5C1E16E9}" type="presParOf" srcId="{2ACC4DFF-B28D-4888-BE60-809B6400BC0D}" destId="{F2B68441-6718-4B2E-9393-C8D6E2A609B0}" srcOrd="1" destOrd="0" presId="urn:microsoft.com/office/officeart/2005/8/layout/lProcess2"/>
    <dgm:cxn modelId="{AEC0DC75-7130-428C-A918-3723B9C1C077}" type="presParOf" srcId="{2ACC4DFF-B28D-4888-BE60-809B6400BC0D}" destId="{03A1063C-3466-4809-A290-669107E05412}" srcOrd="2" destOrd="0" presId="urn:microsoft.com/office/officeart/2005/8/layout/lProcess2"/>
    <dgm:cxn modelId="{2CE36513-9CAF-44E0-82C9-572EDD2BECE1}" type="presParOf" srcId="{03A1063C-3466-4809-A290-669107E05412}" destId="{482EDDBE-30D9-4B98-B9A5-B7E18040297B}" srcOrd="0" destOrd="0" presId="urn:microsoft.com/office/officeart/2005/8/layout/lProcess2"/>
    <dgm:cxn modelId="{F3CB18F6-7E91-4F71-9F48-8273E629A6AF}" type="presParOf" srcId="{03A1063C-3466-4809-A290-669107E05412}" destId="{96FF0F94-E77F-4DCC-990A-7E3BA0DAD4A6}" srcOrd="1" destOrd="0" presId="urn:microsoft.com/office/officeart/2005/8/layout/lProcess2"/>
    <dgm:cxn modelId="{D81A806F-EB4C-4CC6-9353-A14E7520EC5D}" type="presParOf" srcId="{03A1063C-3466-4809-A290-669107E05412}" destId="{5A083D88-2E40-4D81-AD6E-3471EA97DC3A}" srcOrd="2" destOrd="0" presId="urn:microsoft.com/office/officeart/2005/8/layout/lProcess2"/>
    <dgm:cxn modelId="{A1EA8D99-B32B-4DD2-8678-A0B93D330778}" type="presParOf" srcId="{5A083D88-2E40-4D81-AD6E-3471EA97DC3A}" destId="{16D6024F-909E-4633-BB2E-832C2D8296E4}" srcOrd="0" destOrd="0" presId="urn:microsoft.com/office/officeart/2005/8/layout/lProcess2"/>
    <dgm:cxn modelId="{0173AE4E-8616-4086-B258-5936BB37D1FD}" type="presParOf" srcId="{16D6024F-909E-4633-BB2E-832C2D8296E4}" destId="{15CB31A0-AA37-4351-955F-DD2B9E38A806}" srcOrd="0" destOrd="0" presId="urn:microsoft.com/office/officeart/2005/8/layout/lProcess2"/>
    <dgm:cxn modelId="{59877073-7FB0-47DF-ADC0-14C91B993A48}" type="presParOf" srcId="{16D6024F-909E-4633-BB2E-832C2D8296E4}" destId="{9D96E0A4-AC46-4D05-9C1F-71D7A1DC0E5A}" srcOrd="1" destOrd="0" presId="urn:microsoft.com/office/officeart/2005/8/layout/lProcess2"/>
    <dgm:cxn modelId="{27DA4AAC-286C-40E2-B1E3-1877A64EAC8B}" type="presParOf" srcId="{16D6024F-909E-4633-BB2E-832C2D8296E4}" destId="{D5A83994-5D4E-4F80-86F6-57316933137A}" srcOrd="2" destOrd="0" presId="urn:microsoft.com/office/officeart/2005/8/layout/lProcess2"/>
    <dgm:cxn modelId="{60C98A83-FB72-4BA2-B975-758FF21899BA}" type="presParOf" srcId="{16D6024F-909E-4633-BB2E-832C2D8296E4}" destId="{CA6461E9-EF04-4CD9-8F95-D02C94448259}" srcOrd="3" destOrd="0" presId="urn:microsoft.com/office/officeart/2005/8/layout/lProcess2"/>
    <dgm:cxn modelId="{3A76946D-4195-41DB-8D5F-61D266898C6E}" type="presParOf" srcId="{16D6024F-909E-4633-BB2E-832C2D8296E4}" destId="{E8FF97AC-40D2-414A-AB61-6F50E338FCD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224E51F-9EF2-4962-BB69-AF08A924B06D}" type="doc">
      <dgm:prSet loTypeId="urn:microsoft.com/office/officeart/2005/8/layout/default#5" loCatId="list" qsTypeId="urn:microsoft.com/office/officeart/2005/8/quickstyle/3d3" qsCatId="3D" csTypeId="urn:microsoft.com/office/officeart/2005/8/colors/accent1_2" csCatId="accent1" phldr="1"/>
      <dgm:spPr/>
      <dgm:t>
        <a:bodyPr/>
        <a:lstStyle/>
        <a:p>
          <a:endParaRPr lang="en-US"/>
        </a:p>
      </dgm:t>
    </dgm:pt>
    <dgm:pt modelId="{95AAFCB6-BCED-41F7-941F-1D00F3685D6A}">
      <dgm:prSet phldrT="[Text]"/>
      <dgm:spPr/>
      <dgm:t>
        <a:bodyPr/>
        <a:lstStyle/>
        <a:p>
          <a:r>
            <a:rPr lang="en-US" dirty="0" smtClean="0"/>
            <a:t>Not reconciled to financials or budget</a:t>
          </a:r>
          <a:endParaRPr lang="en-US" dirty="0"/>
        </a:p>
      </dgm:t>
    </dgm:pt>
    <dgm:pt modelId="{72B9B6F0-ED8C-4B4E-BA72-5D3CD281FA73}" type="parTrans" cxnId="{8B161855-E47F-4513-B378-F9728B279B13}">
      <dgm:prSet/>
      <dgm:spPr/>
      <dgm:t>
        <a:bodyPr/>
        <a:lstStyle/>
        <a:p>
          <a:endParaRPr lang="en-US"/>
        </a:p>
      </dgm:t>
    </dgm:pt>
    <dgm:pt modelId="{E4B02FFE-592D-4E60-BF35-8A33CE144E6B}" type="sibTrans" cxnId="{8B161855-E47F-4513-B378-F9728B279B13}">
      <dgm:prSet/>
      <dgm:spPr/>
      <dgm:t>
        <a:bodyPr/>
        <a:lstStyle/>
        <a:p>
          <a:endParaRPr lang="en-US"/>
        </a:p>
      </dgm:t>
    </dgm:pt>
    <dgm:pt modelId="{77F8993A-DB5B-4799-BB96-B80A94C52253}">
      <dgm:prSet phldrT="[Text]"/>
      <dgm:spPr/>
      <dgm:t>
        <a:bodyPr/>
        <a:lstStyle/>
        <a:p>
          <a:r>
            <a:rPr lang="en-US" dirty="0" smtClean="0"/>
            <a:t>Unallowable costs not excluded</a:t>
          </a:r>
          <a:endParaRPr lang="en-US" dirty="0"/>
        </a:p>
      </dgm:t>
    </dgm:pt>
    <dgm:pt modelId="{9ACEC442-570B-4BAD-B792-0C781043FEBD}" type="parTrans" cxnId="{77417C07-6B03-4C89-A69B-14C58BFEDF06}">
      <dgm:prSet/>
      <dgm:spPr/>
      <dgm:t>
        <a:bodyPr/>
        <a:lstStyle/>
        <a:p>
          <a:endParaRPr lang="en-US"/>
        </a:p>
      </dgm:t>
    </dgm:pt>
    <dgm:pt modelId="{92DA98EC-92A5-4511-A597-C9008EEB7D22}" type="sibTrans" cxnId="{77417C07-6B03-4C89-A69B-14C58BFEDF06}">
      <dgm:prSet/>
      <dgm:spPr/>
      <dgm:t>
        <a:bodyPr/>
        <a:lstStyle/>
        <a:p>
          <a:endParaRPr lang="en-US"/>
        </a:p>
      </dgm:t>
    </dgm:pt>
    <dgm:pt modelId="{7D328246-8965-4F42-A0EF-5E5ED9312A75}">
      <dgm:prSet phldrT="[Text]"/>
      <dgm:spPr/>
      <dgm:t>
        <a:bodyPr/>
        <a:lstStyle/>
        <a:p>
          <a:r>
            <a:rPr lang="en-US" dirty="0" smtClean="0"/>
            <a:t>Distorting costs not removed</a:t>
          </a:r>
          <a:endParaRPr lang="en-US" dirty="0"/>
        </a:p>
      </dgm:t>
    </dgm:pt>
    <dgm:pt modelId="{72DD0E9A-AA06-43D8-8266-AB0A0B36DD7E}" type="parTrans" cxnId="{6F238865-B8EF-4BEA-BDF2-6449D650496A}">
      <dgm:prSet/>
      <dgm:spPr/>
      <dgm:t>
        <a:bodyPr/>
        <a:lstStyle/>
        <a:p>
          <a:endParaRPr lang="en-US"/>
        </a:p>
      </dgm:t>
    </dgm:pt>
    <dgm:pt modelId="{CF391B8B-8559-44BB-BFE8-847405A26F31}" type="sibTrans" cxnId="{6F238865-B8EF-4BEA-BDF2-6449D650496A}">
      <dgm:prSet/>
      <dgm:spPr/>
      <dgm:t>
        <a:bodyPr/>
        <a:lstStyle/>
        <a:p>
          <a:endParaRPr lang="en-US"/>
        </a:p>
      </dgm:t>
    </dgm:pt>
    <dgm:pt modelId="{80579676-3251-4A82-9575-2B235FCA5FDE}">
      <dgm:prSet phldrT="[Text]"/>
      <dgm:spPr/>
      <dgm:t>
        <a:bodyPr/>
        <a:lstStyle/>
        <a:p>
          <a:r>
            <a:rPr lang="en-US" dirty="0" smtClean="0"/>
            <a:t>Incorrect calculation of carry forward variances</a:t>
          </a:r>
          <a:endParaRPr lang="en-US" dirty="0"/>
        </a:p>
      </dgm:t>
    </dgm:pt>
    <dgm:pt modelId="{850911D0-E52F-494D-A8E6-FD4D127888E5}" type="parTrans" cxnId="{048097DA-9F21-43F6-8B7C-2EB043242C61}">
      <dgm:prSet/>
      <dgm:spPr/>
      <dgm:t>
        <a:bodyPr/>
        <a:lstStyle/>
        <a:p>
          <a:endParaRPr lang="en-US"/>
        </a:p>
      </dgm:t>
    </dgm:pt>
    <dgm:pt modelId="{1EE3A278-E9A1-40A5-A129-FD4037769515}" type="sibTrans" cxnId="{048097DA-9F21-43F6-8B7C-2EB043242C61}">
      <dgm:prSet/>
      <dgm:spPr/>
      <dgm:t>
        <a:bodyPr/>
        <a:lstStyle/>
        <a:p>
          <a:endParaRPr lang="en-US"/>
        </a:p>
      </dgm:t>
    </dgm:pt>
    <dgm:pt modelId="{64AD4EA8-E57E-467F-BBCD-7F4FC2A49BA4}">
      <dgm:prSet phldrT="[Text]"/>
      <dgm:spPr/>
      <dgm:t>
        <a:bodyPr/>
        <a:lstStyle/>
        <a:p>
          <a:r>
            <a:rPr lang="en-US" dirty="0" smtClean="0"/>
            <a:t>Arithmetic errors</a:t>
          </a:r>
          <a:endParaRPr lang="en-US" dirty="0"/>
        </a:p>
      </dgm:t>
    </dgm:pt>
    <dgm:pt modelId="{72BD4EDA-8BB4-458F-A373-4F68DAD18888}" type="parTrans" cxnId="{BD1D40EE-FE77-4B8D-AD4C-1D3157C8F211}">
      <dgm:prSet/>
      <dgm:spPr/>
      <dgm:t>
        <a:bodyPr/>
        <a:lstStyle/>
        <a:p>
          <a:endParaRPr lang="en-US"/>
        </a:p>
      </dgm:t>
    </dgm:pt>
    <dgm:pt modelId="{71BE9A66-6A70-4C27-8CD5-84BB795F5B28}" type="sibTrans" cxnId="{BD1D40EE-FE77-4B8D-AD4C-1D3157C8F211}">
      <dgm:prSet/>
      <dgm:spPr/>
      <dgm:t>
        <a:bodyPr/>
        <a:lstStyle/>
        <a:p>
          <a:endParaRPr lang="en-US"/>
        </a:p>
      </dgm:t>
    </dgm:pt>
    <dgm:pt modelId="{CD6686E0-F38A-4EB1-B537-C9C82203338C}">
      <dgm:prSet phldrT="[Text]"/>
      <dgm:spPr/>
      <dgm:t>
        <a:bodyPr/>
        <a:lstStyle/>
        <a:p>
          <a:r>
            <a:rPr lang="en-US" dirty="0" smtClean="0"/>
            <a:t>Applicable rates not used </a:t>
          </a:r>
          <a:endParaRPr lang="en-US" dirty="0"/>
        </a:p>
      </dgm:t>
    </dgm:pt>
    <dgm:pt modelId="{0E94E337-CE22-41B1-8942-8499FE6C8116}" type="parTrans" cxnId="{0D03BEDB-4923-442E-8F80-C75B2E17859C}">
      <dgm:prSet/>
      <dgm:spPr/>
      <dgm:t>
        <a:bodyPr/>
        <a:lstStyle/>
        <a:p>
          <a:endParaRPr lang="en-US"/>
        </a:p>
      </dgm:t>
    </dgm:pt>
    <dgm:pt modelId="{EE3FDD26-2A58-46F2-A4B2-E0B2E148F464}" type="sibTrans" cxnId="{0D03BEDB-4923-442E-8F80-C75B2E17859C}">
      <dgm:prSet/>
      <dgm:spPr/>
      <dgm:t>
        <a:bodyPr/>
        <a:lstStyle/>
        <a:p>
          <a:endParaRPr lang="en-US"/>
        </a:p>
      </dgm:t>
    </dgm:pt>
    <dgm:pt modelId="{7CD4F3ED-E19A-4D2C-84C6-6D8471C75B7B}" type="pres">
      <dgm:prSet presAssocID="{2224E51F-9EF2-4962-BB69-AF08A924B06D}" presName="diagram" presStyleCnt="0">
        <dgm:presLayoutVars>
          <dgm:dir/>
          <dgm:resizeHandles val="exact"/>
        </dgm:presLayoutVars>
      </dgm:prSet>
      <dgm:spPr/>
      <dgm:t>
        <a:bodyPr/>
        <a:lstStyle/>
        <a:p>
          <a:endParaRPr lang="en-US"/>
        </a:p>
      </dgm:t>
    </dgm:pt>
    <dgm:pt modelId="{A012BDA6-4FFD-4ACB-BDAA-F51B44F00996}" type="pres">
      <dgm:prSet presAssocID="{95AAFCB6-BCED-41F7-941F-1D00F3685D6A}" presName="node" presStyleLbl="node1" presStyleIdx="0" presStyleCnt="6">
        <dgm:presLayoutVars>
          <dgm:bulletEnabled val="1"/>
        </dgm:presLayoutVars>
      </dgm:prSet>
      <dgm:spPr/>
      <dgm:t>
        <a:bodyPr/>
        <a:lstStyle/>
        <a:p>
          <a:endParaRPr lang="en-US"/>
        </a:p>
      </dgm:t>
    </dgm:pt>
    <dgm:pt modelId="{263CF7A8-79F8-4EE8-AD53-46553F4B2258}" type="pres">
      <dgm:prSet presAssocID="{E4B02FFE-592D-4E60-BF35-8A33CE144E6B}" presName="sibTrans" presStyleCnt="0"/>
      <dgm:spPr/>
      <dgm:t>
        <a:bodyPr/>
        <a:lstStyle/>
        <a:p>
          <a:endParaRPr lang="en-US"/>
        </a:p>
      </dgm:t>
    </dgm:pt>
    <dgm:pt modelId="{461A6F03-7FE6-431B-A2A3-884BE7629977}" type="pres">
      <dgm:prSet presAssocID="{77F8993A-DB5B-4799-BB96-B80A94C52253}" presName="node" presStyleLbl="node1" presStyleIdx="1" presStyleCnt="6">
        <dgm:presLayoutVars>
          <dgm:bulletEnabled val="1"/>
        </dgm:presLayoutVars>
      </dgm:prSet>
      <dgm:spPr/>
      <dgm:t>
        <a:bodyPr/>
        <a:lstStyle/>
        <a:p>
          <a:endParaRPr lang="en-US"/>
        </a:p>
      </dgm:t>
    </dgm:pt>
    <dgm:pt modelId="{D4E1B80D-6421-4869-82FE-D0DECEB8AEAA}" type="pres">
      <dgm:prSet presAssocID="{92DA98EC-92A5-4511-A597-C9008EEB7D22}" presName="sibTrans" presStyleCnt="0"/>
      <dgm:spPr/>
      <dgm:t>
        <a:bodyPr/>
        <a:lstStyle/>
        <a:p>
          <a:endParaRPr lang="en-US"/>
        </a:p>
      </dgm:t>
    </dgm:pt>
    <dgm:pt modelId="{947064B4-E221-4879-B95D-1C3838EB2D01}" type="pres">
      <dgm:prSet presAssocID="{7D328246-8965-4F42-A0EF-5E5ED9312A75}" presName="node" presStyleLbl="node1" presStyleIdx="2" presStyleCnt="6">
        <dgm:presLayoutVars>
          <dgm:bulletEnabled val="1"/>
        </dgm:presLayoutVars>
      </dgm:prSet>
      <dgm:spPr/>
      <dgm:t>
        <a:bodyPr/>
        <a:lstStyle/>
        <a:p>
          <a:endParaRPr lang="en-US"/>
        </a:p>
      </dgm:t>
    </dgm:pt>
    <dgm:pt modelId="{BC807740-65FF-44EA-9848-F676CC2A96A7}" type="pres">
      <dgm:prSet presAssocID="{CF391B8B-8559-44BB-BFE8-847405A26F31}" presName="sibTrans" presStyleCnt="0"/>
      <dgm:spPr/>
      <dgm:t>
        <a:bodyPr/>
        <a:lstStyle/>
        <a:p>
          <a:endParaRPr lang="en-US"/>
        </a:p>
      </dgm:t>
    </dgm:pt>
    <dgm:pt modelId="{F07B79D7-F10D-4860-AEF6-5E0505335393}" type="pres">
      <dgm:prSet presAssocID="{80579676-3251-4A82-9575-2B235FCA5FDE}" presName="node" presStyleLbl="node1" presStyleIdx="3" presStyleCnt="6">
        <dgm:presLayoutVars>
          <dgm:bulletEnabled val="1"/>
        </dgm:presLayoutVars>
      </dgm:prSet>
      <dgm:spPr/>
      <dgm:t>
        <a:bodyPr/>
        <a:lstStyle/>
        <a:p>
          <a:endParaRPr lang="en-US"/>
        </a:p>
      </dgm:t>
    </dgm:pt>
    <dgm:pt modelId="{F27F8F76-8A7D-4988-B06E-C05F40408AF6}" type="pres">
      <dgm:prSet presAssocID="{1EE3A278-E9A1-40A5-A129-FD4037769515}" presName="sibTrans" presStyleCnt="0"/>
      <dgm:spPr/>
      <dgm:t>
        <a:bodyPr/>
        <a:lstStyle/>
        <a:p>
          <a:endParaRPr lang="en-US"/>
        </a:p>
      </dgm:t>
    </dgm:pt>
    <dgm:pt modelId="{8D61C86A-E149-4069-A8CE-D4B8141EC8BE}" type="pres">
      <dgm:prSet presAssocID="{64AD4EA8-E57E-467F-BBCD-7F4FC2A49BA4}" presName="node" presStyleLbl="node1" presStyleIdx="4" presStyleCnt="6">
        <dgm:presLayoutVars>
          <dgm:bulletEnabled val="1"/>
        </dgm:presLayoutVars>
      </dgm:prSet>
      <dgm:spPr/>
      <dgm:t>
        <a:bodyPr/>
        <a:lstStyle/>
        <a:p>
          <a:endParaRPr lang="en-US"/>
        </a:p>
      </dgm:t>
    </dgm:pt>
    <dgm:pt modelId="{1A5F553D-BE4A-4F86-9E2E-9102832A9076}" type="pres">
      <dgm:prSet presAssocID="{71BE9A66-6A70-4C27-8CD5-84BB795F5B28}" presName="sibTrans" presStyleCnt="0"/>
      <dgm:spPr/>
      <dgm:t>
        <a:bodyPr/>
        <a:lstStyle/>
        <a:p>
          <a:endParaRPr lang="en-US"/>
        </a:p>
      </dgm:t>
    </dgm:pt>
    <dgm:pt modelId="{A070892A-2DAC-4E9A-A2B2-4F74D8F0C559}" type="pres">
      <dgm:prSet presAssocID="{CD6686E0-F38A-4EB1-B537-C9C82203338C}" presName="node" presStyleLbl="node1" presStyleIdx="5" presStyleCnt="6">
        <dgm:presLayoutVars>
          <dgm:bulletEnabled val="1"/>
        </dgm:presLayoutVars>
      </dgm:prSet>
      <dgm:spPr/>
      <dgm:t>
        <a:bodyPr/>
        <a:lstStyle/>
        <a:p>
          <a:endParaRPr lang="en-US"/>
        </a:p>
      </dgm:t>
    </dgm:pt>
  </dgm:ptLst>
  <dgm:cxnLst>
    <dgm:cxn modelId="{8B161855-E47F-4513-B378-F9728B279B13}" srcId="{2224E51F-9EF2-4962-BB69-AF08A924B06D}" destId="{95AAFCB6-BCED-41F7-941F-1D00F3685D6A}" srcOrd="0" destOrd="0" parTransId="{72B9B6F0-ED8C-4B4E-BA72-5D3CD281FA73}" sibTransId="{E4B02FFE-592D-4E60-BF35-8A33CE144E6B}"/>
    <dgm:cxn modelId="{DF5B5353-BC3B-431D-835F-247B86523BE0}" type="presOf" srcId="{80579676-3251-4A82-9575-2B235FCA5FDE}" destId="{F07B79D7-F10D-4860-AEF6-5E0505335393}" srcOrd="0" destOrd="0" presId="urn:microsoft.com/office/officeart/2005/8/layout/default#5"/>
    <dgm:cxn modelId="{BD1D40EE-FE77-4B8D-AD4C-1D3157C8F211}" srcId="{2224E51F-9EF2-4962-BB69-AF08A924B06D}" destId="{64AD4EA8-E57E-467F-BBCD-7F4FC2A49BA4}" srcOrd="4" destOrd="0" parTransId="{72BD4EDA-8BB4-458F-A373-4F68DAD18888}" sibTransId="{71BE9A66-6A70-4C27-8CD5-84BB795F5B28}"/>
    <dgm:cxn modelId="{0D03BEDB-4923-442E-8F80-C75B2E17859C}" srcId="{2224E51F-9EF2-4962-BB69-AF08A924B06D}" destId="{CD6686E0-F38A-4EB1-B537-C9C82203338C}" srcOrd="5" destOrd="0" parTransId="{0E94E337-CE22-41B1-8942-8499FE6C8116}" sibTransId="{EE3FDD26-2A58-46F2-A4B2-E0B2E148F464}"/>
    <dgm:cxn modelId="{9B865DFE-FD95-42F3-B182-C52480706E18}" type="presOf" srcId="{95AAFCB6-BCED-41F7-941F-1D00F3685D6A}" destId="{A012BDA6-4FFD-4ACB-BDAA-F51B44F00996}" srcOrd="0" destOrd="0" presId="urn:microsoft.com/office/officeart/2005/8/layout/default#5"/>
    <dgm:cxn modelId="{048097DA-9F21-43F6-8B7C-2EB043242C61}" srcId="{2224E51F-9EF2-4962-BB69-AF08A924B06D}" destId="{80579676-3251-4A82-9575-2B235FCA5FDE}" srcOrd="3" destOrd="0" parTransId="{850911D0-E52F-494D-A8E6-FD4D127888E5}" sibTransId="{1EE3A278-E9A1-40A5-A129-FD4037769515}"/>
    <dgm:cxn modelId="{EFB22376-3B76-4823-BE5F-C0450176423F}" type="presOf" srcId="{7D328246-8965-4F42-A0EF-5E5ED9312A75}" destId="{947064B4-E221-4879-B95D-1C3838EB2D01}" srcOrd="0" destOrd="0" presId="urn:microsoft.com/office/officeart/2005/8/layout/default#5"/>
    <dgm:cxn modelId="{8C11141E-C6BF-4884-A8ED-EA9CC0D56E80}" type="presOf" srcId="{77F8993A-DB5B-4799-BB96-B80A94C52253}" destId="{461A6F03-7FE6-431B-A2A3-884BE7629977}" srcOrd="0" destOrd="0" presId="urn:microsoft.com/office/officeart/2005/8/layout/default#5"/>
    <dgm:cxn modelId="{77417C07-6B03-4C89-A69B-14C58BFEDF06}" srcId="{2224E51F-9EF2-4962-BB69-AF08A924B06D}" destId="{77F8993A-DB5B-4799-BB96-B80A94C52253}" srcOrd="1" destOrd="0" parTransId="{9ACEC442-570B-4BAD-B792-0C781043FEBD}" sibTransId="{92DA98EC-92A5-4511-A597-C9008EEB7D22}"/>
    <dgm:cxn modelId="{8111D679-D8B1-4D46-B816-6AE671A0156C}" type="presOf" srcId="{64AD4EA8-E57E-467F-BBCD-7F4FC2A49BA4}" destId="{8D61C86A-E149-4069-A8CE-D4B8141EC8BE}" srcOrd="0" destOrd="0" presId="urn:microsoft.com/office/officeart/2005/8/layout/default#5"/>
    <dgm:cxn modelId="{6F238865-B8EF-4BEA-BDF2-6449D650496A}" srcId="{2224E51F-9EF2-4962-BB69-AF08A924B06D}" destId="{7D328246-8965-4F42-A0EF-5E5ED9312A75}" srcOrd="2" destOrd="0" parTransId="{72DD0E9A-AA06-43D8-8266-AB0A0B36DD7E}" sibTransId="{CF391B8B-8559-44BB-BFE8-847405A26F31}"/>
    <dgm:cxn modelId="{6ADF6CF3-6ED2-46EF-B1CE-AE788AA61DC9}" type="presOf" srcId="{CD6686E0-F38A-4EB1-B537-C9C82203338C}" destId="{A070892A-2DAC-4E9A-A2B2-4F74D8F0C559}" srcOrd="0" destOrd="0" presId="urn:microsoft.com/office/officeart/2005/8/layout/default#5"/>
    <dgm:cxn modelId="{7B7859C8-0797-4C42-B027-51A7AAEBA79D}" type="presOf" srcId="{2224E51F-9EF2-4962-BB69-AF08A924B06D}" destId="{7CD4F3ED-E19A-4D2C-84C6-6D8471C75B7B}" srcOrd="0" destOrd="0" presId="urn:microsoft.com/office/officeart/2005/8/layout/default#5"/>
    <dgm:cxn modelId="{3AAD1868-1582-4B1F-86F7-2E973E265426}" type="presParOf" srcId="{7CD4F3ED-E19A-4D2C-84C6-6D8471C75B7B}" destId="{A012BDA6-4FFD-4ACB-BDAA-F51B44F00996}" srcOrd="0" destOrd="0" presId="urn:microsoft.com/office/officeart/2005/8/layout/default#5"/>
    <dgm:cxn modelId="{F629CE0E-0B9C-450C-842A-CB225D688614}" type="presParOf" srcId="{7CD4F3ED-E19A-4D2C-84C6-6D8471C75B7B}" destId="{263CF7A8-79F8-4EE8-AD53-46553F4B2258}" srcOrd="1" destOrd="0" presId="urn:microsoft.com/office/officeart/2005/8/layout/default#5"/>
    <dgm:cxn modelId="{FEB8D283-4B36-47EA-A49B-D9529394377E}" type="presParOf" srcId="{7CD4F3ED-E19A-4D2C-84C6-6D8471C75B7B}" destId="{461A6F03-7FE6-431B-A2A3-884BE7629977}" srcOrd="2" destOrd="0" presId="urn:microsoft.com/office/officeart/2005/8/layout/default#5"/>
    <dgm:cxn modelId="{52E0933F-DFF1-4944-908C-F1824DA055CE}" type="presParOf" srcId="{7CD4F3ED-E19A-4D2C-84C6-6D8471C75B7B}" destId="{D4E1B80D-6421-4869-82FE-D0DECEB8AEAA}" srcOrd="3" destOrd="0" presId="urn:microsoft.com/office/officeart/2005/8/layout/default#5"/>
    <dgm:cxn modelId="{04AC26BE-291F-4214-8476-FEE9E1BA8D39}" type="presParOf" srcId="{7CD4F3ED-E19A-4D2C-84C6-6D8471C75B7B}" destId="{947064B4-E221-4879-B95D-1C3838EB2D01}" srcOrd="4" destOrd="0" presId="urn:microsoft.com/office/officeart/2005/8/layout/default#5"/>
    <dgm:cxn modelId="{6E1DE298-7076-49E6-8373-EFC8FC2F9505}" type="presParOf" srcId="{7CD4F3ED-E19A-4D2C-84C6-6D8471C75B7B}" destId="{BC807740-65FF-44EA-9848-F676CC2A96A7}" srcOrd="5" destOrd="0" presId="urn:microsoft.com/office/officeart/2005/8/layout/default#5"/>
    <dgm:cxn modelId="{50F7ED98-5650-4D43-A3C5-D1D881838772}" type="presParOf" srcId="{7CD4F3ED-E19A-4D2C-84C6-6D8471C75B7B}" destId="{F07B79D7-F10D-4860-AEF6-5E0505335393}" srcOrd="6" destOrd="0" presId="urn:microsoft.com/office/officeart/2005/8/layout/default#5"/>
    <dgm:cxn modelId="{5368F392-7A4D-45D7-B86A-B80B8B2C0CBC}" type="presParOf" srcId="{7CD4F3ED-E19A-4D2C-84C6-6D8471C75B7B}" destId="{F27F8F76-8A7D-4988-B06E-C05F40408AF6}" srcOrd="7" destOrd="0" presId="urn:microsoft.com/office/officeart/2005/8/layout/default#5"/>
    <dgm:cxn modelId="{481FD68D-78D4-4913-B026-1FF05FE0724A}" type="presParOf" srcId="{7CD4F3ED-E19A-4D2C-84C6-6D8471C75B7B}" destId="{8D61C86A-E149-4069-A8CE-D4B8141EC8BE}" srcOrd="8" destOrd="0" presId="urn:microsoft.com/office/officeart/2005/8/layout/default#5"/>
    <dgm:cxn modelId="{456DAF0D-5960-4DF3-BF84-0958DE7CCCFA}" type="presParOf" srcId="{7CD4F3ED-E19A-4D2C-84C6-6D8471C75B7B}" destId="{1A5F553D-BE4A-4F86-9E2E-9102832A9076}" srcOrd="9" destOrd="0" presId="urn:microsoft.com/office/officeart/2005/8/layout/default#5"/>
    <dgm:cxn modelId="{F6F3891A-F1C4-471A-B3DC-486E67895686}" type="presParOf" srcId="{7CD4F3ED-E19A-4D2C-84C6-6D8471C75B7B}" destId="{A070892A-2DAC-4E9A-A2B2-4F74D8F0C559}" srcOrd="10"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600" b="0" i="0" baseline="0" dirty="0" smtClean="0"/>
            <a:t>Code of Federal Regulations</a:t>
          </a:r>
          <a:endParaRPr lang="en-US" sz="1600" b="0"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800" b="1" i="0" baseline="0" dirty="0" smtClean="0"/>
            <a:t>FTA Circulars</a:t>
          </a:r>
          <a:endParaRPr lang="en-US" sz="1800" b="1"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Headquarters Guidance</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600" b="0" i="0" baseline="0" dirty="0" smtClean="0"/>
            <a:t>OMB Circulars</a:t>
          </a:r>
          <a:endParaRPr lang="en-US" sz="1600" b="0"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9ECD3B68-4DCF-4F0B-B9E8-6BF95DA4178B}" type="presOf" srcId="{A04D31D4-0557-4535-A7E5-75B85FF83846}" destId="{5C0C79EE-175E-48F1-8695-8A720F6D02E5}" srcOrd="0" destOrd="0" presId="urn:microsoft.com/office/officeart/2005/8/layout/pyramid2"/>
    <dgm:cxn modelId="{1D8E1621-5B19-40BD-8765-C030FFADBA7F}" type="presOf" srcId="{8C44737D-7C89-484B-99F7-723ABB126806}" destId="{1B50263C-F21C-42C4-B3FA-5576E989D263}" srcOrd="0" destOrd="0" presId="urn:microsoft.com/office/officeart/2005/8/layout/pyramid2"/>
    <dgm:cxn modelId="{31282931-EBA6-45DD-A059-FB9438350987}" type="presOf" srcId="{40BA4763-BEFD-4FC9-8E7C-F2B15C2C113A}" destId="{7C6AF383-13BC-4EC2-8C19-05AC9D1047B3}" srcOrd="0" destOrd="0" presId="urn:microsoft.com/office/officeart/2005/8/layout/pyramid2"/>
    <dgm:cxn modelId="{A1A5AC90-1A45-4FFF-9FF1-B2984A605643}" srcId="{DD355DBC-0910-4E92-B118-F6DA60C0F792}" destId="{BA8CDF2A-B8C2-48E1-B50E-6F3E19CCC8E1}" srcOrd="5" destOrd="0" parTransId="{93EDB3B8-887E-4BF6-BF3F-53FA9A6687FD}" sibTransId="{C3D05DA7-3FAD-4AF3-B06F-22F3AAF4883A}"/>
    <dgm:cxn modelId="{3FF48A10-BB70-49CA-B028-CA79345689E5}" type="presOf" srcId="{C592B503-4712-49ED-8888-B433D6CEE9DE}" destId="{E0F090DD-37B3-4338-9354-9A95205FBE4A}" srcOrd="0" destOrd="0" presId="urn:microsoft.com/office/officeart/2005/8/layout/pyramid2"/>
    <dgm:cxn modelId="{0746383A-53BC-4FF8-B75D-069199B482CD}" type="presOf" srcId="{5B48BC9E-396D-466A-BC7E-0C02C6BCE9D9}" destId="{4C266186-B712-40DF-B0AD-EE250FD493FA}" srcOrd="0" destOrd="0" presId="urn:microsoft.com/office/officeart/2005/8/layout/pyramid2"/>
    <dgm:cxn modelId="{058C4DE0-21C2-4BCD-AD33-401E1664B893}" srcId="{DD355DBC-0910-4E92-B118-F6DA60C0F792}" destId="{A04D31D4-0557-4535-A7E5-75B85FF83846}" srcOrd="6" destOrd="0" parTransId="{817C99DB-9CA6-41F2-8E6B-2CC3D7201AEB}" sibTransId="{05E82A5A-80FC-46C1-B1C8-BF252B91A5A0}"/>
    <dgm:cxn modelId="{0266D1EF-E157-4990-B71A-D5E8B3A6B5F3}" srcId="{DD355DBC-0910-4E92-B118-F6DA60C0F792}" destId="{5B48BC9E-396D-466A-BC7E-0C02C6BCE9D9}" srcOrd="1" destOrd="0" parTransId="{33A50935-CA24-4965-A364-0081C24C4B47}" sibTransId="{1C0B3107-F004-4E18-BAE1-2FE26DFEF87C}"/>
    <dgm:cxn modelId="{65A2278F-552F-4765-B4E1-821FCB5CA326}" srcId="{DD355DBC-0910-4E92-B118-F6DA60C0F792}" destId="{F9F5FF50-5822-42DF-AA5D-00FEA3B95BF0}" srcOrd="8" destOrd="0" parTransId="{A2876CDC-E587-4AF5-8A7F-787FFFAF9F51}" sibTransId="{126B832B-0F5E-4A73-BB69-87A43CDDF823}"/>
    <dgm:cxn modelId="{8AA65C55-54C6-45C5-8F48-6A5A9350A275}" srcId="{DD355DBC-0910-4E92-B118-F6DA60C0F792}" destId="{C592B503-4712-49ED-8888-B433D6CEE9DE}" srcOrd="4" destOrd="0" parTransId="{100D6B2D-0EF7-4E03-8E09-DA47F271BE5B}" sibTransId="{9EC9805F-28C4-47DC-8DA8-3BAF38C6727B}"/>
    <dgm:cxn modelId="{8FC66255-75DB-4CAC-843E-4D26EA80EB13}" type="presOf" srcId="{F9F5FF50-5822-42DF-AA5D-00FEA3B95BF0}" destId="{E4718459-391B-44F0-859B-4434DDECC74C}" srcOrd="0" destOrd="0" presId="urn:microsoft.com/office/officeart/2005/8/layout/pyramid2"/>
    <dgm:cxn modelId="{E8D0E2E6-8A39-414A-834F-E92268E6CB6D}" type="presOf" srcId="{EFDA0078-EDFB-411C-B319-08205261AFFA}" destId="{2E17337C-21FF-43D1-90A8-2C03F1FBEACC}" srcOrd="0" destOrd="0" presId="urn:microsoft.com/office/officeart/2005/8/layout/pyramid2"/>
    <dgm:cxn modelId="{41F64D67-8A0A-4E24-9D9C-92C31E87FFED}" srcId="{DD355DBC-0910-4E92-B118-F6DA60C0F792}" destId="{40BA4763-BEFD-4FC9-8E7C-F2B15C2C113A}" srcOrd="3" destOrd="0" parTransId="{E798F7AC-D320-4DE3-A479-49FEEA46A9BC}" sibTransId="{B5FA41FB-F4D8-4F75-95B2-F70A2335B21D}"/>
    <dgm:cxn modelId="{E023DDCD-4891-4537-B09A-8A99370AB107}" srcId="{DD355DBC-0910-4E92-B118-F6DA60C0F792}" destId="{EFDA0078-EDFB-411C-B319-08205261AFFA}" srcOrd="7" destOrd="0" parTransId="{306224C9-C082-47F5-8A52-A7883F71F430}" sibTransId="{A439EFA7-0260-40E9-8886-397F10483356}"/>
    <dgm:cxn modelId="{9CC30725-B905-48EC-B6D6-39B690F78861}" type="presOf" srcId="{BA8CDF2A-B8C2-48E1-B50E-6F3E19CCC8E1}" destId="{CC98E7D6-4B95-4625-87FE-FCDB93AD8A31}" srcOrd="0" destOrd="0" presId="urn:microsoft.com/office/officeart/2005/8/layout/pyramid2"/>
    <dgm:cxn modelId="{87C06E33-1B8B-4820-A9A6-2FA388D95E12}" type="presOf" srcId="{F1AD3DB3-50B0-4C44-8BC1-42A7427601C1}" destId="{474042D0-7FC9-42DB-98F3-3D3A3D8418E9}" srcOrd="0" destOrd="0" presId="urn:microsoft.com/office/officeart/2005/8/layout/pyramid2"/>
    <dgm:cxn modelId="{FAAFD25F-5501-4C3F-B2CC-F0FA02287BDF}" type="presOf" srcId="{DD355DBC-0910-4E92-B118-F6DA60C0F792}" destId="{4AEB5597-C4CD-44A4-8D12-9254A374EF51}" srcOrd="0" destOrd="0" presId="urn:microsoft.com/office/officeart/2005/8/layout/pyramid2"/>
    <dgm:cxn modelId="{9FD3ADFF-6DCF-4171-9F2A-AD6D42F7FA12}" srcId="{DD355DBC-0910-4E92-B118-F6DA60C0F792}" destId="{F1AD3DB3-50B0-4C44-8BC1-42A7427601C1}" srcOrd="2" destOrd="0" parTransId="{72B6D87C-3616-4C59-93EA-D1D7C3F8C007}" sibTransId="{4990109D-3AD4-42BE-BFD4-95E26E0984F7}"/>
    <dgm:cxn modelId="{314DF246-5FB0-4C0A-8F89-51C3AA349791}" srcId="{DD355DBC-0910-4E92-B118-F6DA60C0F792}" destId="{8C44737D-7C89-484B-99F7-723ABB126806}" srcOrd="0" destOrd="0" parTransId="{7F2AA70F-07F2-44CE-8DF6-4315B1BE784A}" sibTransId="{527EBBDF-5C5E-4D1A-A241-C63EBDB6BFC2}"/>
    <dgm:cxn modelId="{12D11911-E1C6-45D4-B889-EF27B6E9D1E7}" type="presParOf" srcId="{4AEB5597-C4CD-44A4-8D12-9254A374EF51}" destId="{28EFEAE8-E963-43A6-9367-C0E2F1751DCB}" srcOrd="0" destOrd="0" presId="urn:microsoft.com/office/officeart/2005/8/layout/pyramid2"/>
    <dgm:cxn modelId="{4772AD63-71A1-427A-B776-45ADDE7DFB79}" type="presParOf" srcId="{4AEB5597-C4CD-44A4-8D12-9254A374EF51}" destId="{CD616149-CA24-4ED1-99AE-EFA86B34D7FE}" srcOrd="1" destOrd="0" presId="urn:microsoft.com/office/officeart/2005/8/layout/pyramid2"/>
    <dgm:cxn modelId="{0D959F3C-6286-442E-93C9-90F221F183AF}" type="presParOf" srcId="{CD616149-CA24-4ED1-99AE-EFA86B34D7FE}" destId="{1B50263C-F21C-42C4-B3FA-5576E989D263}" srcOrd="0" destOrd="0" presId="urn:microsoft.com/office/officeart/2005/8/layout/pyramid2"/>
    <dgm:cxn modelId="{2B127350-8B3A-4D93-935A-CE3344903BD6}" type="presParOf" srcId="{CD616149-CA24-4ED1-99AE-EFA86B34D7FE}" destId="{A9880197-9F2F-46A0-AAFF-4CE796A2F957}" srcOrd="1" destOrd="0" presId="urn:microsoft.com/office/officeart/2005/8/layout/pyramid2"/>
    <dgm:cxn modelId="{A71DD172-F3A6-4BFE-BFF0-1F7E7F8EF48B}" type="presParOf" srcId="{CD616149-CA24-4ED1-99AE-EFA86B34D7FE}" destId="{4C266186-B712-40DF-B0AD-EE250FD493FA}" srcOrd="2" destOrd="0" presId="urn:microsoft.com/office/officeart/2005/8/layout/pyramid2"/>
    <dgm:cxn modelId="{AE2FA51D-AB27-418C-AC12-62781636B59D}" type="presParOf" srcId="{CD616149-CA24-4ED1-99AE-EFA86B34D7FE}" destId="{DB98185E-A461-47C7-ABBA-1D9787CFAC6D}" srcOrd="3" destOrd="0" presId="urn:microsoft.com/office/officeart/2005/8/layout/pyramid2"/>
    <dgm:cxn modelId="{57B53F28-3C33-4B64-81A2-88C5722892F2}" type="presParOf" srcId="{CD616149-CA24-4ED1-99AE-EFA86B34D7FE}" destId="{474042D0-7FC9-42DB-98F3-3D3A3D8418E9}" srcOrd="4" destOrd="0" presId="urn:microsoft.com/office/officeart/2005/8/layout/pyramid2"/>
    <dgm:cxn modelId="{7B76730C-D5B5-4F1A-B2B6-427E02FCAFF6}" type="presParOf" srcId="{CD616149-CA24-4ED1-99AE-EFA86B34D7FE}" destId="{A96D004A-6C5B-44CC-833C-117B51BA35FD}" srcOrd="5" destOrd="0" presId="urn:microsoft.com/office/officeart/2005/8/layout/pyramid2"/>
    <dgm:cxn modelId="{843B5CC6-7DD5-4C86-B3D7-72785BF655C2}" type="presParOf" srcId="{CD616149-CA24-4ED1-99AE-EFA86B34D7FE}" destId="{7C6AF383-13BC-4EC2-8C19-05AC9D1047B3}" srcOrd="6" destOrd="0" presId="urn:microsoft.com/office/officeart/2005/8/layout/pyramid2"/>
    <dgm:cxn modelId="{C83CAE88-0A7D-47C9-A906-F6CB321EC540}" type="presParOf" srcId="{CD616149-CA24-4ED1-99AE-EFA86B34D7FE}" destId="{1258DB50-5635-4153-8ACF-B0FD62BB4346}" srcOrd="7" destOrd="0" presId="urn:microsoft.com/office/officeart/2005/8/layout/pyramid2"/>
    <dgm:cxn modelId="{312E65A1-1765-4688-8902-FDC85A35095A}" type="presParOf" srcId="{CD616149-CA24-4ED1-99AE-EFA86B34D7FE}" destId="{E0F090DD-37B3-4338-9354-9A95205FBE4A}" srcOrd="8" destOrd="0" presId="urn:microsoft.com/office/officeart/2005/8/layout/pyramid2"/>
    <dgm:cxn modelId="{AD069757-E83D-4BC3-8CAB-79056D41A710}" type="presParOf" srcId="{CD616149-CA24-4ED1-99AE-EFA86B34D7FE}" destId="{D90FBCB1-499B-4849-8C6E-6A39B233FD6F}" srcOrd="9" destOrd="0" presId="urn:microsoft.com/office/officeart/2005/8/layout/pyramid2"/>
    <dgm:cxn modelId="{417CBC81-D5A6-4589-AAA7-4431DE2F8350}" type="presParOf" srcId="{CD616149-CA24-4ED1-99AE-EFA86B34D7FE}" destId="{CC98E7D6-4B95-4625-87FE-FCDB93AD8A31}" srcOrd="10" destOrd="0" presId="urn:microsoft.com/office/officeart/2005/8/layout/pyramid2"/>
    <dgm:cxn modelId="{B484BFA4-1596-49DF-86D3-D66C02E4580D}" type="presParOf" srcId="{CD616149-CA24-4ED1-99AE-EFA86B34D7FE}" destId="{B212362B-452D-408E-8DC5-9B260777CF7B}" srcOrd="11" destOrd="0" presId="urn:microsoft.com/office/officeart/2005/8/layout/pyramid2"/>
    <dgm:cxn modelId="{A717AEFB-AA96-4B0C-8AA2-CCCF41172C58}" type="presParOf" srcId="{CD616149-CA24-4ED1-99AE-EFA86B34D7FE}" destId="{5C0C79EE-175E-48F1-8695-8A720F6D02E5}" srcOrd="12" destOrd="0" presId="urn:microsoft.com/office/officeart/2005/8/layout/pyramid2"/>
    <dgm:cxn modelId="{C35A38FC-7495-4B34-BB98-1D855ED2832A}" type="presParOf" srcId="{CD616149-CA24-4ED1-99AE-EFA86B34D7FE}" destId="{50FC304E-4F95-453D-AC03-E452ABB8DDE3}" srcOrd="13" destOrd="0" presId="urn:microsoft.com/office/officeart/2005/8/layout/pyramid2"/>
    <dgm:cxn modelId="{1B65565B-3451-4F0A-90FD-42D036A74EDE}" type="presParOf" srcId="{CD616149-CA24-4ED1-99AE-EFA86B34D7FE}" destId="{2E17337C-21FF-43D1-90A8-2C03F1FBEACC}" srcOrd="14" destOrd="0" presId="urn:microsoft.com/office/officeart/2005/8/layout/pyramid2"/>
    <dgm:cxn modelId="{8EB5D37E-CF8D-4DF9-84E4-59E936B3F650}" type="presParOf" srcId="{CD616149-CA24-4ED1-99AE-EFA86B34D7FE}" destId="{D7CB5DD8-1916-496F-951C-EB12A00D3F17}" srcOrd="15" destOrd="0" presId="urn:microsoft.com/office/officeart/2005/8/layout/pyramid2"/>
    <dgm:cxn modelId="{68683927-44E5-4130-9FBB-8318C54D63CC}" type="presParOf" srcId="{CD616149-CA24-4ED1-99AE-EFA86B34D7FE}" destId="{E4718459-391B-44F0-859B-4434DDECC74C}" srcOrd="16" destOrd="0" presId="urn:microsoft.com/office/officeart/2005/8/layout/pyramid2"/>
    <dgm:cxn modelId="{73C8DECA-6F5D-40F2-A6B8-AACFA06ED659}"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600" b="0" i="0" baseline="0" dirty="0" smtClean="0"/>
            <a:t>Code of Federal Regulations</a:t>
          </a:r>
          <a:endParaRPr lang="en-US" sz="1600" b="0"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800" b="1" i="0" baseline="0" dirty="0" smtClean="0"/>
            <a:t>FTA Circulars</a:t>
          </a:r>
          <a:endParaRPr lang="en-US" sz="1800" b="1"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Headquarters Directives</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600" b="0" i="0" baseline="0" dirty="0" smtClean="0"/>
            <a:t>OMB Circulars</a:t>
          </a:r>
          <a:endParaRPr lang="en-US" sz="1600" b="0"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01A9E75F-4FE0-4C50-BBC9-9C4A68E16AAC}" type="presOf" srcId="{BA8CDF2A-B8C2-48E1-B50E-6F3E19CCC8E1}" destId="{CC98E7D6-4B95-4625-87FE-FCDB93AD8A31}" srcOrd="0" destOrd="0" presId="urn:microsoft.com/office/officeart/2005/8/layout/pyramid2"/>
    <dgm:cxn modelId="{E023DDCD-4891-4537-B09A-8A99370AB107}" srcId="{DD355DBC-0910-4E92-B118-F6DA60C0F792}" destId="{EFDA0078-EDFB-411C-B319-08205261AFFA}" srcOrd="7" destOrd="0" parTransId="{306224C9-C082-47F5-8A52-A7883F71F430}" sibTransId="{A439EFA7-0260-40E9-8886-397F10483356}"/>
    <dgm:cxn modelId="{845861AD-A2A3-4B0F-8D01-7F8A45D2FBD6}" type="presOf" srcId="{5B48BC9E-396D-466A-BC7E-0C02C6BCE9D9}" destId="{4C266186-B712-40DF-B0AD-EE250FD493FA}" srcOrd="0" destOrd="0" presId="urn:microsoft.com/office/officeart/2005/8/layout/pyramid2"/>
    <dgm:cxn modelId="{C2F3F786-A9AE-4AE7-B38C-FA0BFA738180}" type="presOf" srcId="{8C44737D-7C89-484B-99F7-723ABB126806}" destId="{1B50263C-F21C-42C4-B3FA-5576E989D263}" srcOrd="0" destOrd="0" presId="urn:microsoft.com/office/officeart/2005/8/layout/pyramid2"/>
    <dgm:cxn modelId="{E69BB682-E04D-4A2A-90CD-D4D2B0254585}" type="presOf" srcId="{F1AD3DB3-50B0-4C44-8BC1-42A7427601C1}" destId="{474042D0-7FC9-42DB-98F3-3D3A3D8418E9}" srcOrd="0" destOrd="0" presId="urn:microsoft.com/office/officeart/2005/8/layout/pyramid2"/>
    <dgm:cxn modelId="{AF95BFA6-61FC-454F-98A8-1A0D1AD06DCB}" type="presOf" srcId="{F9F5FF50-5822-42DF-AA5D-00FEA3B95BF0}" destId="{E4718459-391B-44F0-859B-4434DDECC74C}" srcOrd="0" destOrd="0" presId="urn:microsoft.com/office/officeart/2005/8/layout/pyramid2"/>
    <dgm:cxn modelId="{E9D3070F-4FB6-4DD1-A5AE-4461B387D666}" type="presOf" srcId="{C592B503-4712-49ED-8888-B433D6CEE9DE}" destId="{E0F090DD-37B3-4338-9354-9A95205FBE4A}" srcOrd="0" destOrd="0" presId="urn:microsoft.com/office/officeart/2005/8/layout/pyramid2"/>
    <dgm:cxn modelId="{314DF246-5FB0-4C0A-8F89-51C3AA349791}" srcId="{DD355DBC-0910-4E92-B118-F6DA60C0F792}" destId="{8C44737D-7C89-484B-99F7-723ABB126806}" srcOrd="0" destOrd="0" parTransId="{7F2AA70F-07F2-44CE-8DF6-4315B1BE784A}" sibTransId="{527EBBDF-5C5E-4D1A-A241-C63EBDB6BFC2}"/>
    <dgm:cxn modelId="{8AA65C55-54C6-45C5-8F48-6A5A9350A275}" srcId="{DD355DBC-0910-4E92-B118-F6DA60C0F792}" destId="{C592B503-4712-49ED-8888-B433D6CEE9DE}" srcOrd="4" destOrd="0" parTransId="{100D6B2D-0EF7-4E03-8E09-DA47F271BE5B}" sibTransId="{9EC9805F-28C4-47DC-8DA8-3BAF38C6727B}"/>
    <dgm:cxn modelId="{C0BF8443-C96A-4835-85D2-447A2220A26A}" type="presOf" srcId="{A04D31D4-0557-4535-A7E5-75B85FF83846}" destId="{5C0C79EE-175E-48F1-8695-8A720F6D02E5}" srcOrd="0" destOrd="0" presId="urn:microsoft.com/office/officeart/2005/8/layout/pyramid2"/>
    <dgm:cxn modelId="{A26D8017-C70E-4026-961B-E3EB486BEFF5}" type="presOf" srcId="{DD355DBC-0910-4E92-B118-F6DA60C0F792}" destId="{4AEB5597-C4CD-44A4-8D12-9254A374EF51}" srcOrd="0" destOrd="0" presId="urn:microsoft.com/office/officeart/2005/8/layout/pyramid2"/>
    <dgm:cxn modelId="{41F64D67-8A0A-4E24-9D9C-92C31E87FFED}" srcId="{DD355DBC-0910-4E92-B118-F6DA60C0F792}" destId="{40BA4763-BEFD-4FC9-8E7C-F2B15C2C113A}" srcOrd="3" destOrd="0" parTransId="{E798F7AC-D320-4DE3-A479-49FEEA46A9BC}" sibTransId="{B5FA41FB-F4D8-4F75-95B2-F70A2335B21D}"/>
    <dgm:cxn modelId="{1A645DEE-EF3C-4F7F-BF52-95CB3C69A4CD}" type="presOf" srcId="{EFDA0078-EDFB-411C-B319-08205261AFFA}" destId="{2E17337C-21FF-43D1-90A8-2C03F1FBEACC}" srcOrd="0" destOrd="0" presId="urn:microsoft.com/office/officeart/2005/8/layout/pyramid2"/>
    <dgm:cxn modelId="{058C4DE0-21C2-4BCD-AD33-401E1664B893}" srcId="{DD355DBC-0910-4E92-B118-F6DA60C0F792}" destId="{A04D31D4-0557-4535-A7E5-75B85FF83846}" srcOrd="6" destOrd="0" parTransId="{817C99DB-9CA6-41F2-8E6B-2CC3D7201AEB}" sibTransId="{05E82A5A-80FC-46C1-B1C8-BF252B91A5A0}"/>
    <dgm:cxn modelId="{D3D8C400-DBD0-4CBA-B269-AD580ACF892E}" type="presOf" srcId="{40BA4763-BEFD-4FC9-8E7C-F2B15C2C113A}" destId="{7C6AF383-13BC-4EC2-8C19-05AC9D1047B3}" srcOrd="0" destOrd="0" presId="urn:microsoft.com/office/officeart/2005/8/layout/pyramid2"/>
    <dgm:cxn modelId="{A1A5AC90-1A45-4FFF-9FF1-B2984A605643}" srcId="{DD355DBC-0910-4E92-B118-F6DA60C0F792}" destId="{BA8CDF2A-B8C2-48E1-B50E-6F3E19CCC8E1}" srcOrd="5" destOrd="0" parTransId="{93EDB3B8-887E-4BF6-BF3F-53FA9A6687FD}" sibTransId="{C3D05DA7-3FAD-4AF3-B06F-22F3AAF4883A}"/>
    <dgm:cxn modelId="{65A2278F-552F-4765-B4E1-821FCB5CA326}" srcId="{DD355DBC-0910-4E92-B118-F6DA60C0F792}" destId="{F9F5FF50-5822-42DF-AA5D-00FEA3B95BF0}" srcOrd="8" destOrd="0" parTransId="{A2876CDC-E587-4AF5-8A7F-787FFFAF9F51}" sibTransId="{126B832B-0F5E-4A73-BB69-87A43CDDF823}"/>
    <dgm:cxn modelId="{9FD3ADFF-6DCF-4171-9F2A-AD6D42F7FA12}" srcId="{DD355DBC-0910-4E92-B118-F6DA60C0F792}" destId="{F1AD3DB3-50B0-4C44-8BC1-42A7427601C1}" srcOrd="2" destOrd="0" parTransId="{72B6D87C-3616-4C59-93EA-D1D7C3F8C007}" sibTransId="{4990109D-3AD4-42BE-BFD4-95E26E0984F7}"/>
    <dgm:cxn modelId="{0266D1EF-E157-4990-B71A-D5E8B3A6B5F3}" srcId="{DD355DBC-0910-4E92-B118-F6DA60C0F792}" destId="{5B48BC9E-396D-466A-BC7E-0C02C6BCE9D9}" srcOrd="1" destOrd="0" parTransId="{33A50935-CA24-4965-A364-0081C24C4B47}" sibTransId="{1C0B3107-F004-4E18-BAE1-2FE26DFEF87C}"/>
    <dgm:cxn modelId="{B226DB9F-EA46-4952-BD92-B2A0ABC39807}" type="presParOf" srcId="{4AEB5597-C4CD-44A4-8D12-9254A374EF51}" destId="{28EFEAE8-E963-43A6-9367-C0E2F1751DCB}" srcOrd="0" destOrd="0" presId="urn:microsoft.com/office/officeart/2005/8/layout/pyramid2"/>
    <dgm:cxn modelId="{A23E1ACD-8261-4925-B125-F7165A96FE2D}" type="presParOf" srcId="{4AEB5597-C4CD-44A4-8D12-9254A374EF51}" destId="{CD616149-CA24-4ED1-99AE-EFA86B34D7FE}" srcOrd="1" destOrd="0" presId="urn:microsoft.com/office/officeart/2005/8/layout/pyramid2"/>
    <dgm:cxn modelId="{216F281F-9DC7-4020-BF82-C2602F4646AC}" type="presParOf" srcId="{CD616149-CA24-4ED1-99AE-EFA86B34D7FE}" destId="{1B50263C-F21C-42C4-B3FA-5576E989D263}" srcOrd="0" destOrd="0" presId="urn:microsoft.com/office/officeart/2005/8/layout/pyramid2"/>
    <dgm:cxn modelId="{93774899-87B2-4111-8739-C28CD3F247E5}" type="presParOf" srcId="{CD616149-CA24-4ED1-99AE-EFA86B34D7FE}" destId="{A9880197-9F2F-46A0-AAFF-4CE796A2F957}" srcOrd="1" destOrd="0" presId="urn:microsoft.com/office/officeart/2005/8/layout/pyramid2"/>
    <dgm:cxn modelId="{05516C1F-20CE-472D-B3A3-7DECA488439D}" type="presParOf" srcId="{CD616149-CA24-4ED1-99AE-EFA86B34D7FE}" destId="{4C266186-B712-40DF-B0AD-EE250FD493FA}" srcOrd="2" destOrd="0" presId="urn:microsoft.com/office/officeart/2005/8/layout/pyramid2"/>
    <dgm:cxn modelId="{495AFE47-49B6-4892-860D-FEDB72F3573B}" type="presParOf" srcId="{CD616149-CA24-4ED1-99AE-EFA86B34D7FE}" destId="{DB98185E-A461-47C7-ABBA-1D9787CFAC6D}" srcOrd="3" destOrd="0" presId="urn:microsoft.com/office/officeart/2005/8/layout/pyramid2"/>
    <dgm:cxn modelId="{4E47FEEC-0F82-4307-A72F-D6E21B45734F}" type="presParOf" srcId="{CD616149-CA24-4ED1-99AE-EFA86B34D7FE}" destId="{474042D0-7FC9-42DB-98F3-3D3A3D8418E9}" srcOrd="4" destOrd="0" presId="urn:microsoft.com/office/officeart/2005/8/layout/pyramid2"/>
    <dgm:cxn modelId="{E90C8133-7DC1-422F-A12C-C7FA8BB77DC4}" type="presParOf" srcId="{CD616149-CA24-4ED1-99AE-EFA86B34D7FE}" destId="{A96D004A-6C5B-44CC-833C-117B51BA35FD}" srcOrd="5" destOrd="0" presId="urn:microsoft.com/office/officeart/2005/8/layout/pyramid2"/>
    <dgm:cxn modelId="{A27CE197-42EF-490D-BF54-1FB65A7DA8B7}" type="presParOf" srcId="{CD616149-CA24-4ED1-99AE-EFA86B34D7FE}" destId="{7C6AF383-13BC-4EC2-8C19-05AC9D1047B3}" srcOrd="6" destOrd="0" presId="urn:microsoft.com/office/officeart/2005/8/layout/pyramid2"/>
    <dgm:cxn modelId="{13CE69BF-B42E-4133-8858-0B2CB8D2101C}" type="presParOf" srcId="{CD616149-CA24-4ED1-99AE-EFA86B34D7FE}" destId="{1258DB50-5635-4153-8ACF-B0FD62BB4346}" srcOrd="7" destOrd="0" presId="urn:microsoft.com/office/officeart/2005/8/layout/pyramid2"/>
    <dgm:cxn modelId="{8AC4B36A-B248-4CE9-B34F-9EC3EC41D83A}" type="presParOf" srcId="{CD616149-CA24-4ED1-99AE-EFA86B34D7FE}" destId="{E0F090DD-37B3-4338-9354-9A95205FBE4A}" srcOrd="8" destOrd="0" presId="urn:microsoft.com/office/officeart/2005/8/layout/pyramid2"/>
    <dgm:cxn modelId="{29FD8AE2-4F65-4028-992E-8DAEE5AC2133}" type="presParOf" srcId="{CD616149-CA24-4ED1-99AE-EFA86B34D7FE}" destId="{D90FBCB1-499B-4849-8C6E-6A39B233FD6F}" srcOrd="9" destOrd="0" presId="urn:microsoft.com/office/officeart/2005/8/layout/pyramid2"/>
    <dgm:cxn modelId="{580A6D59-EE02-436A-9806-C39EA6CE3E84}" type="presParOf" srcId="{CD616149-CA24-4ED1-99AE-EFA86B34D7FE}" destId="{CC98E7D6-4B95-4625-87FE-FCDB93AD8A31}" srcOrd="10" destOrd="0" presId="urn:microsoft.com/office/officeart/2005/8/layout/pyramid2"/>
    <dgm:cxn modelId="{B11FAA58-F980-4CAA-AEA8-4672EFC37259}" type="presParOf" srcId="{CD616149-CA24-4ED1-99AE-EFA86B34D7FE}" destId="{B212362B-452D-408E-8DC5-9B260777CF7B}" srcOrd="11" destOrd="0" presId="urn:microsoft.com/office/officeart/2005/8/layout/pyramid2"/>
    <dgm:cxn modelId="{C381F150-70EC-48A1-A1D4-38E59B2070E1}" type="presParOf" srcId="{CD616149-CA24-4ED1-99AE-EFA86B34D7FE}" destId="{5C0C79EE-175E-48F1-8695-8A720F6D02E5}" srcOrd="12" destOrd="0" presId="urn:microsoft.com/office/officeart/2005/8/layout/pyramid2"/>
    <dgm:cxn modelId="{950DC613-39D4-497C-B063-5083C9C70C42}" type="presParOf" srcId="{CD616149-CA24-4ED1-99AE-EFA86B34D7FE}" destId="{50FC304E-4F95-453D-AC03-E452ABB8DDE3}" srcOrd="13" destOrd="0" presId="urn:microsoft.com/office/officeart/2005/8/layout/pyramid2"/>
    <dgm:cxn modelId="{FDC4D11A-8F78-488A-BB3D-993C6160F6EF}" type="presParOf" srcId="{CD616149-CA24-4ED1-99AE-EFA86B34D7FE}" destId="{2E17337C-21FF-43D1-90A8-2C03F1FBEACC}" srcOrd="14" destOrd="0" presId="urn:microsoft.com/office/officeart/2005/8/layout/pyramid2"/>
    <dgm:cxn modelId="{6FDCFA60-E851-48FB-8A4E-68CAC6F0DB60}" type="presParOf" srcId="{CD616149-CA24-4ED1-99AE-EFA86B34D7FE}" destId="{D7CB5DD8-1916-496F-951C-EB12A00D3F17}" srcOrd="15" destOrd="0" presId="urn:microsoft.com/office/officeart/2005/8/layout/pyramid2"/>
    <dgm:cxn modelId="{37029A55-C8EA-4CE5-8CC6-DB249F832B38}" type="presParOf" srcId="{CD616149-CA24-4ED1-99AE-EFA86B34D7FE}" destId="{E4718459-391B-44F0-859B-4434DDECC74C}" srcOrd="16" destOrd="0" presId="urn:microsoft.com/office/officeart/2005/8/layout/pyramid2"/>
    <dgm:cxn modelId="{7F77F179-5D7A-4CB3-9A95-C8B88F0C288E}"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600" b="0" i="0" baseline="0" dirty="0" smtClean="0"/>
            <a:t>Code of Federal Regulations</a:t>
          </a:r>
          <a:endParaRPr lang="en-US" sz="1600" b="0"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800" b="1" i="0" baseline="0" dirty="0" smtClean="0"/>
            <a:t>FTA Circulars</a:t>
          </a:r>
          <a:endParaRPr lang="en-US" sz="1800" b="1"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Headquarters Directives</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600" b="0" i="0" baseline="0" dirty="0" smtClean="0"/>
            <a:t>OMB Circulars</a:t>
          </a:r>
          <a:endParaRPr lang="en-US" sz="1600" b="0"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custLinFactNeighborX="4929"/>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9FD3ADFF-6DCF-4171-9F2A-AD6D42F7FA12}" srcId="{DD355DBC-0910-4E92-B118-F6DA60C0F792}" destId="{F1AD3DB3-50B0-4C44-8BC1-42A7427601C1}" srcOrd="2" destOrd="0" parTransId="{72B6D87C-3616-4C59-93EA-D1D7C3F8C007}" sibTransId="{4990109D-3AD4-42BE-BFD4-95E26E0984F7}"/>
    <dgm:cxn modelId="{F7FCB1FD-CCA5-495D-9438-8E18F220DF77}" type="presOf" srcId="{8C44737D-7C89-484B-99F7-723ABB126806}" destId="{1B50263C-F21C-42C4-B3FA-5576E989D263}" srcOrd="0" destOrd="0" presId="urn:microsoft.com/office/officeart/2005/8/layout/pyramid2"/>
    <dgm:cxn modelId="{E023DDCD-4891-4537-B09A-8A99370AB107}" srcId="{DD355DBC-0910-4E92-B118-F6DA60C0F792}" destId="{EFDA0078-EDFB-411C-B319-08205261AFFA}" srcOrd="7" destOrd="0" parTransId="{306224C9-C082-47F5-8A52-A7883F71F430}" sibTransId="{A439EFA7-0260-40E9-8886-397F10483356}"/>
    <dgm:cxn modelId="{7F2CBCCC-CD04-4A17-8B53-08F836C6A278}" type="presOf" srcId="{DD355DBC-0910-4E92-B118-F6DA60C0F792}" destId="{4AEB5597-C4CD-44A4-8D12-9254A374EF51}" srcOrd="0" destOrd="0" presId="urn:microsoft.com/office/officeart/2005/8/layout/pyramid2"/>
    <dgm:cxn modelId="{910628AC-5322-43E7-A698-ACC47055FC1A}" type="presOf" srcId="{EFDA0078-EDFB-411C-B319-08205261AFFA}" destId="{2E17337C-21FF-43D1-90A8-2C03F1FBEACC}" srcOrd="0" destOrd="0" presId="urn:microsoft.com/office/officeart/2005/8/layout/pyramid2"/>
    <dgm:cxn modelId="{ADC0DA8C-6CCD-4EFF-82F6-AFA116F9A612}" type="presOf" srcId="{5B48BC9E-396D-466A-BC7E-0C02C6BCE9D9}" destId="{4C266186-B712-40DF-B0AD-EE250FD493FA}" srcOrd="0" destOrd="0" presId="urn:microsoft.com/office/officeart/2005/8/layout/pyramid2"/>
    <dgm:cxn modelId="{41F64D67-8A0A-4E24-9D9C-92C31E87FFED}" srcId="{DD355DBC-0910-4E92-B118-F6DA60C0F792}" destId="{40BA4763-BEFD-4FC9-8E7C-F2B15C2C113A}" srcOrd="3" destOrd="0" parTransId="{E798F7AC-D320-4DE3-A479-49FEEA46A9BC}" sibTransId="{B5FA41FB-F4D8-4F75-95B2-F70A2335B21D}"/>
    <dgm:cxn modelId="{0E9F4A2D-A408-4CD4-AB8B-71696AF28FBA}" type="presOf" srcId="{BA8CDF2A-B8C2-48E1-B50E-6F3E19CCC8E1}" destId="{CC98E7D6-4B95-4625-87FE-FCDB93AD8A31}" srcOrd="0" destOrd="0" presId="urn:microsoft.com/office/officeart/2005/8/layout/pyramid2"/>
    <dgm:cxn modelId="{8AA65C55-54C6-45C5-8F48-6A5A9350A275}" srcId="{DD355DBC-0910-4E92-B118-F6DA60C0F792}" destId="{C592B503-4712-49ED-8888-B433D6CEE9DE}" srcOrd="4" destOrd="0" parTransId="{100D6B2D-0EF7-4E03-8E09-DA47F271BE5B}" sibTransId="{9EC9805F-28C4-47DC-8DA8-3BAF38C6727B}"/>
    <dgm:cxn modelId="{A1A5AC90-1A45-4FFF-9FF1-B2984A605643}" srcId="{DD355DBC-0910-4E92-B118-F6DA60C0F792}" destId="{BA8CDF2A-B8C2-48E1-B50E-6F3E19CCC8E1}" srcOrd="5" destOrd="0" parTransId="{93EDB3B8-887E-4BF6-BF3F-53FA9A6687FD}" sibTransId="{C3D05DA7-3FAD-4AF3-B06F-22F3AAF4883A}"/>
    <dgm:cxn modelId="{2E7FBF94-3CF8-4E28-8948-6794619B248E}" type="presOf" srcId="{A04D31D4-0557-4535-A7E5-75B85FF83846}" destId="{5C0C79EE-175E-48F1-8695-8A720F6D02E5}" srcOrd="0" destOrd="0" presId="urn:microsoft.com/office/officeart/2005/8/layout/pyramid2"/>
    <dgm:cxn modelId="{058C4DE0-21C2-4BCD-AD33-401E1664B893}" srcId="{DD355DBC-0910-4E92-B118-F6DA60C0F792}" destId="{A04D31D4-0557-4535-A7E5-75B85FF83846}" srcOrd="6" destOrd="0" parTransId="{817C99DB-9CA6-41F2-8E6B-2CC3D7201AEB}" sibTransId="{05E82A5A-80FC-46C1-B1C8-BF252B91A5A0}"/>
    <dgm:cxn modelId="{314DF246-5FB0-4C0A-8F89-51C3AA349791}" srcId="{DD355DBC-0910-4E92-B118-F6DA60C0F792}" destId="{8C44737D-7C89-484B-99F7-723ABB126806}" srcOrd="0" destOrd="0" parTransId="{7F2AA70F-07F2-44CE-8DF6-4315B1BE784A}" sibTransId="{527EBBDF-5C5E-4D1A-A241-C63EBDB6BFC2}"/>
    <dgm:cxn modelId="{48426A4D-0CB9-4E94-A914-FF653F7B669C}" type="presOf" srcId="{40BA4763-BEFD-4FC9-8E7C-F2B15C2C113A}" destId="{7C6AF383-13BC-4EC2-8C19-05AC9D1047B3}" srcOrd="0" destOrd="0" presId="urn:microsoft.com/office/officeart/2005/8/layout/pyramid2"/>
    <dgm:cxn modelId="{0266D1EF-E157-4990-B71A-D5E8B3A6B5F3}" srcId="{DD355DBC-0910-4E92-B118-F6DA60C0F792}" destId="{5B48BC9E-396D-466A-BC7E-0C02C6BCE9D9}" srcOrd="1" destOrd="0" parTransId="{33A50935-CA24-4965-A364-0081C24C4B47}" sibTransId="{1C0B3107-F004-4E18-BAE1-2FE26DFEF87C}"/>
    <dgm:cxn modelId="{518D6A70-3D3D-4D88-B536-380361ADCF48}" type="presOf" srcId="{F1AD3DB3-50B0-4C44-8BC1-42A7427601C1}" destId="{474042D0-7FC9-42DB-98F3-3D3A3D8418E9}" srcOrd="0" destOrd="0" presId="urn:microsoft.com/office/officeart/2005/8/layout/pyramid2"/>
    <dgm:cxn modelId="{D9DD3701-25BA-4C4D-B120-2F57E0B2018B}" type="presOf" srcId="{C592B503-4712-49ED-8888-B433D6CEE9DE}" destId="{E0F090DD-37B3-4338-9354-9A95205FBE4A}" srcOrd="0" destOrd="0" presId="urn:microsoft.com/office/officeart/2005/8/layout/pyramid2"/>
    <dgm:cxn modelId="{65A2278F-552F-4765-B4E1-821FCB5CA326}" srcId="{DD355DBC-0910-4E92-B118-F6DA60C0F792}" destId="{F9F5FF50-5822-42DF-AA5D-00FEA3B95BF0}" srcOrd="8" destOrd="0" parTransId="{A2876CDC-E587-4AF5-8A7F-787FFFAF9F51}" sibTransId="{126B832B-0F5E-4A73-BB69-87A43CDDF823}"/>
    <dgm:cxn modelId="{8E2874D8-9B66-4839-9798-5A0D750B4564}" type="presOf" srcId="{F9F5FF50-5822-42DF-AA5D-00FEA3B95BF0}" destId="{E4718459-391B-44F0-859B-4434DDECC74C}" srcOrd="0" destOrd="0" presId="urn:microsoft.com/office/officeart/2005/8/layout/pyramid2"/>
    <dgm:cxn modelId="{3E14C698-87C9-4BF4-9076-A4F1A86BD59D}" type="presParOf" srcId="{4AEB5597-C4CD-44A4-8D12-9254A374EF51}" destId="{28EFEAE8-E963-43A6-9367-C0E2F1751DCB}" srcOrd="0" destOrd="0" presId="urn:microsoft.com/office/officeart/2005/8/layout/pyramid2"/>
    <dgm:cxn modelId="{EF285815-21BA-48F2-BAD6-2F3CED3E4347}" type="presParOf" srcId="{4AEB5597-C4CD-44A4-8D12-9254A374EF51}" destId="{CD616149-CA24-4ED1-99AE-EFA86B34D7FE}" srcOrd="1" destOrd="0" presId="urn:microsoft.com/office/officeart/2005/8/layout/pyramid2"/>
    <dgm:cxn modelId="{56EB87CC-D75F-44B0-A40B-B70594800E2F}" type="presParOf" srcId="{CD616149-CA24-4ED1-99AE-EFA86B34D7FE}" destId="{1B50263C-F21C-42C4-B3FA-5576E989D263}" srcOrd="0" destOrd="0" presId="urn:microsoft.com/office/officeart/2005/8/layout/pyramid2"/>
    <dgm:cxn modelId="{4BB9312A-681C-4051-8939-53D72FF671DC}" type="presParOf" srcId="{CD616149-CA24-4ED1-99AE-EFA86B34D7FE}" destId="{A9880197-9F2F-46A0-AAFF-4CE796A2F957}" srcOrd="1" destOrd="0" presId="urn:microsoft.com/office/officeart/2005/8/layout/pyramid2"/>
    <dgm:cxn modelId="{A03FA897-658F-4D92-BF75-121AC05D2921}" type="presParOf" srcId="{CD616149-CA24-4ED1-99AE-EFA86B34D7FE}" destId="{4C266186-B712-40DF-B0AD-EE250FD493FA}" srcOrd="2" destOrd="0" presId="urn:microsoft.com/office/officeart/2005/8/layout/pyramid2"/>
    <dgm:cxn modelId="{CA6A036A-D189-4102-B4AD-BEB8419CEE6D}" type="presParOf" srcId="{CD616149-CA24-4ED1-99AE-EFA86B34D7FE}" destId="{DB98185E-A461-47C7-ABBA-1D9787CFAC6D}" srcOrd="3" destOrd="0" presId="urn:microsoft.com/office/officeart/2005/8/layout/pyramid2"/>
    <dgm:cxn modelId="{4D3E6E37-23A7-4026-AEC8-6B30E952CB08}" type="presParOf" srcId="{CD616149-CA24-4ED1-99AE-EFA86B34D7FE}" destId="{474042D0-7FC9-42DB-98F3-3D3A3D8418E9}" srcOrd="4" destOrd="0" presId="urn:microsoft.com/office/officeart/2005/8/layout/pyramid2"/>
    <dgm:cxn modelId="{618D2E34-1FD4-4B53-BC35-98B980BA434D}" type="presParOf" srcId="{CD616149-CA24-4ED1-99AE-EFA86B34D7FE}" destId="{A96D004A-6C5B-44CC-833C-117B51BA35FD}" srcOrd="5" destOrd="0" presId="urn:microsoft.com/office/officeart/2005/8/layout/pyramid2"/>
    <dgm:cxn modelId="{E8440D35-A5C8-41A9-ACE4-09F29DFA8FCA}" type="presParOf" srcId="{CD616149-CA24-4ED1-99AE-EFA86B34D7FE}" destId="{7C6AF383-13BC-4EC2-8C19-05AC9D1047B3}" srcOrd="6" destOrd="0" presId="urn:microsoft.com/office/officeart/2005/8/layout/pyramid2"/>
    <dgm:cxn modelId="{AF01876B-479A-494F-BDF9-DE2A63B4DAEC}" type="presParOf" srcId="{CD616149-CA24-4ED1-99AE-EFA86B34D7FE}" destId="{1258DB50-5635-4153-8ACF-B0FD62BB4346}" srcOrd="7" destOrd="0" presId="urn:microsoft.com/office/officeart/2005/8/layout/pyramid2"/>
    <dgm:cxn modelId="{46D842BF-3BEF-4666-BF23-A62EAB8E7612}" type="presParOf" srcId="{CD616149-CA24-4ED1-99AE-EFA86B34D7FE}" destId="{E0F090DD-37B3-4338-9354-9A95205FBE4A}" srcOrd="8" destOrd="0" presId="urn:microsoft.com/office/officeart/2005/8/layout/pyramid2"/>
    <dgm:cxn modelId="{17EAA570-C348-4A35-8AA2-3889502FAB87}" type="presParOf" srcId="{CD616149-CA24-4ED1-99AE-EFA86B34D7FE}" destId="{D90FBCB1-499B-4849-8C6E-6A39B233FD6F}" srcOrd="9" destOrd="0" presId="urn:microsoft.com/office/officeart/2005/8/layout/pyramid2"/>
    <dgm:cxn modelId="{155C7AA7-D992-43D0-ACA4-6A651473C9F7}" type="presParOf" srcId="{CD616149-CA24-4ED1-99AE-EFA86B34D7FE}" destId="{CC98E7D6-4B95-4625-87FE-FCDB93AD8A31}" srcOrd="10" destOrd="0" presId="urn:microsoft.com/office/officeart/2005/8/layout/pyramid2"/>
    <dgm:cxn modelId="{7536E74D-63E2-43FC-9918-831A90153432}" type="presParOf" srcId="{CD616149-CA24-4ED1-99AE-EFA86B34D7FE}" destId="{B212362B-452D-408E-8DC5-9B260777CF7B}" srcOrd="11" destOrd="0" presId="urn:microsoft.com/office/officeart/2005/8/layout/pyramid2"/>
    <dgm:cxn modelId="{BFBD71F8-2AA8-4608-B697-1B9C1D97D2E3}" type="presParOf" srcId="{CD616149-CA24-4ED1-99AE-EFA86B34D7FE}" destId="{5C0C79EE-175E-48F1-8695-8A720F6D02E5}" srcOrd="12" destOrd="0" presId="urn:microsoft.com/office/officeart/2005/8/layout/pyramid2"/>
    <dgm:cxn modelId="{B693E352-6999-4C9D-90A0-5A9766E55EBC}" type="presParOf" srcId="{CD616149-CA24-4ED1-99AE-EFA86B34D7FE}" destId="{50FC304E-4F95-453D-AC03-E452ABB8DDE3}" srcOrd="13" destOrd="0" presId="urn:microsoft.com/office/officeart/2005/8/layout/pyramid2"/>
    <dgm:cxn modelId="{175576D6-9BDE-4A94-B540-B97AA748C68B}" type="presParOf" srcId="{CD616149-CA24-4ED1-99AE-EFA86B34D7FE}" destId="{2E17337C-21FF-43D1-90A8-2C03F1FBEACC}" srcOrd="14" destOrd="0" presId="urn:microsoft.com/office/officeart/2005/8/layout/pyramid2"/>
    <dgm:cxn modelId="{979C2F9C-F641-440A-B379-7F711975B824}" type="presParOf" srcId="{CD616149-CA24-4ED1-99AE-EFA86B34D7FE}" destId="{D7CB5DD8-1916-496F-951C-EB12A00D3F17}" srcOrd="15" destOrd="0" presId="urn:microsoft.com/office/officeart/2005/8/layout/pyramid2"/>
    <dgm:cxn modelId="{55A4BDA4-66B7-4625-AD76-2073F8C196B5}" type="presParOf" srcId="{CD616149-CA24-4ED1-99AE-EFA86B34D7FE}" destId="{E4718459-391B-44F0-859B-4434DDECC74C}" srcOrd="16" destOrd="0" presId="urn:microsoft.com/office/officeart/2005/8/layout/pyramid2"/>
    <dgm:cxn modelId="{E8C994C1-D238-46D6-AD10-A7B8E6B180A0}"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600" b="0" i="0" baseline="0" dirty="0" smtClean="0"/>
            <a:t>Code of Federal Regulations</a:t>
          </a:r>
          <a:endParaRPr lang="en-US" sz="1600" b="0"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600" b="0" i="0" baseline="0" dirty="0" smtClean="0"/>
            <a:t>FTA Circulars</a:t>
          </a:r>
          <a:endParaRPr lang="en-US" sz="1600" b="0"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800" b="1" i="0" baseline="0" dirty="0" smtClean="0"/>
            <a:t>Other Headquarters Requirements</a:t>
          </a:r>
          <a:endParaRPr lang="en-US" sz="1800" b="1"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600" b="0" i="0" baseline="0" dirty="0" smtClean="0"/>
            <a:t>OMB Circulars</a:t>
          </a:r>
          <a:endParaRPr lang="en-US" sz="1600" b="0"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600" b="0" i="0" baseline="0" dirty="0" smtClean="0"/>
            <a:t>State and Local Directives</a:t>
          </a:r>
          <a:endParaRPr lang="en-US" sz="1600" b="0"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13B36978-DF45-4498-8A3E-CF7B84EADA66}" type="presOf" srcId="{F1AD3DB3-50B0-4C44-8BC1-42A7427601C1}" destId="{474042D0-7FC9-42DB-98F3-3D3A3D8418E9}" srcOrd="0" destOrd="0" presId="urn:microsoft.com/office/officeart/2005/8/layout/pyramid2"/>
    <dgm:cxn modelId="{E023DDCD-4891-4537-B09A-8A99370AB107}" srcId="{DD355DBC-0910-4E92-B118-F6DA60C0F792}" destId="{EFDA0078-EDFB-411C-B319-08205261AFFA}" srcOrd="7" destOrd="0" parTransId="{306224C9-C082-47F5-8A52-A7883F71F430}" sibTransId="{A439EFA7-0260-40E9-8886-397F10483356}"/>
    <dgm:cxn modelId="{C0983C1A-0A0B-4104-BA55-6D422E0D4ABA}" type="presOf" srcId="{F9F5FF50-5822-42DF-AA5D-00FEA3B95BF0}" destId="{E4718459-391B-44F0-859B-4434DDECC74C}" srcOrd="0" destOrd="0" presId="urn:microsoft.com/office/officeart/2005/8/layout/pyramid2"/>
    <dgm:cxn modelId="{E5329384-36ED-46C9-9E93-60F75FCC538D}" type="presOf" srcId="{BA8CDF2A-B8C2-48E1-B50E-6F3E19CCC8E1}" destId="{CC98E7D6-4B95-4625-87FE-FCDB93AD8A31}" srcOrd="0" destOrd="0" presId="urn:microsoft.com/office/officeart/2005/8/layout/pyramid2"/>
    <dgm:cxn modelId="{314DF246-5FB0-4C0A-8F89-51C3AA349791}" srcId="{DD355DBC-0910-4E92-B118-F6DA60C0F792}" destId="{8C44737D-7C89-484B-99F7-723ABB126806}" srcOrd="0" destOrd="0" parTransId="{7F2AA70F-07F2-44CE-8DF6-4315B1BE784A}" sibTransId="{527EBBDF-5C5E-4D1A-A241-C63EBDB6BFC2}"/>
    <dgm:cxn modelId="{4C1FF3D7-8CE7-43F1-9D7A-68044193D43C}" type="presOf" srcId="{A04D31D4-0557-4535-A7E5-75B85FF83846}" destId="{5C0C79EE-175E-48F1-8695-8A720F6D02E5}" srcOrd="0" destOrd="0" presId="urn:microsoft.com/office/officeart/2005/8/layout/pyramid2"/>
    <dgm:cxn modelId="{8AA65C55-54C6-45C5-8F48-6A5A9350A275}" srcId="{DD355DBC-0910-4E92-B118-F6DA60C0F792}" destId="{C592B503-4712-49ED-8888-B433D6CEE9DE}" srcOrd="4" destOrd="0" parTransId="{100D6B2D-0EF7-4E03-8E09-DA47F271BE5B}" sibTransId="{9EC9805F-28C4-47DC-8DA8-3BAF38C6727B}"/>
    <dgm:cxn modelId="{41F64D67-8A0A-4E24-9D9C-92C31E87FFED}" srcId="{DD355DBC-0910-4E92-B118-F6DA60C0F792}" destId="{40BA4763-BEFD-4FC9-8E7C-F2B15C2C113A}" srcOrd="3" destOrd="0" parTransId="{E798F7AC-D320-4DE3-A479-49FEEA46A9BC}" sibTransId="{B5FA41FB-F4D8-4F75-95B2-F70A2335B21D}"/>
    <dgm:cxn modelId="{43856467-E336-43B9-8DFB-E29D1A9CB48F}" type="presOf" srcId="{EFDA0078-EDFB-411C-B319-08205261AFFA}" destId="{2E17337C-21FF-43D1-90A8-2C03F1FBEACC}" srcOrd="0" destOrd="0" presId="urn:microsoft.com/office/officeart/2005/8/layout/pyramid2"/>
    <dgm:cxn modelId="{AAB08861-0633-4EEA-8C14-678B73197746}" type="presOf" srcId="{5B48BC9E-396D-466A-BC7E-0C02C6BCE9D9}" destId="{4C266186-B712-40DF-B0AD-EE250FD493FA}" srcOrd="0" destOrd="0" presId="urn:microsoft.com/office/officeart/2005/8/layout/pyramid2"/>
    <dgm:cxn modelId="{CAAE8EF5-CB20-4F9D-8DC2-B3C1F95B2C7B}" type="presOf" srcId="{C592B503-4712-49ED-8888-B433D6CEE9DE}" destId="{E0F090DD-37B3-4338-9354-9A95205FBE4A}" srcOrd="0" destOrd="0" presId="urn:microsoft.com/office/officeart/2005/8/layout/pyramid2"/>
    <dgm:cxn modelId="{058C4DE0-21C2-4BCD-AD33-401E1664B893}" srcId="{DD355DBC-0910-4E92-B118-F6DA60C0F792}" destId="{A04D31D4-0557-4535-A7E5-75B85FF83846}" srcOrd="6" destOrd="0" parTransId="{817C99DB-9CA6-41F2-8E6B-2CC3D7201AEB}" sibTransId="{05E82A5A-80FC-46C1-B1C8-BF252B91A5A0}"/>
    <dgm:cxn modelId="{A1A5AC90-1A45-4FFF-9FF1-B2984A605643}" srcId="{DD355DBC-0910-4E92-B118-F6DA60C0F792}" destId="{BA8CDF2A-B8C2-48E1-B50E-6F3E19CCC8E1}" srcOrd="5" destOrd="0" parTransId="{93EDB3B8-887E-4BF6-BF3F-53FA9A6687FD}" sibTransId="{C3D05DA7-3FAD-4AF3-B06F-22F3AAF4883A}"/>
    <dgm:cxn modelId="{65A2278F-552F-4765-B4E1-821FCB5CA326}" srcId="{DD355DBC-0910-4E92-B118-F6DA60C0F792}" destId="{F9F5FF50-5822-42DF-AA5D-00FEA3B95BF0}" srcOrd="8" destOrd="0" parTransId="{A2876CDC-E587-4AF5-8A7F-787FFFAF9F51}" sibTransId="{126B832B-0F5E-4A73-BB69-87A43CDDF823}"/>
    <dgm:cxn modelId="{3135E319-2E27-4D98-8149-ADA81B406B42}" type="presOf" srcId="{40BA4763-BEFD-4FC9-8E7C-F2B15C2C113A}" destId="{7C6AF383-13BC-4EC2-8C19-05AC9D1047B3}" srcOrd="0" destOrd="0" presId="urn:microsoft.com/office/officeart/2005/8/layout/pyramid2"/>
    <dgm:cxn modelId="{6020E796-743B-4246-B5A4-E2F338E1D3DD}" type="presOf" srcId="{DD355DBC-0910-4E92-B118-F6DA60C0F792}" destId="{4AEB5597-C4CD-44A4-8D12-9254A374EF51}" srcOrd="0" destOrd="0" presId="urn:microsoft.com/office/officeart/2005/8/layout/pyramid2"/>
    <dgm:cxn modelId="{9FD3ADFF-6DCF-4171-9F2A-AD6D42F7FA12}" srcId="{DD355DBC-0910-4E92-B118-F6DA60C0F792}" destId="{F1AD3DB3-50B0-4C44-8BC1-42A7427601C1}" srcOrd="2" destOrd="0" parTransId="{72B6D87C-3616-4C59-93EA-D1D7C3F8C007}" sibTransId="{4990109D-3AD4-42BE-BFD4-95E26E0984F7}"/>
    <dgm:cxn modelId="{0266D1EF-E157-4990-B71A-D5E8B3A6B5F3}" srcId="{DD355DBC-0910-4E92-B118-F6DA60C0F792}" destId="{5B48BC9E-396D-466A-BC7E-0C02C6BCE9D9}" srcOrd="1" destOrd="0" parTransId="{33A50935-CA24-4965-A364-0081C24C4B47}" sibTransId="{1C0B3107-F004-4E18-BAE1-2FE26DFEF87C}"/>
    <dgm:cxn modelId="{6F56250E-0334-4A5D-9E76-6D155F684D72}" type="presOf" srcId="{8C44737D-7C89-484B-99F7-723ABB126806}" destId="{1B50263C-F21C-42C4-B3FA-5576E989D263}" srcOrd="0" destOrd="0" presId="urn:microsoft.com/office/officeart/2005/8/layout/pyramid2"/>
    <dgm:cxn modelId="{E0DD982B-3E3E-4E10-8657-DE6E76F9CFE6}" type="presParOf" srcId="{4AEB5597-C4CD-44A4-8D12-9254A374EF51}" destId="{28EFEAE8-E963-43A6-9367-C0E2F1751DCB}" srcOrd="0" destOrd="0" presId="urn:microsoft.com/office/officeart/2005/8/layout/pyramid2"/>
    <dgm:cxn modelId="{58C44DA1-A4CD-4627-A4A5-5EE2402B4DA4}" type="presParOf" srcId="{4AEB5597-C4CD-44A4-8D12-9254A374EF51}" destId="{CD616149-CA24-4ED1-99AE-EFA86B34D7FE}" srcOrd="1" destOrd="0" presId="urn:microsoft.com/office/officeart/2005/8/layout/pyramid2"/>
    <dgm:cxn modelId="{BC0F4722-E5B2-4C57-B873-2731D275A179}" type="presParOf" srcId="{CD616149-CA24-4ED1-99AE-EFA86B34D7FE}" destId="{1B50263C-F21C-42C4-B3FA-5576E989D263}" srcOrd="0" destOrd="0" presId="urn:microsoft.com/office/officeart/2005/8/layout/pyramid2"/>
    <dgm:cxn modelId="{84BA00E0-19F6-4FDF-A2B5-3FF5F1E2F1CD}" type="presParOf" srcId="{CD616149-CA24-4ED1-99AE-EFA86B34D7FE}" destId="{A9880197-9F2F-46A0-AAFF-4CE796A2F957}" srcOrd="1" destOrd="0" presId="urn:microsoft.com/office/officeart/2005/8/layout/pyramid2"/>
    <dgm:cxn modelId="{37CAC69D-E3F7-427F-BB9F-93DEDDA27650}" type="presParOf" srcId="{CD616149-CA24-4ED1-99AE-EFA86B34D7FE}" destId="{4C266186-B712-40DF-B0AD-EE250FD493FA}" srcOrd="2" destOrd="0" presId="urn:microsoft.com/office/officeart/2005/8/layout/pyramid2"/>
    <dgm:cxn modelId="{557090F9-AC4E-4EFA-9619-F5A9B850F119}" type="presParOf" srcId="{CD616149-CA24-4ED1-99AE-EFA86B34D7FE}" destId="{DB98185E-A461-47C7-ABBA-1D9787CFAC6D}" srcOrd="3" destOrd="0" presId="urn:microsoft.com/office/officeart/2005/8/layout/pyramid2"/>
    <dgm:cxn modelId="{3E77B955-B1C0-4771-B8BC-4B6AAFE33CEC}" type="presParOf" srcId="{CD616149-CA24-4ED1-99AE-EFA86B34D7FE}" destId="{474042D0-7FC9-42DB-98F3-3D3A3D8418E9}" srcOrd="4" destOrd="0" presId="urn:microsoft.com/office/officeart/2005/8/layout/pyramid2"/>
    <dgm:cxn modelId="{6C10BD08-C086-4D1C-BE97-F79EC2E02852}" type="presParOf" srcId="{CD616149-CA24-4ED1-99AE-EFA86B34D7FE}" destId="{A96D004A-6C5B-44CC-833C-117B51BA35FD}" srcOrd="5" destOrd="0" presId="urn:microsoft.com/office/officeart/2005/8/layout/pyramid2"/>
    <dgm:cxn modelId="{B8D92BC4-CAFE-4612-B925-5E911575FE9B}" type="presParOf" srcId="{CD616149-CA24-4ED1-99AE-EFA86B34D7FE}" destId="{7C6AF383-13BC-4EC2-8C19-05AC9D1047B3}" srcOrd="6" destOrd="0" presId="urn:microsoft.com/office/officeart/2005/8/layout/pyramid2"/>
    <dgm:cxn modelId="{CA7717E7-C7C4-4CC6-8C44-047496B3E1BC}" type="presParOf" srcId="{CD616149-CA24-4ED1-99AE-EFA86B34D7FE}" destId="{1258DB50-5635-4153-8ACF-B0FD62BB4346}" srcOrd="7" destOrd="0" presId="urn:microsoft.com/office/officeart/2005/8/layout/pyramid2"/>
    <dgm:cxn modelId="{3B41FDAC-6DB7-44A3-B931-272019A41B01}" type="presParOf" srcId="{CD616149-CA24-4ED1-99AE-EFA86B34D7FE}" destId="{E0F090DD-37B3-4338-9354-9A95205FBE4A}" srcOrd="8" destOrd="0" presId="urn:microsoft.com/office/officeart/2005/8/layout/pyramid2"/>
    <dgm:cxn modelId="{122AC27D-3502-43EB-AB03-EDB13B6ED78F}" type="presParOf" srcId="{CD616149-CA24-4ED1-99AE-EFA86B34D7FE}" destId="{D90FBCB1-499B-4849-8C6E-6A39B233FD6F}" srcOrd="9" destOrd="0" presId="urn:microsoft.com/office/officeart/2005/8/layout/pyramid2"/>
    <dgm:cxn modelId="{F3EA8A77-F395-4DB8-8CB5-C5AE0F6A2AB1}" type="presParOf" srcId="{CD616149-CA24-4ED1-99AE-EFA86B34D7FE}" destId="{CC98E7D6-4B95-4625-87FE-FCDB93AD8A31}" srcOrd="10" destOrd="0" presId="urn:microsoft.com/office/officeart/2005/8/layout/pyramid2"/>
    <dgm:cxn modelId="{7E624B7B-AA20-48CA-ACF2-A7FE25F4F278}" type="presParOf" srcId="{CD616149-CA24-4ED1-99AE-EFA86B34D7FE}" destId="{B212362B-452D-408E-8DC5-9B260777CF7B}" srcOrd="11" destOrd="0" presId="urn:microsoft.com/office/officeart/2005/8/layout/pyramid2"/>
    <dgm:cxn modelId="{2C1717A5-6DAC-482A-991D-880463E3B220}" type="presParOf" srcId="{CD616149-CA24-4ED1-99AE-EFA86B34D7FE}" destId="{5C0C79EE-175E-48F1-8695-8A720F6D02E5}" srcOrd="12" destOrd="0" presId="urn:microsoft.com/office/officeart/2005/8/layout/pyramid2"/>
    <dgm:cxn modelId="{A41C7D65-D1F5-4017-AB3C-2A32767050BA}" type="presParOf" srcId="{CD616149-CA24-4ED1-99AE-EFA86B34D7FE}" destId="{50FC304E-4F95-453D-AC03-E452ABB8DDE3}" srcOrd="13" destOrd="0" presId="urn:microsoft.com/office/officeart/2005/8/layout/pyramid2"/>
    <dgm:cxn modelId="{02DF67F2-6B1B-4C93-9F28-F298F69AD74C}" type="presParOf" srcId="{CD616149-CA24-4ED1-99AE-EFA86B34D7FE}" destId="{2E17337C-21FF-43D1-90A8-2C03F1FBEACC}" srcOrd="14" destOrd="0" presId="urn:microsoft.com/office/officeart/2005/8/layout/pyramid2"/>
    <dgm:cxn modelId="{5617557D-654D-4AAD-B836-212CA409952C}" type="presParOf" srcId="{CD616149-CA24-4ED1-99AE-EFA86B34D7FE}" destId="{D7CB5DD8-1916-496F-951C-EB12A00D3F17}" srcOrd="15" destOrd="0" presId="urn:microsoft.com/office/officeart/2005/8/layout/pyramid2"/>
    <dgm:cxn modelId="{25FC5377-2E96-4212-9545-FDFC6E7449DE}" type="presParOf" srcId="{CD616149-CA24-4ED1-99AE-EFA86B34D7FE}" destId="{E4718459-391B-44F0-859B-4434DDECC74C}" srcOrd="16" destOrd="0" presId="urn:microsoft.com/office/officeart/2005/8/layout/pyramid2"/>
    <dgm:cxn modelId="{408A8331-CBC8-4D56-AFE4-92A5456051EF}"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D355DBC-0910-4E92-B118-F6DA60C0F792}" type="doc">
      <dgm:prSet loTypeId="urn:microsoft.com/office/officeart/2005/8/layout/pyramid2" loCatId="list" qsTypeId="urn:microsoft.com/office/officeart/2005/8/quickstyle/3d5" qsCatId="3D"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600" b="0" i="0" baseline="0" dirty="0" smtClean="0"/>
            <a:t>Constitution</a:t>
          </a:r>
          <a:endParaRPr lang="en-US" sz="1600" b="0" i="0" baseline="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600" b="0" i="0" baseline="0" dirty="0" smtClean="0"/>
            <a:t>Code of Federal Regulations</a:t>
          </a:r>
          <a:endParaRPr lang="en-US" sz="1600" b="0" i="0" baseline="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600" b="0" i="0" baseline="0" dirty="0" smtClean="0"/>
            <a:t>FTA Circulars</a:t>
          </a:r>
          <a:endParaRPr lang="en-US" sz="1600" b="0" i="0" baseline="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600" b="0" i="0" baseline="0" dirty="0" smtClean="0"/>
            <a:t>Other Headquarters Directives</a:t>
          </a:r>
          <a:endParaRPr lang="en-US" sz="1600" b="0" i="0" baseline="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5B48BC9E-396D-466A-BC7E-0C02C6BCE9D9}">
      <dgm:prSet custT="1"/>
      <dgm:spPr/>
      <dgm:t>
        <a:bodyPr/>
        <a:lstStyle/>
        <a:p>
          <a:r>
            <a:rPr lang="en-US" sz="1600" b="0" i="0" baseline="0" dirty="0" smtClean="0"/>
            <a:t>Public Laws</a:t>
          </a:r>
          <a:endParaRPr lang="en-US" sz="1600" b="0" i="0" baseline="0" dirty="0"/>
        </a:p>
      </dgm:t>
    </dgm:pt>
    <dgm:pt modelId="{33A50935-CA24-4965-A364-0081C24C4B47}" type="parTrans" cxnId="{0266D1EF-E157-4990-B71A-D5E8B3A6B5F3}">
      <dgm:prSet/>
      <dgm:spPr/>
      <dgm:t>
        <a:bodyPr/>
        <a:lstStyle/>
        <a:p>
          <a:endParaRPr lang="en-US"/>
        </a:p>
      </dgm:t>
    </dgm:pt>
    <dgm:pt modelId="{1C0B3107-F004-4E18-BAE1-2FE26DFEF87C}" type="sibTrans" cxnId="{0266D1EF-E157-4990-B71A-D5E8B3A6B5F3}">
      <dgm:prSet/>
      <dgm:spPr/>
      <dgm:t>
        <a:bodyPr/>
        <a:lstStyle/>
        <a:p>
          <a:endParaRPr lang="en-US"/>
        </a:p>
      </dgm:t>
    </dgm:pt>
    <dgm:pt modelId="{40BA4763-BEFD-4FC9-8E7C-F2B15C2C113A}">
      <dgm:prSet custT="1"/>
      <dgm:spPr/>
      <dgm:t>
        <a:bodyPr/>
        <a:lstStyle/>
        <a:p>
          <a:r>
            <a:rPr lang="en-US" sz="1600" b="0" i="0" baseline="0" dirty="0" smtClean="0"/>
            <a:t>OMB Circulars</a:t>
          </a:r>
          <a:endParaRPr lang="en-US" sz="1600" b="0" i="0" baseline="0" dirty="0"/>
        </a:p>
      </dgm:t>
    </dgm:pt>
    <dgm:pt modelId="{E798F7AC-D320-4DE3-A479-49FEEA46A9BC}" type="parTrans" cxnId="{41F64D67-8A0A-4E24-9D9C-92C31E87FFED}">
      <dgm:prSet/>
      <dgm:spPr/>
      <dgm:t>
        <a:bodyPr/>
        <a:lstStyle/>
        <a:p>
          <a:endParaRPr lang="en-US"/>
        </a:p>
      </dgm:t>
    </dgm:pt>
    <dgm:pt modelId="{B5FA41FB-F4D8-4F75-95B2-F70A2335B21D}" type="sibTrans" cxnId="{41F64D67-8A0A-4E24-9D9C-92C31E87FFED}">
      <dgm:prSet/>
      <dgm:spPr/>
      <dgm:t>
        <a:bodyPr/>
        <a:lstStyle/>
        <a:p>
          <a:endParaRPr lang="en-US"/>
        </a:p>
      </dgm:t>
    </dgm:pt>
    <dgm:pt modelId="{F1AD3DB3-50B0-4C44-8BC1-42A7427601C1}">
      <dgm:prSet custT="1"/>
      <dgm:spPr/>
      <dgm:t>
        <a:bodyPr/>
        <a:lstStyle/>
        <a:p>
          <a:r>
            <a:rPr lang="en-US" sz="1600" b="0" i="0" baseline="0" dirty="0" smtClean="0"/>
            <a:t>U.S. Code</a:t>
          </a:r>
          <a:endParaRPr lang="en-US" sz="1600" b="0" i="0" baseline="0" dirty="0"/>
        </a:p>
      </dgm:t>
    </dgm:pt>
    <dgm:pt modelId="{72B6D87C-3616-4C59-93EA-D1D7C3F8C007}" type="parTrans" cxnId="{9FD3ADFF-6DCF-4171-9F2A-AD6D42F7FA12}">
      <dgm:prSet/>
      <dgm:spPr/>
      <dgm:t>
        <a:bodyPr/>
        <a:lstStyle/>
        <a:p>
          <a:endParaRPr lang="en-US"/>
        </a:p>
      </dgm:t>
    </dgm:pt>
    <dgm:pt modelId="{4990109D-3AD4-42BE-BFD4-95E26E0984F7}" type="sibTrans" cxnId="{9FD3ADFF-6DCF-4171-9F2A-AD6D42F7FA12}">
      <dgm:prSet/>
      <dgm:spPr/>
      <dgm:t>
        <a:bodyPr/>
        <a:lstStyle/>
        <a:p>
          <a:endParaRPr lang="en-US"/>
        </a:p>
      </dgm:t>
    </dgm:pt>
    <dgm:pt modelId="{F9F5FF50-5822-42DF-AA5D-00FEA3B95BF0}">
      <dgm:prSet custT="1"/>
      <dgm:spPr/>
      <dgm:t>
        <a:bodyPr/>
        <a:lstStyle/>
        <a:p>
          <a:r>
            <a:rPr lang="en-US" sz="1800" b="1" i="0" baseline="0" dirty="0" smtClean="0"/>
            <a:t>State and Local Directives</a:t>
          </a:r>
          <a:endParaRPr lang="en-US" sz="1800" b="1" i="0" baseline="0" dirty="0"/>
        </a:p>
      </dgm:t>
    </dgm:pt>
    <dgm:pt modelId="{A2876CDC-E587-4AF5-8A7F-787FFFAF9F51}" type="parTrans" cxnId="{65A2278F-552F-4765-B4E1-821FCB5CA326}">
      <dgm:prSet/>
      <dgm:spPr/>
      <dgm:t>
        <a:bodyPr/>
        <a:lstStyle/>
        <a:p>
          <a:endParaRPr lang="en-US"/>
        </a:p>
      </dgm:t>
    </dgm:pt>
    <dgm:pt modelId="{126B832B-0F5E-4A73-BB69-87A43CDDF823}" type="sibTrans" cxnId="{65A2278F-552F-4765-B4E1-821FCB5CA326}">
      <dgm:prSet/>
      <dgm:spPr/>
      <dgm:t>
        <a:bodyPr/>
        <a:lstStyle/>
        <a:p>
          <a:endParaRPr lang="en-US"/>
        </a:p>
      </dgm:t>
    </dgm:pt>
    <dgm:pt modelId="{EFDA0078-EDFB-411C-B319-08205261AFFA}">
      <dgm:prSet custT="1"/>
      <dgm:spPr/>
      <dgm:t>
        <a:bodyPr/>
        <a:lstStyle/>
        <a:p>
          <a:r>
            <a:rPr lang="en-US" sz="1600" b="0" i="0" baseline="0" dirty="0" smtClean="0"/>
            <a:t>Regional Office Interpretations</a:t>
          </a:r>
          <a:endParaRPr lang="en-US" sz="1600" b="0" i="0" baseline="0" dirty="0"/>
        </a:p>
      </dgm:t>
    </dgm:pt>
    <dgm:pt modelId="{306224C9-C082-47F5-8A52-A7883F71F430}" type="parTrans" cxnId="{E023DDCD-4891-4537-B09A-8A99370AB107}">
      <dgm:prSet/>
      <dgm:spPr/>
      <dgm:t>
        <a:bodyPr/>
        <a:lstStyle/>
        <a:p>
          <a:endParaRPr lang="en-US"/>
        </a:p>
      </dgm:t>
    </dgm:pt>
    <dgm:pt modelId="{A439EFA7-0260-40E9-8886-397F10483356}" type="sibTrans" cxnId="{E023DDCD-4891-4537-B09A-8A99370AB107}">
      <dgm:prSet/>
      <dgm:spPr/>
      <dgm:t>
        <a:bodyPr/>
        <a:lstStyle/>
        <a:p>
          <a:endParaRPr lang="en-US"/>
        </a:p>
      </dgm:t>
    </dgm:pt>
    <dgm:pt modelId="{4AEB5597-C4CD-44A4-8D12-9254A374EF51}" type="pres">
      <dgm:prSet presAssocID="{DD355DBC-0910-4E92-B118-F6DA60C0F792}" presName="compositeShape" presStyleCnt="0">
        <dgm:presLayoutVars>
          <dgm:dir/>
          <dgm:resizeHandles/>
        </dgm:presLayoutVars>
      </dgm:prSet>
      <dgm:spPr/>
      <dgm:t>
        <a:bodyPr/>
        <a:lstStyle/>
        <a:p>
          <a:endParaRPr lang="en-US"/>
        </a:p>
      </dgm:t>
    </dgm:pt>
    <dgm:pt modelId="{28EFEAE8-E963-43A6-9367-C0E2F1751DCB}" type="pres">
      <dgm:prSet presAssocID="{DD355DBC-0910-4E92-B118-F6DA60C0F792}" presName="pyramid" presStyleLbl="node1" presStyleIdx="0" presStyleCnt="1"/>
      <dgm:spPr/>
      <dgm:t>
        <a:bodyPr/>
        <a:lstStyle/>
        <a:p>
          <a:endParaRPr lang="en-US"/>
        </a:p>
      </dgm:t>
    </dgm:pt>
    <dgm:pt modelId="{CD616149-CA24-4ED1-99AE-EFA86B34D7FE}" type="pres">
      <dgm:prSet presAssocID="{DD355DBC-0910-4E92-B118-F6DA60C0F792}" presName="theList" presStyleCnt="0"/>
      <dgm:spPr/>
      <dgm:t>
        <a:bodyPr/>
        <a:lstStyle/>
        <a:p>
          <a:endParaRPr lang="en-US"/>
        </a:p>
      </dgm:t>
    </dgm:pt>
    <dgm:pt modelId="{1B50263C-F21C-42C4-B3FA-5576E989D263}" type="pres">
      <dgm:prSet presAssocID="{8C44737D-7C89-484B-99F7-723ABB126806}" presName="aNode" presStyleLbl="fgAcc1" presStyleIdx="0" presStyleCnt="9">
        <dgm:presLayoutVars>
          <dgm:bulletEnabled val="1"/>
        </dgm:presLayoutVars>
      </dgm:prSet>
      <dgm:spPr/>
      <dgm:t>
        <a:bodyPr/>
        <a:lstStyle/>
        <a:p>
          <a:endParaRPr lang="en-US"/>
        </a:p>
      </dgm:t>
    </dgm:pt>
    <dgm:pt modelId="{A9880197-9F2F-46A0-AAFF-4CE796A2F957}" type="pres">
      <dgm:prSet presAssocID="{8C44737D-7C89-484B-99F7-723ABB126806}" presName="aSpace" presStyleCnt="0"/>
      <dgm:spPr/>
      <dgm:t>
        <a:bodyPr/>
        <a:lstStyle/>
        <a:p>
          <a:endParaRPr lang="en-US"/>
        </a:p>
      </dgm:t>
    </dgm:pt>
    <dgm:pt modelId="{4C266186-B712-40DF-B0AD-EE250FD493FA}" type="pres">
      <dgm:prSet presAssocID="{5B48BC9E-396D-466A-BC7E-0C02C6BCE9D9}" presName="aNode" presStyleLbl="fgAcc1" presStyleIdx="1" presStyleCnt="9">
        <dgm:presLayoutVars>
          <dgm:bulletEnabled val="1"/>
        </dgm:presLayoutVars>
      </dgm:prSet>
      <dgm:spPr/>
      <dgm:t>
        <a:bodyPr/>
        <a:lstStyle/>
        <a:p>
          <a:endParaRPr lang="en-US"/>
        </a:p>
      </dgm:t>
    </dgm:pt>
    <dgm:pt modelId="{DB98185E-A461-47C7-ABBA-1D9787CFAC6D}" type="pres">
      <dgm:prSet presAssocID="{5B48BC9E-396D-466A-BC7E-0C02C6BCE9D9}" presName="aSpace" presStyleCnt="0"/>
      <dgm:spPr/>
      <dgm:t>
        <a:bodyPr/>
        <a:lstStyle/>
        <a:p>
          <a:endParaRPr lang="en-US"/>
        </a:p>
      </dgm:t>
    </dgm:pt>
    <dgm:pt modelId="{474042D0-7FC9-42DB-98F3-3D3A3D8418E9}" type="pres">
      <dgm:prSet presAssocID="{F1AD3DB3-50B0-4C44-8BC1-42A7427601C1}" presName="aNode" presStyleLbl="fgAcc1" presStyleIdx="2" presStyleCnt="9" custLinFactY="-405" custLinFactNeighborX="704" custLinFactNeighborY="-100000">
        <dgm:presLayoutVars>
          <dgm:bulletEnabled val="1"/>
        </dgm:presLayoutVars>
      </dgm:prSet>
      <dgm:spPr/>
      <dgm:t>
        <a:bodyPr/>
        <a:lstStyle/>
        <a:p>
          <a:endParaRPr lang="en-US"/>
        </a:p>
      </dgm:t>
    </dgm:pt>
    <dgm:pt modelId="{A96D004A-6C5B-44CC-833C-117B51BA35FD}" type="pres">
      <dgm:prSet presAssocID="{F1AD3DB3-50B0-4C44-8BC1-42A7427601C1}" presName="aSpace" presStyleCnt="0"/>
      <dgm:spPr/>
      <dgm:t>
        <a:bodyPr/>
        <a:lstStyle/>
        <a:p>
          <a:endParaRPr lang="en-US"/>
        </a:p>
      </dgm:t>
    </dgm:pt>
    <dgm:pt modelId="{7C6AF383-13BC-4EC2-8C19-05AC9D1047B3}" type="pres">
      <dgm:prSet presAssocID="{40BA4763-BEFD-4FC9-8E7C-F2B15C2C113A}" presName="aNode" presStyleLbl="fgAcc1" presStyleIdx="3" presStyleCnt="9">
        <dgm:presLayoutVars>
          <dgm:bulletEnabled val="1"/>
        </dgm:presLayoutVars>
      </dgm:prSet>
      <dgm:spPr/>
      <dgm:t>
        <a:bodyPr/>
        <a:lstStyle/>
        <a:p>
          <a:endParaRPr lang="en-US"/>
        </a:p>
      </dgm:t>
    </dgm:pt>
    <dgm:pt modelId="{1258DB50-5635-4153-8ACF-B0FD62BB4346}" type="pres">
      <dgm:prSet presAssocID="{40BA4763-BEFD-4FC9-8E7C-F2B15C2C113A}" presName="aSpace" presStyleCnt="0"/>
      <dgm:spPr/>
      <dgm:t>
        <a:bodyPr/>
        <a:lstStyle/>
        <a:p>
          <a:endParaRPr lang="en-US"/>
        </a:p>
      </dgm:t>
    </dgm:pt>
    <dgm:pt modelId="{E0F090DD-37B3-4338-9354-9A95205FBE4A}" type="pres">
      <dgm:prSet presAssocID="{C592B503-4712-49ED-8888-B433D6CEE9DE}" presName="aNode" presStyleLbl="fgAcc1" presStyleIdx="4" presStyleCnt="9">
        <dgm:presLayoutVars>
          <dgm:bulletEnabled val="1"/>
        </dgm:presLayoutVars>
      </dgm:prSet>
      <dgm:spPr/>
      <dgm:t>
        <a:bodyPr/>
        <a:lstStyle/>
        <a:p>
          <a:endParaRPr lang="en-US"/>
        </a:p>
      </dgm:t>
    </dgm:pt>
    <dgm:pt modelId="{D90FBCB1-499B-4849-8C6E-6A39B233FD6F}" type="pres">
      <dgm:prSet presAssocID="{C592B503-4712-49ED-8888-B433D6CEE9DE}" presName="aSpace" presStyleCnt="0"/>
      <dgm:spPr/>
      <dgm:t>
        <a:bodyPr/>
        <a:lstStyle/>
        <a:p>
          <a:endParaRPr lang="en-US"/>
        </a:p>
      </dgm:t>
    </dgm:pt>
    <dgm:pt modelId="{CC98E7D6-4B95-4625-87FE-FCDB93AD8A31}" type="pres">
      <dgm:prSet presAssocID="{BA8CDF2A-B8C2-48E1-B50E-6F3E19CCC8E1}" presName="aNode" presStyleLbl="fgAcc1" presStyleIdx="5" presStyleCnt="9">
        <dgm:presLayoutVars>
          <dgm:bulletEnabled val="1"/>
        </dgm:presLayoutVars>
      </dgm:prSet>
      <dgm:spPr/>
      <dgm:t>
        <a:bodyPr/>
        <a:lstStyle/>
        <a:p>
          <a:endParaRPr lang="en-US"/>
        </a:p>
      </dgm:t>
    </dgm:pt>
    <dgm:pt modelId="{B212362B-452D-408E-8DC5-9B260777CF7B}" type="pres">
      <dgm:prSet presAssocID="{BA8CDF2A-B8C2-48E1-B50E-6F3E19CCC8E1}" presName="aSpace" presStyleCnt="0"/>
      <dgm:spPr/>
      <dgm:t>
        <a:bodyPr/>
        <a:lstStyle/>
        <a:p>
          <a:endParaRPr lang="en-US"/>
        </a:p>
      </dgm:t>
    </dgm:pt>
    <dgm:pt modelId="{5C0C79EE-175E-48F1-8695-8A720F6D02E5}" type="pres">
      <dgm:prSet presAssocID="{A04D31D4-0557-4535-A7E5-75B85FF83846}" presName="aNode" presStyleLbl="fgAcc1" presStyleIdx="6" presStyleCnt="9">
        <dgm:presLayoutVars>
          <dgm:bulletEnabled val="1"/>
        </dgm:presLayoutVars>
      </dgm:prSet>
      <dgm:spPr/>
      <dgm:t>
        <a:bodyPr/>
        <a:lstStyle/>
        <a:p>
          <a:endParaRPr lang="en-US"/>
        </a:p>
      </dgm:t>
    </dgm:pt>
    <dgm:pt modelId="{50FC304E-4F95-453D-AC03-E452ABB8DDE3}" type="pres">
      <dgm:prSet presAssocID="{A04D31D4-0557-4535-A7E5-75B85FF83846}" presName="aSpace" presStyleCnt="0"/>
      <dgm:spPr/>
      <dgm:t>
        <a:bodyPr/>
        <a:lstStyle/>
        <a:p>
          <a:endParaRPr lang="en-US"/>
        </a:p>
      </dgm:t>
    </dgm:pt>
    <dgm:pt modelId="{2E17337C-21FF-43D1-90A8-2C03F1FBEACC}" type="pres">
      <dgm:prSet presAssocID="{EFDA0078-EDFB-411C-B319-08205261AFFA}" presName="aNode" presStyleLbl="fgAcc1" presStyleIdx="7" presStyleCnt="9">
        <dgm:presLayoutVars>
          <dgm:bulletEnabled val="1"/>
        </dgm:presLayoutVars>
      </dgm:prSet>
      <dgm:spPr/>
      <dgm:t>
        <a:bodyPr/>
        <a:lstStyle/>
        <a:p>
          <a:endParaRPr lang="en-US"/>
        </a:p>
      </dgm:t>
    </dgm:pt>
    <dgm:pt modelId="{D7CB5DD8-1916-496F-951C-EB12A00D3F17}" type="pres">
      <dgm:prSet presAssocID="{EFDA0078-EDFB-411C-B319-08205261AFFA}" presName="aSpace" presStyleCnt="0"/>
      <dgm:spPr/>
      <dgm:t>
        <a:bodyPr/>
        <a:lstStyle/>
        <a:p>
          <a:endParaRPr lang="en-US"/>
        </a:p>
      </dgm:t>
    </dgm:pt>
    <dgm:pt modelId="{E4718459-391B-44F0-859B-4434DDECC74C}" type="pres">
      <dgm:prSet presAssocID="{F9F5FF50-5822-42DF-AA5D-00FEA3B95BF0}" presName="aNode" presStyleLbl="fgAcc1" presStyleIdx="8" presStyleCnt="9" custLinFactY="9078" custLinFactNeighborX="-1099" custLinFactNeighborY="100000">
        <dgm:presLayoutVars>
          <dgm:bulletEnabled val="1"/>
        </dgm:presLayoutVars>
      </dgm:prSet>
      <dgm:spPr/>
      <dgm:t>
        <a:bodyPr/>
        <a:lstStyle/>
        <a:p>
          <a:endParaRPr lang="en-US"/>
        </a:p>
      </dgm:t>
    </dgm:pt>
    <dgm:pt modelId="{4ADF4194-BFFD-40B6-A312-42F3B0B1EE6D}" type="pres">
      <dgm:prSet presAssocID="{F9F5FF50-5822-42DF-AA5D-00FEA3B95BF0}" presName="aSpace" presStyleCnt="0"/>
      <dgm:spPr/>
      <dgm:t>
        <a:bodyPr/>
        <a:lstStyle/>
        <a:p>
          <a:endParaRPr lang="en-US"/>
        </a:p>
      </dgm:t>
    </dgm:pt>
  </dgm:ptLst>
  <dgm:cxnLst>
    <dgm:cxn modelId="{0266D1EF-E157-4990-B71A-D5E8B3A6B5F3}" srcId="{DD355DBC-0910-4E92-B118-F6DA60C0F792}" destId="{5B48BC9E-396D-466A-BC7E-0C02C6BCE9D9}" srcOrd="1" destOrd="0" parTransId="{33A50935-CA24-4965-A364-0081C24C4B47}" sibTransId="{1C0B3107-F004-4E18-BAE1-2FE26DFEF87C}"/>
    <dgm:cxn modelId="{058C4DE0-21C2-4BCD-AD33-401E1664B893}" srcId="{DD355DBC-0910-4E92-B118-F6DA60C0F792}" destId="{A04D31D4-0557-4535-A7E5-75B85FF83846}" srcOrd="6" destOrd="0" parTransId="{817C99DB-9CA6-41F2-8E6B-2CC3D7201AEB}" sibTransId="{05E82A5A-80FC-46C1-B1C8-BF252B91A5A0}"/>
    <dgm:cxn modelId="{314DF246-5FB0-4C0A-8F89-51C3AA349791}" srcId="{DD355DBC-0910-4E92-B118-F6DA60C0F792}" destId="{8C44737D-7C89-484B-99F7-723ABB126806}" srcOrd="0" destOrd="0" parTransId="{7F2AA70F-07F2-44CE-8DF6-4315B1BE784A}" sibTransId="{527EBBDF-5C5E-4D1A-A241-C63EBDB6BFC2}"/>
    <dgm:cxn modelId="{8AA65C55-54C6-45C5-8F48-6A5A9350A275}" srcId="{DD355DBC-0910-4E92-B118-F6DA60C0F792}" destId="{C592B503-4712-49ED-8888-B433D6CEE9DE}" srcOrd="4" destOrd="0" parTransId="{100D6B2D-0EF7-4E03-8E09-DA47F271BE5B}" sibTransId="{9EC9805F-28C4-47DC-8DA8-3BAF38C6727B}"/>
    <dgm:cxn modelId="{F895738D-C7BF-43D5-8710-EB0364BB1F53}" type="presOf" srcId="{DD355DBC-0910-4E92-B118-F6DA60C0F792}" destId="{4AEB5597-C4CD-44A4-8D12-9254A374EF51}" srcOrd="0" destOrd="0" presId="urn:microsoft.com/office/officeart/2005/8/layout/pyramid2"/>
    <dgm:cxn modelId="{E2910308-3C7D-4DA4-A1C0-6EE3CD6F61BE}" type="presOf" srcId="{F9F5FF50-5822-42DF-AA5D-00FEA3B95BF0}" destId="{E4718459-391B-44F0-859B-4434DDECC74C}" srcOrd="0" destOrd="0" presId="urn:microsoft.com/office/officeart/2005/8/layout/pyramid2"/>
    <dgm:cxn modelId="{40CFC5C3-434E-4D01-9679-E7BD48F7A08A}" type="presOf" srcId="{A04D31D4-0557-4535-A7E5-75B85FF83846}" destId="{5C0C79EE-175E-48F1-8695-8A720F6D02E5}" srcOrd="0" destOrd="0" presId="urn:microsoft.com/office/officeart/2005/8/layout/pyramid2"/>
    <dgm:cxn modelId="{41F64D67-8A0A-4E24-9D9C-92C31E87FFED}" srcId="{DD355DBC-0910-4E92-B118-F6DA60C0F792}" destId="{40BA4763-BEFD-4FC9-8E7C-F2B15C2C113A}" srcOrd="3" destOrd="0" parTransId="{E798F7AC-D320-4DE3-A479-49FEEA46A9BC}" sibTransId="{B5FA41FB-F4D8-4F75-95B2-F70A2335B21D}"/>
    <dgm:cxn modelId="{BF07A6BC-668D-4B32-8230-78586B49900D}" type="presOf" srcId="{5B48BC9E-396D-466A-BC7E-0C02C6BCE9D9}" destId="{4C266186-B712-40DF-B0AD-EE250FD493FA}" srcOrd="0" destOrd="0" presId="urn:microsoft.com/office/officeart/2005/8/layout/pyramid2"/>
    <dgm:cxn modelId="{0896AA7C-C028-4FDA-9A86-5206D24EDA98}" type="presOf" srcId="{40BA4763-BEFD-4FC9-8E7C-F2B15C2C113A}" destId="{7C6AF383-13BC-4EC2-8C19-05AC9D1047B3}" srcOrd="0" destOrd="0" presId="urn:microsoft.com/office/officeart/2005/8/layout/pyramid2"/>
    <dgm:cxn modelId="{3D6B2A64-1E5D-4689-B94C-2C1ABBDD38AE}" type="presOf" srcId="{8C44737D-7C89-484B-99F7-723ABB126806}" destId="{1B50263C-F21C-42C4-B3FA-5576E989D263}" srcOrd="0" destOrd="0" presId="urn:microsoft.com/office/officeart/2005/8/layout/pyramid2"/>
    <dgm:cxn modelId="{65A2278F-552F-4765-B4E1-821FCB5CA326}" srcId="{DD355DBC-0910-4E92-B118-F6DA60C0F792}" destId="{F9F5FF50-5822-42DF-AA5D-00FEA3B95BF0}" srcOrd="8" destOrd="0" parTransId="{A2876CDC-E587-4AF5-8A7F-787FFFAF9F51}" sibTransId="{126B832B-0F5E-4A73-BB69-87A43CDDF823}"/>
    <dgm:cxn modelId="{A1A5AC90-1A45-4FFF-9FF1-B2984A605643}" srcId="{DD355DBC-0910-4E92-B118-F6DA60C0F792}" destId="{BA8CDF2A-B8C2-48E1-B50E-6F3E19CCC8E1}" srcOrd="5" destOrd="0" parTransId="{93EDB3B8-887E-4BF6-BF3F-53FA9A6687FD}" sibTransId="{C3D05DA7-3FAD-4AF3-B06F-22F3AAF4883A}"/>
    <dgm:cxn modelId="{AE48E433-1BEE-4329-94F3-D8A22269CE25}" type="presOf" srcId="{BA8CDF2A-B8C2-48E1-B50E-6F3E19CCC8E1}" destId="{CC98E7D6-4B95-4625-87FE-FCDB93AD8A31}" srcOrd="0" destOrd="0" presId="urn:microsoft.com/office/officeart/2005/8/layout/pyramid2"/>
    <dgm:cxn modelId="{5D904B5B-B82A-4717-92CE-204A54007638}" type="presOf" srcId="{EFDA0078-EDFB-411C-B319-08205261AFFA}" destId="{2E17337C-21FF-43D1-90A8-2C03F1FBEACC}" srcOrd="0" destOrd="0" presId="urn:microsoft.com/office/officeart/2005/8/layout/pyramid2"/>
    <dgm:cxn modelId="{9FD3ADFF-6DCF-4171-9F2A-AD6D42F7FA12}" srcId="{DD355DBC-0910-4E92-B118-F6DA60C0F792}" destId="{F1AD3DB3-50B0-4C44-8BC1-42A7427601C1}" srcOrd="2" destOrd="0" parTransId="{72B6D87C-3616-4C59-93EA-D1D7C3F8C007}" sibTransId="{4990109D-3AD4-42BE-BFD4-95E26E0984F7}"/>
    <dgm:cxn modelId="{B18DAB3E-BDC7-4FAB-8126-55BB16F21D9C}" type="presOf" srcId="{F1AD3DB3-50B0-4C44-8BC1-42A7427601C1}" destId="{474042D0-7FC9-42DB-98F3-3D3A3D8418E9}" srcOrd="0" destOrd="0" presId="urn:microsoft.com/office/officeart/2005/8/layout/pyramid2"/>
    <dgm:cxn modelId="{57E1DB72-3944-4D4E-B35F-E5505E5D00C5}" type="presOf" srcId="{C592B503-4712-49ED-8888-B433D6CEE9DE}" destId="{E0F090DD-37B3-4338-9354-9A95205FBE4A}" srcOrd="0" destOrd="0" presId="urn:microsoft.com/office/officeart/2005/8/layout/pyramid2"/>
    <dgm:cxn modelId="{E023DDCD-4891-4537-B09A-8A99370AB107}" srcId="{DD355DBC-0910-4E92-B118-F6DA60C0F792}" destId="{EFDA0078-EDFB-411C-B319-08205261AFFA}" srcOrd="7" destOrd="0" parTransId="{306224C9-C082-47F5-8A52-A7883F71F430}" sibTransId="{A439EFA7-0260-40E9-8886-397F10483356}"/>
    <dgm:cxn modelId="{A108AD90-950E-4528-A737-339729ADAFAE}" type="presParOf" srcId="{4AEB5597-C4CD-44A4-8D12-9254A374EF51}" destId="{28EFEAE8-E963-43A6-9367-C0E2F1751DCB}" srcOrd="0" destOrd="0" presId="urn:microsoft.com/office/officeart/2005/8/layout/pyramid2"/>
    <dgm:cxn modelId="{981B36B3-26CD-4F0A-9634-FDCD71641E6B}" type="presParOf" srcId="{4AEB5597-C4CD-44A4-8D12-9254A374EF51}" destId="{CD616149-CA24-4ED1-99AE-EFA86B34D7FE}" srcOrd="1" destOrd="0" presId="urn:microsoft.com/office/officeart/2005/8/layout/pyramid2"/>
    <dgm:cxn modelId="{D9B45D15-1640-40C9-AF97-6608160D84BB}" type="presParOf" srcId="{CD616149-CA24-4ED1-99AE-EFA86B34D7FE}" destId="{1B50263C-F21C-42C4-B3FA-5576E989D263}" srcOrd="0" destOrd="0" presId="urn:microsoft.com/office/officeart/2005/8/layout/pyramid2"/>
    <dgm:cxn modelId="{05128438-3952-4FA7-B2D0-A3E6A2D32E7F}" type="presParOf" srcId="{CD616149-CA24-4ED1-99AE-EFA86B34D7FE}" destId="{A9880197-9F2F-46A0-AAFF-4CE796A2F957}" srcOrd="1" destOrd="0" presId="urn:microsoft.com/office/officeart/2005/8/layout/pyramid2"/>
    <dgm:cxn modelId="{3CDC417C-7F15-4C0A-B149-A602CB8143D7}" type="presParOf" srcId="{CD616149-CA24-4ED1-99AE-EFA86B34D7FE}" destId="{4C266186-B712-40DF-B0AD-EE250FD493FA}" srcOrd="2" destOrd="0" presId="urn:microsoft.com/office/officeart/2005/8/layout/pyramid2"/>
    <dgm:cxn modelId="{1E335D8E-CA54-4EF4-B6C1-BCD03302E4CC}" type="presParOf" srcId="{CD616149-CA24-4ED1-99AE-EFA86B34D7FE}" destId="{DB98185E-A461-47C7-ABBA-1D9787CFAC6D}" srcOrd="3" destOrd="0" presId="urn:microsoft.com/office/officeart/2005/8/layout/pyramid2"/>
    <dgm:cxn modelId="{8FB3E3CB-9CA4-4567-A4B6-867DB1876170}" type="presParOf" srcId="{CD616149-CA24-4ED1-99AE-EFA86B34D7FE}" destId="{474042D0-7FC9-42DB-98F3-3D3A3D8418E9}" srcOrd="4" destOrd="0" presId="urn:microsoft.com/office/officeart/2005/8/layout/pyramid2"/>
    <dgm:cxn modelId="{ADAB7E81-0E21-4F07-9476-D748C65D6756}" type="presParOf" srcId="{CD616149-CA24-4ED1-99AE-EFA86B34D7FE}" destId="{A96D004A-6C5B-44CC-833C-117B51BA35FD}" srcOrd="5" destOrd="0" presId="urn:microsoft.com/office/officeart/2005/8/layout/pyramid2"/>
    <dgm:cxn modelId="{16CE5F5A-7165-4691-933B-FC9E26EAA7F5}" type="presParOf" srcId="{CD616149-CA24-4ED1-99AE-EFA86B34D7FE}" destId="{7C6AF383-13BC-4EC2-8C19-05AC9D1047B3}" srcOrd="6" destOrd="0" presId="urn:microsoft.com/office/officeart/2005/8/layout/pyramid2"/>
    <dgm:cxn modelId="{5DECD343-C0E0-4BA0-9787-3E213025B0B7}" type="presParOf" srcId="{CD616149-CA24-4ED1-99AE-EFA86B34D7FE}" destId="{1258DB50-5635-4153-8ACF-B0FD62BB4346}" srcOrd="7" destOrd="0" presId="urn:microsoft.com/office/officeart/2005/8/layout/pyramid2"/>
    <dgm:cxn modelId="{31BAA066-246E-473D-BE01-306D947D9058}" type="presParOf" srcId="{CD616149-CA24-4ED1-99AE-EFA86B34D7FE}" destId="{E0F090DD-37B3-4338-9354-9A95205FBE4A}" srcOrd="8" destOrd="0" presId="urn:microsoft.com/office/officeart/2005/8/layout/pyramid2"/>
    <dgm:cxn modelId="{E2142692-30B8-4B98-A65D-3D272D9479A6}" type="presParOf" srcId="{CD616149-CA24-4ED1-99AE-EFA86B34D7FE}" destId="{D90FBCB1-499B-4849-8C6E-6A39B233FD6F}" srcOrd="9" destOrd="0" presId="urn:microsoft.com/office/officeart/2005/8/layout/pyramid2"/>
    <dgm:cxn modelId="{141B2B68-DDFA-4608-92D5-BF95B39BBA21}" type="presParOf" srcId="{CD616149-CA24-4ED1-99AE-EFA86B34D7FE}" destId="{CC98E7D6-4B95-4625-87FE-FCDB93AD8A31}" srcOrd="10" destOrd="0" presId="urn:microsoft.com/office/officeart/2005/8/layout/pyramid2"/>
    <dgm:cxn modelId="{7DD06B30-0157-4C88-A4D6-931E5B71C1BA}" type="presParOf" srcId="{CD616149-CA24-4ED1-99AE-EFA86B34D7FE}" destId="{B212362B-452D-408E-8DC5-9B260777CF7B}" srcOrd="11" destOrd="0" presId="urn:microsoft.com/office/officeart/2005/8/layout/pyramid2"/>
    <dgm:cxn modelId="{D77B81F5-CDCC-47D0-8129-E369761DDD95}" type="presParOf" srcId="{CD616149-CA24-4ED1-99AE-EFA86B34D7FE}" destId="{5C0C79EE-175E-48F1-8695-8A720F6D02E5}" srcOrd="12" destOrd="0" presId="urn:microsoft.com/office/officeart/2005/8/layout/pyramid2"/>
    <dgm:cxn modelId="{EA5C170A-1EED-42F5-A8E2-433CC41935CD}" type="presParOf" srcId="{CD616149-CA24-4ED1-99AE-EFA86B34D7FE}" destId="{50FC304E-4F95-453D-AC03-E452ABB8DDE3}" srcOrd="13" destOrd="0" presId="urn:microsoft.com/office/officeart/2005/8/layout/pyramid2"/>
    <dgm:cxn modelId="{9577363C-BACA-4E70-926B-88BB83F16B6D}" type="presParOf" srcId="{CD616149-CA24-4ED1-99AE-EFA86B34D7FE}" destId="{2E17337C-21FF-43D1-90A8-2C03F1FBEACC}" srcOrd="14" destOrd="0" presId="urn:microsoft.com/office/officeart/2005/8/layout/pyramid2"/>
    <dgm:cxn modelId="{14E9A57C-70A2-434F-8CE9-EB53CBD70F0F}" type="presParOf" srcId="{CD616149-CA24-4ED1-99AE-EFA86B34D7FE}" destId="{D7CB5DD8-1916-496F-951C-EB12A00D3F17}" srcOrd="15" destOrd="0" presId="urn:microsoft.com/office/officeart/2005/8/layout/pyramid2"/>
    <dgm:cxn modelId="{598A4FFE-92BD-49A5-ACBC-315D8EA26316}" type="presParOf" srcId="{CD616149-CA24-4ED1-99AE-EFA86B34D7FE}" destId="{E4718459-391B-44F0-859B-4434DDECC74C}" srcOrd="16" destOrd="0" presId="urn:microsoft.com/office/officeart/2005/8/layout/pyramid2"/>
    <dgm:cxn modelId="{4E0051FA-1D22-43B3-8FA0-ED1ACE4400AC}" type="presParOf" srcId="{CD616149-CA24-4ED1-99AE-EFA86B34D7FE}" destId="{4ADF4194-BFFD-40B6-A312-42F3B0B1EE6D}" srcOrd="17" destOrd="0" presId="urn:microsoft.com/office/officeart/2005/8/layout/pyramid2"/>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24AD9E8-C660-4399-B7D9-58AC3BAA03C4}"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821076F9-B8D3-43FB-94D0-42A81C7020FD}">
      <dgm:prSet phldrT="[Text]"/>
      <dgm:spPr/>
      <dgm:t>
        <a:bodyPr/>
        <a:lstStyle/>
        <a:p>
          <a:r>
            <a:rPr lang="en-US" dirty="0" smtClean="0"/>
            <a:t>Remainder of the presentation will focus on the Full Scope Systems Review</a:t>
          </a:r>
          <a:endParaRPr lang="en-US" dirty="0"/>
        </a:p>
      </dgm:t>
    </dgm:pt>
    <dgm:pt modelId="{3C5A30D1-CEA4-457A-BE55-DC1BF0012757}" type="parTrans" cxnId="{6857CECE-6DE6-47E8-8F90-DBB99CD41F73}">
      <dgm:prSet/>
      <dgm:spPr/>
      <dgm:t>
        <a:bodyPr/>
        <a:lstStyle/>
        <a:p>
          <a:endParaRPr lang="en-US"/>
        </a:p>
      </dgm:t>
    </dgm:pt>
    <dgm:pt modelId="{FDD531E0-170B-44B7-8B3B-1DB9C96265FC}" type="sibTrans" cxnId="{6857CECE-6DE6-47E8-8F90-DBB99CD41F73}">
      <dgm:prSet/>
      <dgm:spPr/>
      <dgm:t>
        <a:bodyPr/>
        <a:lstStyle/>
        <a:p>
          <a:endParaRPr lang="en-US" dirty="0"/>
        </a:p>
      </dgm:t>
    </dgm:pt>
    <dgm:pt modelId="{421EB1BF-7361-432C-9EDB-3714511C4A9A}">
      <dgm:prSet phldrT="[Text]"/>
      <dgm:spPr/>
      <dgm:t>
        <a:bodyPr/>
        <a:lstStyle/>
        <a:p>
          <a:r>
            <a:rPr lang="en-US" dirty="0" smtClean="0"/>
            <a:t>Full Scope Review is the most common type of FMO review</a:t>
          </a:r>
          <a:endParaRPr lang="en-US" dirty="0"/>
        </a:p>
      </dgm:t>
    </dgm:pt>
    <dgm:pt modelId="{4337B4E3-7E05-456C-96ED-B9B7AB2C852D}" type="parTrans" cxnId="{B69036FB-9439-4EB1-A87A-7A900ACBB07F}">
      <dgm:prSet/>
      <dgm:spPr/>
      <dgm:t>
        <a:bodyPr/>
        <a:lstStyle/>
        <a:p>
          <a:endParaRPr lang="en-US"/>
        </a:p>
      </dgm:t>
    </dgm:pt>
    <dgm:pt modelId="{3DF439B9-2870-463C-B0A7-63EFB8E7B02B}" type="sibTrans" cxnId="{B69036FB-9439-4EB1-A87A-7A900ACBB07F}">
      <dgm:prSet/>
      <dgm:spPr/>
      <dgm:t>
        <a:bodyPr/>
        <a:lstStyle/>
        <a:p>
          <a:endParaRPr lang="en-US" dirty="0"/>
        </a:p>
      </dgm:t>
    </dgm:pt>
    <dgm:pt modelId="{E2539093-8DE1-48E3-B606-9A9431067869}">
      <dgm:prSet phldrT="[Text]"/>
      <dgm:spPr/>
      <dgm:t>
        <a:bodyPr/>
        <a:lstStyle/>
        <a:p>
          <a:r>
            <a:rPr lang="en-US" dirty="0" smtClean="0"/>
            <a:t>The flow and timing of the review are presented on slides 81 and 82</a:t>
          </a:r>
          <a:endParaRPr lang="en-US" dirty="0"/>
        </a:p>
      </dgm:t>
    </dgm:pt>
    <dgm:pt modelId="{0E218525-5B4E-4458-AE2B-D6BCEE43D717}" type="parTrans" cxnId="{F95C96BA-3DC1-43EC-A6B2-543266C07D1F}">
      <dgm:prSet/>
      <dgm:spPr/>
      <dgm:t>
        <a:bodyPr/>
        <a:lstStyle/>
        <a:p>
          <a:endParaRPr lang="en-US"/>
        </a:p>
      </dgm:t>
    </dgm:pt>
    <dgm:pt modelId="{410DBDBF-74E3-402D-ABA9-6E802192ACD3}" type="sibTrans" cxnId="{F95C96BA-3DC1-43EC-A6B2-543266C07D1F}">
      <dgm:prSet/>
      <dgm:spPr/>
      <dgm:t>
        <a:bodyPr/>
        <a:lstStyle/>
        <a:p>
          <a:endParaRPr lang="en-US" dirty="0"/>
        </a:p>
      </dgm:t>
    </dgm:pt>
    <dgm:pt modelId="{6ABE42C8-1D19-463C-A407-8EEE9AC9AB1E}">
      <dgm:prSet phldrT="[Text]"/>
      <dgm:spPr/>
      <dgm:t>
        <a:bodyPr/>
        <a:lstStyle/>
        <a:p>
          <a:r>
            <a:rPr lang="en-US" dirty="0" smtClean="0"/>
            <a:t>The format of the report and discussion of report findings are presented on slides 83-87</a:t>
          </a:r>
          <a:endParaRPr lang="en-US" dirty="0"/>
        </a:p>
      </dgm:t>
    </dgm:pt>
    <dgm:pt modelId="{2B8823F2-F1EA-4A74-B8FD-4247E9719CF6}" type="parTrans" cxnId="{9E1F4149-BD4A-4F3E-A631-D0BEAF923C48}">
      <dgm:prSet/>
      <dgm:spPr/>
      <dgm:t>
        <a:bodyPr/>
        <a:lstStyle/>
        <a:p>
          <a:endParaRPr lang="en-US"/>
        </a:p>
      </dgm:t>
    </dgm:pt>
    <dgm:pt modelId="{8184B1CC-05AE-461C-8201-1A13F6AE3963}" type="sibTrans" cxnId="{9E1F4149-BD4A-4F3E-A631-D0BEAF923C48}">
      <dgm:prSet/>
      <dgm:spPr/>
      <dgm:t>
        <a:bodyPr/>
        <a:lstStyle/>
        <a:p>
          <a:endParaRPr lang="en-US"/>
        </a:p>
      </dgm:t>
    </dgm:pt>
    <dgm:pt modelId="{9717B019-8581-49B8-B3AF-36A40DD6C90C}" type="pres">
      <dgm:prSet presAssocID="{124AD9E8-C660-4399-B7D9-58AC3BAA03C4}" presName="outerComposite" presStyleCnt="0">
        <dgm:presLayoutVars>
          <dgm:chMax val="5"/>
          <dgm:dir/>
          <dgm:resizeHandles val="exact"/>
        </dgm:presLayoutVars>
      </dgm:prSet>
      <dgm:spPr/>
      <dgm:t>
        <a:bodyPr/>
        <a:lstStyle/>
        <a:p>
          <a:endParaRPr lang="en-US"/>
        </a:p>
      </dgm:t>
    </dgm:pt>
    <dgm:pt modelId="{D83DCBFE-8D2D-4BD3-8D0F-95423A646213}" type="pres">
      <dgm:prSet presAssocID="{124AD9E8-C660-4399-B7D9-58AC3BAA03C4}" presName="dummyMaxCanvas" presStyleCnt="0">
        <dgm:presLayoutVars/>
      </dgm:prSet>
      <dgm:spPr/>
    </dgm:pt>
    <dgm:pt modelId="{6B73A021-2DFA-4844-967D-E5073B67BF51}" type="pres">
      <dgm:prSet presAssocID="{124AD9E8-C660-4399-B7D9-58AC3BAA03C4}" presName="FourNodes_1" presStyleLbl="node1" presStyleIdx="0" presStyleCnt="4">
        <dgm:presLayoutVars>
          <dgm:bulletEnabled val="1"/>
        </dgm:presLayoutVars>
      </dgm:prSet>
      <dgm:spPr/>
      <dgm:t>
        <a:bodyPr/>
        <a:lstStyle/>
        <a:p>
          <a:endParaRPr lang="en-US"/>
        </a:p>
      </dgm:t>
    </dgm:pt>
    <dgm:pt modelId="{F282428C-9C3B-4FC7-ADE7-4E8E968DA626}" type="pres">
      <dgm:prSet presAssocID="{124AD9E8-C660-4399-B7D9-58AC3BAA03C4}" presName="FourNodes_2" presStyleLbl="node1" presStyleIdx="1" presStyleCnt="4">
        <dgm:presLayoutVars>
          <dgm:bulletEnabled val="1"/>
        </dgm:presLayoutVars>
      </dgm:prSet>
      <dgm:spPr/>
      <dgm:t>
        <a:bodyPr/>
        <a:lstStyle/>
        <a:p>
          <a:endParaRPr lang="en-US"/>
        </a:p>
      </dgm:t>
    </dgm:pt>
    <dgm:pt modelId="{540C87EA-E76F-49D6-B1B4-DC7ACCB8ABA3}" type="pres">
      <dgm:prSet presAssocID="{124AD9E8-C660-4399-B7D9-58AC3BAA03C4}" presName="FourNodes_3" presStyleLbl="node1" presStyleIdx="2" presStyleCnt="4">
        <dgm:presLayoutVars>
          <dgm:bulletEnabled val="1"/>
        </dgm:presLayoutVars>
      </dgm:prSet>
      <dgm:spPr/>
      <dgm:t>
        <a:bodyPr/>
        <a:lstStyle/>
        <a:p>
          <a:endParaRPr lang="en-US"/>
        </a:p>
      </dgm:t>
    </dgm:pt>
    <dgm:pt modelId="{E7E623FB-50B0-467D-B5A8-E3BC11DC7EA9}" type="pres">
      <dgm:prSet presAssocID="{124AD9E8-C660-4399-B7D9-58AC3BAA03C4}" presName="FourNodes_4" presStyleLbl="node1" presStyleIdx="3" presStyleCnt="4">
        <dgm:presLayoutVars>
          <dgm:bulletEnabled val="1"/>
        </dgm:presLayoutVars>
      </dgm:prSet>
      <dgm:spPr/>
      <dgm:t>
        <a:bodyPr/>
        <a:lstStyle/>
        <a:p>
          <a:endParaRPr lang="en-US"/>
        </a:p>
      </dgm:t>
    </dgm:pt>
    <dgm:pt modelId="{70F57C12-96F0-4F3D-AE52-3654FC2F3178}" type="pres">
      <dgm:prSet presAssocID="{124AD9E8-C660-4399-B7D9-58AC3BAA03C4}" presName="FourConn_1-2" presStyleLbl="fgAccFollowNode1" presStyleIdx="0" presStyleCnt="3">
        <dgm:presLayoutVars>
          <dgm:bulletEnabled val="1"/>
        </dgm:presLayoutVars>
      </dgm:prSet>
      <dgm:spPr/>
      <dgm:t>
        <a:bodyPr/>
        <a:lstStyle/>
        <a:p>
          <a:endParaRPr lang="en-US"/>
        </a:p>
      </dgm:t>
    </dgm:pt>
    <dgm:pt modelId="{B51F017F-AEC4-413D-B9B6-6560A06EE9AC}" type="pres">
      <dgm:prSet presAssocID="{124AD9E8-C660-4399-B7D9-58AC3BAA03C4}" presName="FourConn_2-3" presStyleLbl="fgAccFollowNode1" presStyleIdx="1" presStyleCnt="3">
        <dgm:presLayoutVars>
          <dgm:bulletEnabled val="1"/>
        </dgm:presLayoutVars>
      </dgm:prSet>
      <dgm:spPr/>
      <dgm:t>
        <a:bodyPr/>
        <a:lstStyle/>
        <a:p>
          <a:endParaRPr lang="en-US"/>
        </a:p>
      </dgm:t>
    </dgm:pt>
    <dgm:pt modelId="{77F00037-01C8-418B-8E86-DCBFB8C56E80}" type="pres">
      <dgm:prSet presAssocID="{124AD9E8-C660-4399-B7D9-58AC3BAA03C4}" presName="FourConn_3-4" presStyleLbl="fgAccFollowNode1" presStyleIdx="2" presStyleCnt="3">
        <dgm:presLayoutVars>
          <dgm:bulletEnabled val="1"/>
        </dgm:presLayoutVars>
      </dgm:prSet>
      <dgm:spPr/>
      <dgm:t>
        <a:bodyPr/>
        <a:lstStyle/>
        <a:p>
          <a:endParaRPr lang="en-US"/>
        </a:p>
      </dgm:t>
    </dgm:pt>
    <dgm:pt modelId="{44AF779D-9D0D-45BC-8745-AE74747D09E4}" type="pres">
      <dgm:prSet presAssocID="{124AD9E8-C660-4399-B7D9-58AC3BAA03C4}" presName="FourNodes_1_text" presStyleLbl="node1" presStyleIdx="3" presStyleCnt="4">
        <dgm:presLayoutVars>
          <dgm:bulletEnabled val="1"/>
        </dgm:presLayoutVars>
      </dgm:prSet>
      <dgm:spPr/>
      <dgm:t>
        <a:bodyPr/>
        <a:lstStyle/>
        <a:p>
          <a:endParaRPr lang="en-US"/>
        </a:p>
      </dgm:t>
    </dgm:pt>
    <dgm:pt modelId="{400E644F-6AEE-4A8A-860F-27F9CF0837FC}" type="pres">
      <dgm:prSet presAssocID="{124AD9E8-C660-4399-B7D9-58AC3BAA03C4}" presName="FourNodes_2_text" presStyleLbl="node1" presStyleIdx="3" presStyleCnt="4">
        <dgm:presLayoutVars>
          <dgm:bulletEnabled val="1"/>
        </dgm:presLayoutVars>
      </dgm:prSet>
      <dgm:spPr/>
      <dgm:t>
        <a:bodyPr/>
        <a:lstStyle/>
        <a:p>
          <a:endParaRPr lang="en-US"/>
        </a:p>
      </dgm:t>
    </dgm:pt>
    <dgm:pt modelId="{DA5BC3E8-862C-425A-84FC-61ECC81B78F7}" type="pres">
      <dgm:prSet presAssocID="{124AD9E8-C660-4399-B7D9-58AC3BAA03C4}" presName="FourNodes_3_text" presStyleLbl="node1" presStyleIdx="3" presStyleCnt="4">
        <dgm:presLayoutVars>
          <dgm:bulletEnabled val="1"/>
        </dgm:presLayoutVars>
      </dgm:prSet>
      <dgm:spPr/>
      <dgm:t>
        <a:bodyPr/>
        <a:lstStyle/>
        <a:p>
          <a:endParaRPr lang="en-US"/>
        </a:p>
      </dgm:t>
    </dgm:pt>
    <dgm:pt modelId="{414C71B5-C9B9-4BC3-8290-1515D2D4F3E4}" type="pres">
      <dgm:prSet presAssocID="{124AD9E8-C660-4399-B7D9-58AC3BAA03C4}" presName="FourNodes_4_text" presStyleLbl="node1" presStyleIdx="3" presStyleCnt="4">
        <dgm:presLayoutVars>
          <dgm:bulletEnabled val="1"/>
        </dgm:presLayoutVars>
      </dgm:prSet>
      <dgm:spPr/>
      <dgm:t>
        <a:bodyPr/>
        <a:lstStyle/>
        <a:p>
          <a:endParaRPr lang="en-US"/>
        </a:p>
      </dgm:t>
    </dgm:pt>
  </dgm:ptLst>
  <dgm:cxnLst>
    <dgm:cxn modelId="{F4558F06-66BF-460E-A29A-50BAE318AAF9}" type="presOf" srcId="{410DBDBF-74E3-402D-ABA9-6E802192ACD3}" destId="{77F00037-01C8-418B-8E86-DCBFB8C56E80}" srcOrd="0" destOrd="0" presId="urn:microsoft.com/office/officeart/2005/8/layout/vProcess5"/>
    <dgm:cxn modelId="{50D1AF9B-4406-471F-99F6-E4588EAA3468}" type="presOf" srcId="{E2539093-8DE1-48E3-B606-9A9431067869}" destId="{DA5BC3E8-862C-425A-84FC-61ECC81B78F7}" srcOrd="1" destOrd="0" presId="urn:microsoft.com/office/officeart/2005/8/layout/vProcess5"/>
    <dgm:cxn modelId="{43A1DA21-5B10-4AC6-A325-485B3CE1EDCC}" type="presOf" srcId="{6ABE42C8-1D19-463C-A407-8EEE9AC9AB1E}" destId="{414C71B5-C9B9-4BC3-8290-1515D2D4F3E4}" srcOrd="1" destOrd="0" presId="urn:microsoft.com/office/officeart/2005/8/layout/vProcess5"/>
    <dgm:cxn modelId="{9E1F4149-BD4A-4F3E-A631-D0BEAF923C48}" srcId="{124AD9E8-C660-4399-B7D9-58AC3BAA03C4}" destId="{6ABE42C8-1D19-463C-A407-8EEE9AC9AB1E}" srcOrd="3" destOrd="0" parTransId="{2B8823F2-F1EA-4A74-B8FD-4247E9719CF6}" sibTransId="{8184B1CC-05AE-461C-8201-1A13F6AE3963}"/>
    <dgm:cxn modelId="{5DAA6A9A-3B1E-4F2C-930C-EB7F1905DE88}" type="presOf" srcId="{124AD9E8-C660-4399-B7D9-58AC3BAA03C4}" destId="{9717B019-8581-49B8-B3AF-36A40DD6C90C}" srcOrd="0" destOrd="0" presId="urn:microsoft.com/office/officeart/2005/8/layout/vProcess5"/>
    <dgm:cxn modelId="{FE19B97F-B94E-4D3E-A9C4-F786312892D7}" type="presOf" srcId="{821076F9-B8D3-43FB-94D0-42A81C7020FD}" destId="{44AF779D-9D0D-45BC-8745-AE74747D09E4}" srcOrd="1" destOrd="0" presId="urn:microsoft.com/office/officeart/2005/8/layout/vProcess5"/>
    <dgm:cxn modelId="{7A768610-093C-4FD9-80F7-9B117FE753AC}" type="presOf" srcId="{FDD531E0-170B-44B7-8B3B-1DB9C96265FC}" destId="{70F57C12-96F0-4F3D-AE52-3654FC2F3178}" srcOrd="0" destOrd="0" presId="urn:microsoft.com/office/officeart/2005/8/layout/vProcess5"/>
    <dgm:cxn modelId="{3D5BCF2A-C88E-4740-B461-EAAE20A72F86}" type="presOf" srcId="{6ABE42C8-1D19-463C-A407-8EEE9AC9AB1E}" destId="{E7E623FB-50B0-467D-B5A8-E3BC11DC7EA9}" srcOrd="0" destOrd="0" presId="urn:microsoft.com/office/officeart/2005/8/layout/vProcess5"/>
    <dgm:cxn modelId="{8728C0CF-BADD-4A5A-8AA3-2FA6C8C859B6}" type="presOf" srcId="{421EB1BF-7361-432C-9EDB-3714511C4A9A}" destId="{400E644F-6AEE-4A8A-860F-27F9CF0837FC}" srcOrd="1" destOrd="0" presId="urn:microsoft.com/office/officeart/2005/8/layout/vProcess5"/>
    <dgm:cxn modelId="{995BAB95-244F-4E1E-B579-201D1D8AE6B6}" type="presOf" srcId="{E2539093-8DE1-48E3-B606-9A9431067869}" destId="{540C87EA-E76F-49D6-B1B4-DC7ACCB8ABA3}" srcOrd="0" destOrd="0" presId="urn:microsoft.com/office/officeart/2005/8/layout/vProcess5"/>
    <dgm:cxn modelId="{3F966B39-6C20-4FEE-8766-F16737700DE9}" type="presOf" srcId="{421EB1BF-7361-432C-9EDB-3714511C4A9A}" destId="{F282428C-9C3B-4FC7-ADE7-4E8E968DA626}" srcOrd="0" destOrd="0" presId="urn:microsoft.com/office/officeart/2005/8/layout/vProcess5"/>
    <dgm:cxn modelId="{F95C96BA-3DC1-43EC-A6B2-543266C07D1F}" srcId="{124AD9E8-C660-4399-B7D9-58AC3BAA03C4}" destId="{E2539093-8DE1-48E3-B606-9A9431067869}" srcOrd="2" destOrd="0" parTransId="{0E218525-5B4E-4458-AE2B-D6BCEE43D717}" sibTransId="{410DBDBF-74E3-402D-ABA9-6E802192ACD3}"/>
    <dgm:cxn modelId="{2025713F-5331-4D08-A654-EECAAB5E0229}" type="presOf" srcId="{3DF439B9-2870-463C-B0A7-63EFB8E7B02B}" destId="{B51F017F-AEC4-413D-B9B6-6560A06EE9AC}" srcOrd="0" destOrd="0" presId="urn:microsoft.com/office/officeart/2005/8/layout/vProcess5"/>
    <dgm:cxn modelId="{B69036FB-9439-4EB1-A87A-7A900ACBB07F}" srcId="{124AD9E8-C660-4399-B7D9-58AC3BAA03C4}" destId="{421EB1BF-7361-432C-9EDB-3714511C4A9A}" srcOrd="1" destOrd="0" parTransId="{4337B4E3-7E05-456C-96ED-B9B7AB2C852D}" sibTransId="{3DF439B9-2870-463C-B0A7-63EFB8E7B02B}"/>
    <dgm:cxn modelId="{CA57E2A8-2D69-4934-8C98-0ED61F2BA3F5}" type="presOf" srcId="{821076F9-B8D3-43FB-94D0-42A81C7020FD}" destId="{6B73A021-2DFA-4844-967D-E5073B67BF51}" srcOrd="0" destOrd="0" presId="urn:microsoft.com/office/officeart/2005/8/layout/vProcess5"/>
    <dgm:cxn modelId="{6857CECE-6DE6-47E8-8F90-DBB99CD41F73}" srcId="{124AD9E8-C660-4399-B7D9-58AC3BAA03C4}" destId="{821076F9-B8D3-43FB-94D0-42A81C7020FD}" srcOrd="0" destOrd="0" parTransId="{3C5A30D1-CEA4-457A-BE55-DC1BF0012757}" sibTransId="{FDD531E0-170B-44B7-8B3B-1DB9C96265FC}"/>
    <dgm:cxn modelId="{814DD7FF-694C-46F5-AD8C-4736CEDC55A9}" type="presParOf" srcId="{9717B019-8581-49B8-B3AF-36A40DD6C90C}" destId="{D83DCBFE-8D2D-4BD3-8D0F-95423A646213}" srcOrd="0" destOrd="0" presId="urn:microsoft.com/office/officeart/2005/8/layout/vProcess5"/>
    <dgm:cxn modelId="{5DEFB39C-2AEC-4D6B-BECB-CD4DFD4182C5}" type="presParOf" srcId="{9717B019-8581-49B8-B3AF-36A40DD6C90C}" destId="{6B73A021-2DFA-4844-967D-E5073B67BF51}" srcOrd="1" destOrd="0" presId="urn:microsoft.com/office/officeart/2005/8/layout/vProcess5"/>
    <dgm:cxn modelId="{6B83E09E-C713-4114-96A8-DF3D76D08146}" type="presParOf" srcId="{9717B019-8581-49B8-B3AF-36A40DD6C90C}" destId="{F282428C-9C3B-4FC7-ADE7-4E8E968DA626}" srcOrd="2" destOrd="0" presId="urn:microsoft.com/office/officeart/2005/8/layout/vProcess5"/>
    <dgm:cxn modelId="{8DB1D678-1193-466C-9A0C-B3BC8730A65B}" type="presParOf" srcId="{9717B019-8581-49B8-B3AF-36A40DD6C90C}" destId="{540C87EA-E76F-49D6-B1B4-DC7ACCB8ABA3}" srcOrd="3" destOrd="0" presId="urn:microsoft.com/office/officeart/2005/8/layout/vProcess5"/>
    <dgm:cxn modelId="{C7B22D6C-99AB-4916-BF3D-AE4D5A609176}" type="presParOf" srcId="{9717B019-8581-49B8-B3AF-36A40DD6C90C}" destId="{E7E623FB-50B0-467D-B5A8-E3BC11DC7EA9}" srcOrd="4" destOrd="0" presId="urn:microsoft.com/office/officeart/2005/8/layout/vProcess5"/>
    <dgm:cxn modelId="{E2AE667A-2377-4CDC-BD0B-185DE684C3A6}" type="presParOf" srcId="{9717B019-8581-49B8-B3AF-36A40DD6C90C}" destId="{70F57C12-96F0-4F3D-AE52-3654FC2F3178}" srcOrd="5" destOrd="0" presId="urn:microsoft.com/office/officeart/2005/8/layout/vProcess5"/>
    <dgm:cxn modelId="{F0C206AF-F264-44EE-8AA2-BA7574B0DF08}" type="presParOf" srcId="{9717B019-8581-49B8-B3AF-36A40DD6C90C}" destId="{B51F017F-AEC4-413D-B9B6-6560A06EE9AC}" srcOrd="6" destOrd="0" presId="urn:microsoft.com/office/officeart/2005/8/layout/vProcess5"/>
    <dgm:cxn modelId="{23AACD71-771F-4158-8F06-94E317FBF962}" type="presParOf" srcId="{9717B019-8581-49B8-B3AF-36A40DD6C90C}" destId="{77F00037-01C8-418B-8E86-DCBFB8C56E80}" srcOrd="7" destOrd="0" presId="urn:microsoft.com/office/officeart/2005/8/layout/vProcess5"/>
    <dgm:cxn modelId="{AF5341F3-7E2B-4250-92E1-ACA9CA533AD7}" type="presParOf" srcId="{9717B019-8581-49B8-B3AF-36A40DD6C90C}" destId="{44AF779D-9D0D-45BC-8745-AE74747D09E4}" srcOrd="8" destOrd="0" presId="urn:microsoft.com/office/officeart/2005/8/layout/vProcess5"/>
    <dgm:cxn modelId="{3CAFA1FA-7E71-42BA-A1E8-DEB37D7D387C}" type="presParOf" srcId="{9717B019-8581-49B8-B3AF-36A40DD6C90C}" destId="{400E644F-6AEE-4A8A-860F-27F9CF0837FC}" srcOrd="9" destOrd="0" presId="urn:microsoft.com/office/officeart/2005/8/layout/vProcess5"/>
    <dgm:cxn modelId="{09CD3915-985F-4A83-BB4F-BD7AC3FBF0D5}" type="presParOf" srcId="{9717B019-8581-49B8-B3AF-36A40DD6C90C}" destId="{DA5BC3E8-862C-425A-84FC-61ECC81B78F7}" srcOrd="10" destOrd="0" presId="urn:microsoft.com/office/officeart/2005/8/layout/vProcess5"/>
    <dgm:cxn modelId="{2A325154-0649-40DF-B78D-9BA0D484EA1F}" type="presParOf" srcId="{9717B019-8581-49B8-B3AF-36A40DD6C90C}" destId="{414C71B5-C9B9-4BC3-8290-1515D2D4F3E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1B08B52-DDA3-4F46-8A4D-3DA9B79F3B18}" type="doc">
      <dgm:prSet loTypeId="urn:microsoft.com/office/officeart/2005/8/layout/hProcess4" loCatId="process" qsTypeId="urn:microsoft.com/office/officeart/2005/8/quickstyle/3d3" qsCatId="3D" csTypeId="urn:microsoft.com/office/officeart/2005/8/colors/accent2_4" csCatId="accent2" phldr="1"/>
      <dgm:spPr/>
      <dgm:t>
        <a:bodyPr/>
        <a:lstStyle/>
        <a:p>
          <a:endParaRPr lang="en-US"/>
        </a:p>
      </dgm:t>
    </dgm:pt>
    <dgm:pt modelId="{7A003D51-2284-4D3F-A706-22954ACA758D}">
      <dgm:prSet phldrT="[Text]"/>
      <dgm:spPr/>
      <dgm:t>
        <a:bodyPr/>
        <a:lstStyle/>
        <a:p>
          <a:r>
            <a:rPr lang="en-US" dirty="0" smtClean="0">
              <a:solidFill>
                <a:schemeClr val="bg1"/>
              </a:solidFill>
            </a:rPr>
            <a:t>Regional Desk Review</a:t>
          </a:r>
        </a:p>
      </dgm:t>
    </dgm:pt>
    <dgm:pt modelId="{456C8E86-9C79-40B8-80FF-66253E8D421E}" type="parTrans" cxnId="{FA3AC5B0-8AD1-4350-B453-AF6448584490}">
      <dgm:prSet/>
      <dgm:spPr/>
      <dgm:t>
        <a:bodyPr/>
        <a:lstStyle/>
        <a:p>
          <a:endParaRPr lang="en-US"/>
        </a:p>
      </dgm:t>
    </dgm:pt>
    <dgm:pt modelId="{16B894D8-18BF-4564-A325-B25A7DDA70E1}" type="sibTrans" cxnId="{FA3AC5B0-8AD1-4350-B453-AF6448584490}">
      <dgm:prSet/>
      <dgm:spPr/>
      <dgm:t>
        <a:bodyPr/>
        <a:lstStyle/>
        <a:p>
          <a:endParaRPr lang="en-US"/>
        </a:p>
      </dgm:t>
    </dgm:pt>
    <dgm:pt modelId="{0D7DF6CA-DF36-4424-B377-1B25230B4E64}">
      <dgm:prSet phldrT="[Text]"/>
      <dgm:spPr/>
      <dgm:t>
        <a:bodyPr/>
        <a:lstStyle/>
        <a:p>
          <a:r>
            <a:rPr lang="en-US" dirty="0" smtClean="0">
              <a:solidFill>
                <a:schemeClr val="tx1"/>
              </a:solidFill>
            </a:rPr>
            <a:t>Assessment Phase 	</a:t>
          </a:r>
          <a:endParaRPr lang="en-US" dirty="0">
            <a:solidFill>
              <a:schemeClr val="tx1"/>
            </a:solidFill>
          </a:endParaRPr>
        </a:p>
      </dgm:t>
    </dgm:pt>
    <dgm:pt modelId="{8B54EA3D-557C-4940-977E-E5A1471110B8}" type="parTrans" cxnId="{3830BD1A-0674-425D-B85C-E3B70E748A8E}">
      <dgm:prSet/>
      <dgm:spPr/>
      <dgm:t>
        <a:bodyPr/>
        <a:lstStyle/>
        <a:p>
          <a:endParaRPr lang="en-US"/>
        </a:p>
      </dgm:t>
    </dgm:pt>
    <dgm:pt modelId="{5374B766-3994-4C42-A404-4E281241454E}" type="sibTrans" cxnId="{3830BD1A-0674-425D-B85C-E3B70E748A8E}">
      <dgm:prSet/>
      <dgm:spPr/>
      <dgm:t>
        <a:bodyPr/>
        <a:lstStyle/>
        <a:p>
          <a:endParaRPr lang="en-US"/>
        </a:p>
      </dgm:t>
    </dgm:pt>
    <dgm:pt modelId="{31888D8A-C642-4962-98A6-F71F49E149E4}">
      <dgm:prSet phldrT="[Text]"/>
      <dgm:spPr/>
      <dgm:t>
        <a:bodyPr/>
        <a:lstStyle/>
        <a:p>
          <a:r>
            <a:rPr lang="en-US" dirty="0" smtClean="0">
              <a:solidFill>
                <a:schemeClr val="tx1"/>
              </a:solidFill>
            </a:rPr>
            <a:t>Testing Phase</a:t>
          </a:r>
          <a:endParaRPr lang="en-US" dirty="0">
            <a:solidFill>
              <a:schemeClr val="tx1"/>
            </a:solidFill>
          </a:endParaRPr>
        </a:p>
      </dgm:t>
    </dgm:pt>
    <dgm:pt modelId="{772D42CE-66CF-4755-8781-89952D05A499}" type="parTrans" cxnId="{F416CB77-515D-4446-BB52-016914437CA3}">
      <dgm:prSet/>
      <dgm:spPr/>
      <dgm:t>
        <a:bodyPr/>
        <a:lstStyle/>
        <a:p>
          <a:endParaRPr lang="en-US"/>
        </a:p>
      </dgm:t>
    </dgm:pt>
    <dgm:pt modelId="{36BC27D0-7D3A-4956-9776-4FC45ADFE31F}" type="sibTrans" cxnId="{F416CB77-515D-4446-BB52-016914437CA3}">
      <dgm:prSet/>
      <dgm:spPr/>
      <dgm:t>
        <a:bodyPr/>
        <a:lstStyle/>
        <a:p>
          <a:endParaRPr lang="en-US"/>
        </a:p>
      </dgm:t>
    </dgm:pt>
    <dgm:pt modelId="{BF9EC15A-6AF8-4AED-B64E-27447A448C04}">
      <dgm:prSet/>
      <dgm:spPr/>
      <dgm:t>
        <a:bodyPr/>
        <a:lstStyle/>
        <a:p>
          <a:r>
            <a:rPr lang="en-US" dirty="0" smtClean="0">
              <a:solidFill>
                <a:schemeClr val="tx1"/>
              </a:solidFill>
            </a:rPr>
            <a:t>Reporting Phase</a:t>
          </a:r>
          <a:endParaRPr lang="en-US" dirty="0">
            <a:solidFill>
              <a:schemeClr val="tx1"/>
            </a:solidFill>
          </a:endParaRPr>
        </a:p>
      </dgm:t>
    </dgm:pt>
    <dgm:pt modelId="{E8D6C937-6DD8-4BF4-A630-1544960E161B}" type="parTrans" cxnId="{85103A89-3F96-4E0F-A798-416325714CDB}">
      <dgm:prSet/>
      <dgm:spPr/>
      <dgm:t>
        <a:bodyPr/>
        <a:lstStyle/>
        <a:p>
          <a:endParaRPr lang="en-US"/>
        </a:p>
      </dgm:t>
    </dgm:pt>
    <dgm:pt modelId="{0099BAFA-2754-44D9-98DC-C5FC76B2935B}" type="sibTrans" cxnId="{85103A89-3F96-4E0F-A798-416325714CDB}">
      <dgm:prSet/>
      <dgm:spPr/>
      <dgm:t>
        <a:bodyPr/>
        <a:lstStyle/>
        <a:p>
          <a:endParaRPr lang="en-US"/>
        </a:p>
      </dgm:t>
    </dgm:pt>
    <dgm:pt modelId="{74080579-A73C-474F-BBC9-F4F129FDDCFB}">
      <dgm:prSet/>
      <dgm:spPr/>
      <dgm:t>
        <a:bodyPr/>
        <a:lstStyle/>
        <a:p>
          <a:r>
            <a:rPr lang="en-US" dirty="0" smtClean="0"/>
            <a:t>Draft Report</a:t>
          </a:r>
          <a:endParaRPr lang="en-US" dirty="0"/>
        </a:p>
      </dgm:t>
    </dgm:pt>
    <dgm:pt modelId="{1F98325C-D7F6-4C3D-BF49-96EE9783B9F8}" type="parTrans" cxnId="{1ED6145C-CD0F-453D-AC21-53AE271F2B4F}">
      <dgm:prSet/>
      <dgm:spPr/>
      <dgm:t>
        <a:bodyPr/>
        <a:lstStyle/>
        <a:p>
          <a:endParaRPr lang="en-US"/>
        </a:p>
      </dgm:t>
    </dgm:pt>
    <dgm:pt modelId="{6CCFAF63-66C7-4B46-86A0-B95E5C741330}" type="sibTrans" cxnId="{1ED6145C-CD0F-453D-AC21-53AE271F2B4F}">
      <dgm:prSet/>
      <dgm:spPr/>
      <dgm:t>
        <a:bodyPr/>
        <a:lstStyle/>
        <a:p>
          <a:endParaRPr lang="en-US"/>
        </a:p>
      </dgm:t>
    </dgm:pt>
    <dgm:pt modelId="{F303CE36-0302-4595-8B25-76D5B76AC508}">
      <dgm:prSet/>
      <dgm:spPr/>
      <dgm:t>
        <a:bodyPr/>
        <a:lstStyle/>
        <a:p>
          <a:r>
            <a:rPr lang="en-US" dirty="0" smtClean="0"/>
            <a:t>Grantee Response</a:t>
          </a:r>
          <a:endParaRPr lang="en-US" dirty="0"/>
        </a:p>
      </dgm:t>
    </dgm:pt>
    <dgm:pt modelId="{680FAE82-6F99-46DC-86F7-7A4479D800C8}" type="parTrans" cxnId="{1E29F663-9D94-4582-88D5-3720EAFE97B2}">
      <dgm:prSet/>
      <dgm:spPr/>
      <dgm:t>
        <a:bodyPr/>
        <a:lstStyle/>
        <a:p>
          <a:endParaRPr lang="en-US"/>
        </a:p>
      </dgm:t>
    </dgm:pt>
    <dgm:pt modelId="{82CAA292-B03E-4CA8-954E-3A3B7C52F97D}" type="sibTrans" cxnId="{1E29F663-9D94-4582-88D5-3720EAFE97B2}">
      <dgm:prSet/>
      <dgm:spPr/>
      <dgm:t>
        <a:bodyPr/>
        <a:lstStyle/>
        <a:p>
          <a:endParaRPr lang="en-US"/>
        </a:p>
      </dgm:t>
    </dgm:pt>
    <dgm:pt modelId="{3035FE8D-F620-4B74-BD30-C2ED57B74BB1}">
      <dgm:prSet/>
      <dgm:spPr/>
      <dgm:t>
        <a:bodyPr/>
        <a:lstStyle/>
        <a:p>
          <a:r>
            <a:rPr lang="en-US" dirty="0" smtClean="0"/>
            <a:t>Final Report</a:t>
          </a:r>
          <a:endParaRPr lang="en-US" dirty="0"/>
        </a:p>
      </dgm:t>
    </dgm:pt>
    <dgm:pt modelId="{7C03BB98-D256-4671-82CB-81C1476100C7}" type="parTrans" cxnId="{7B9D7900-F08E-4E79-9724-0D00F69E3F11}">
      <dgm:prSet/>
      <dgm:spPr/>
      <dgm:t>
        <a:bodyPr/>
        <a:lstStyle/>
        <a:p>
          <a:endParaRPr lang="en-US"/>
        </a:p>
      </dgm:t>
    </dgm:pt>
    <dgm:pt modelId="{EDA5C52E-D4E1-421A-A816-3FEC01FD150C}" type="sibTrans" cxnId="{7B9D7900-F08E-4E79-9724-0D00F69E3F11}">
      <dgm:prSet/>
      <dgm:spPr/>
      <dgm:t>
        <a:bodyPr/>
        <a:lstStyle/>
        <a:p>
          <a:endParaRPr lang="en-US"/>
        </a:p>
      </dgm:t>
    </dgm:pt>
    <dgm:pt modelId="{7F6650D9-16B0-4C25-BD5C-3B90FF465A8B}">
      <dgm:prSet phldrT="[Text]"/>
      <dgm:spPr/>
      <dgm:t>
        <a:bodyPr/>
        <a:lstStyle/>
        <a:p>
          <a:r>
            <a:rPr lang="en-US" b="1" dirty="0" smtClean="0"/>
            <a:t>2-4 weeks</a:t>
          </a:r>
          <a:endParaRPr lang="en-US" b="1" dirty="0"/>
        </a:p>
      </dgm:t>
    </dgm:pt>
    <dgm:pt modelId="{7368FDC7-F38A-4BF2-A529-251EAE761561}" type="parTrans" cxnId="{B44D0952-15E6-4D2E-BF05-669FA737609B}">
      <dgm:prSet/>
      <dgm:spPr/>
      <dgm:t>
        <a:bodyPr/>
        <a:lstStyle/>
        <a:p>
          <a:endParaRPr lang="en-US"/>
        </a:p>
      </dgm:t>
    </dgm:pt>
    <dgm:pt modelId="{F289DA57-2E8A-47C0-9F21-E9A2C056E66D}" type="sibTrans" cxnId="{B44D0952-15E6-4D2E-BF05-669FA737609B}">
      <dgm:prSet/>
      <dgm:spPr/>
      <dgm:t>
        <a:bodyPr/>
        <a:lstStyle/>
        <a:p>
          <a:endParaRPr lang="en-US"/>
        </a:p>
      </dgm:t>
    </dgm:pt>
    <dgm:pt modelId="{05B18D72-3796-4D85-B1E2-25C9CD1ECE58}">
      <dgm:prSet phldrT="[Text]"/>
      <dgm:spPr/>
      <dgm:t>
        <a:bodyPr/>
        <a:lstStyle/>
        <a:p>
          <a:r>
            <a:rPr lang="en-US" dirty="0" smtClean="0"/>
            <a:t>Ends with Exit Conference</a:t>
          </a:r>
          <a:endParaRPr lang="en-US" dirty="0"/>
        </a:p>
      </dgm:t>
    </dgm:pt>
    <dgm:pt modelId="{12FAE518-FD30-4D25-8C70-BC0BB9DD0E33}" type="parTrans" cxnId="{AC60A46C-A7FC-44DE-BFB5-4A4F3140DD2F}">
      <dgm:prSet/>
      <dgm:spPr/>
      <dgm:t>
        <a:bodyPr/>
        <a:lstStyle/>
        <a:p>
          <a:endParaRPr lang="en-US"/>
        </a:p>
      </dgm:t>
    </dgm:pt>
    <dgm:pt modelId="{5A8AB0BC-D7D5-4BCC-BC4A-459DD45AE946}" type="sibTrans" cxnId="{AC60A46C-A7FC-44DE-BFB5-4A4F3140DD2F}">
      <dgm:prSet/>
      <dgm:spPr/>
      <dgm:t>
        <a:bodyPr/>
        <a:lstStyle/>
        <a:p>
          <a:endParaRPr lang="en-US"/>
        </a:p>
      </dgm:t>
    </dgm:pt>
    <dgm:pt modelId="{7A3BC10A-D8D1-4FAA-9BFD-6266E69A7294}">
      <dgm:prSet phldrT="[Text]"/>
      <dgm:spPr/>
      <dgm:t>
        <a:bodyPr/>
        <a:lstStyle/>
        <a:p>
          <a:r>
            <a:rPr lang="en-US" b="1" dirty="0" smtClean="0"/>
            <a:t>1 week</a:t>
          </a:r>
          <a:endParaRPr lang="en-US" b="1" dirty="0"/>
        </a:p>
      </dgm:t>
    </dgm:pt>
    <dgm:pt modelId="{6A86E23F-ADBF-43C1-AD9F-513A0E27A8D2}" type="parTrans" cxnId="{4E4BEC32-8A98-4B98-9DF8-847B3B56A3F4}">
      <dgm:prSet/>
      <dgm:spPr/>
      <dgm:t>
        <a:bodyPr/>
        <a:lstStyle/>
        <a:p>
          <a:endParaRPr lang="en-US"/>
        </a:p>
      </dgm:t>
    </dgm:pt>
    <dgm:pt modelId="{DB9BEEA8-A5FC-4B4F-A999-046B8C8D3CDD}" type="sibTrans" cxnId="{4E4BEC32-8A98-4B98-9DF8-847B3B56A3F4}">
      <dgm:prSet/>
      <dgm:spPr/>
      <dgm:t>
        <a:bodyPr/>
        <a:lstStyle/>
        <a:p>
          <a:endParaRPr lang="en-US"/>
        </a:p>
      </dgm:t>
    </dgm:pt>
    <dgm:pt modelId="{BCD25526-8ABC-434F-949D-8BC653F69E02}">
      <dgm:prSet phldrT="[Text]"/>
      <dgm:spPr/>
      <dgm:t>
        <a:bodyPr/>
        <a:lstStyle/>
        <a:p>
          <a:r>
            <a:rPr lang="en-US" dirty="0" smtClean="0"/>
            <a:t>Entrance Conference and Interviews</a:t>
          </a:r>
          <a:endParaRPr lang="en-US" dirty="0"/>
        </a:p>
      </dgm:t>
    </dgm:pt>
    <dgm:pt modelId="{134FAB0D-1748-4DA7-A54C-B8DE767357BF}" type="parTrans" cxnId="{84309EFD-712E-43B5-B1AA-C3ED81EA0C1F}">
      <dgm:prSet/>
      <dgm:spPr/>
      <dgm:t>
        <a:bodyPr/>
        <a:lstStyle/>
        <a:p>
          <a:endParaRPr lang="en-US"/>
        </a:p>
      </dgm:t>
    </dgm:pt>
    <dgm:pt modelId="{24C31248-332A-45A1-9838-6D5E0B1062C5}" type="sibTrans" cxnId="{84309EFD-712E-43B5-B1AA-C3ED81EA0C1F}">
      <dgm:prSet/>
      <dgm:spPr/>
      <dgm:t>
        <a:bodyPr/>
        <a:lstStyle/>
        <a:p>
          <a:endParaRPr lang="en-US"/>
        </a:p>
      </dgm:t>
    </dgm:pt>
    <dgm:pt modelId="{413CBF74-063C-4436-A5BE-7F14F0665FF2}">
      <dgm:prSet phldrT="[Text]"/>
      <dgm:spPr/>
      <dgm:t>
        <a:bodyPr/>
        <a:lstStyle/>
        <a:p>
          <a:r>
            <a:rPr lang="en-US" dirty="0" smtClean="0"/>
            <a:t>Obtain background information from the regional office</a:t>
          </a:r>
        </a:p>
      </dgm:t>
    </dgm:pt>
    <dgm:pt modelId="{D4E1AF08-66FA-4ECD-93DD-671B8207FE6A}" type="parTrans" cxnId="{2C9CD96C-FA27-4382-892C-B214FC4C48E8}">
      <dgm:prSet/>
      <dgm:spPr/>
      <dgm:t>
        <a:bodyPr/>
        <a:lstStyle/>
        <a:p>
          <a:endParaRPr lang="en-US"/>
        </a:p>
      </dgm:t>
    </dgm:pt>
    <dgm:pt modelId="{D67F0825-49D6-42BA-A6B5-0224282C51E2}" type="sibTrans" cxnId="{2C9CD96C-FA27-4382-892C-B214FC4C48E8}">
      <dgm:prSet/>
      <dgm:spPr/>
      <dgm:t>
        <a:bodyPr/>
        <a:lstStyle/>
        <a:p>
          <a:endParaRPr lang="en-US"/>
        </a:p>
      </dgm:t>
    </dgm:pt>
    <dgm:pt modelId="{2F71DE4F-702F-4440-B151-94826DDFC2F7}">
      <dgm:prSet phldrT="[Text]"/>
      <dgm:spPr/>
      <dgm:t>
        <a:bodyPr/>
        <a:lstStyle/>
        <a:p>
          <a:r>
            <a:rPr lang="en-US" b="1" dirty="0" smtClean="0"/>
            <a:t>1 day</a:t>
          </a:r>
        </a:p>
      </dgm:t>
    </dgm:pt>
    <dgm:pt modelId="{6AAB6117-E4E4-4533-9717-9DB8353B7643}" type="parTrans" cxnId="{F184050D-467A-41E1-B8BE-6B498A0ABFC8}">
      <dgm:prSet/>
      <dgm:spPr/>
      <dgm:t>
        <a:bodyPr/>
        <a:lstStyle/>
        <a:p>
          <a:endParaRPr lang="en-US"/>
        </a:p>
      </dgm:t>
    </dgm:pt>
    <dgm:pt modelId="{7201254E-8C9A-4ADE-AFA6-FF3F48753EC8}" type="sibTrans" cxnId="{F184050D-467A-41E1-B8BE-6B498A0ABFC8}">
      <dgm:prSet/>
      <dgm:spPr/>
      <dgm:t>
        <a:bodyPr/>
        <a:lstStyle/>
        <a:p>
          <a:endParaRPr lang="en-US"/>
        </a:p>
      </dgm:t>
    </dgm:pt>
    <dgm:pt modelId="{1D538CC7-8CC7-4191-8015-A3447436DED1}" type="pres">
      <dgm:prSet presAssocID="{E1B08B52-DDA3-4F46-8A4D-3DA9B79F3B18}" presName="Name0" presStyleCnt="0">
        <dgm:presLayoutVars>
          <dgm:dir/>
          <dgm:animLvl val="lvl"/>
          <dgm:resizeHandles val="exact"/>
        </dgm:presLayoutVars>
      </dgm:prSet>
      <dgm:spPr/>
      <dgm:t>
        <a:bodyPr/>
        <a:lstStyle/>
        <a:p>
          <a:endParaRPr lang="en-US"/>
        </a:p>
      </dgm:t>
    </dgm:pt>
    <dgm:pt modelId="{71C8E33B-68A3-478D-B107-E2ABB66006BD}" type="pres">
      <dgm:prSet presAssocID="{E1B08B52-DDA3-4F46-8A4D-3DA9B79F3B18}" presName="tSp" presStyleCnt="0"/>
      <dgm:spPr/>
    </dgm:pt>
    <dgm:pt modelId="{C8FC2C21-22E6-42FC-BFCD-B4CEA9A5B14E}" type="pres">
      <dgm:prSet presAssocID="{E1B08B52-DDA3-4F46-8A4D-3DA9B79F3B18}" presName="bSp" presStyleCnt="0"/>
      <dgm:spPr/>
    </dgm:pt>
    <dgm:pt modelId="{FDB2DF6C-407D-49C2-AD36-61C280182674}" type="pres">
      <dgm:prSet presAssocID="{E1B08B52-DDA3-4F46-8A4D-3DA9B79F3B18}" presName="process" presStyleCnt="0"/>
      <dgm:spPr/>
    </dgm:pt>
    <dgm:pt modelId="{355DD25C-6C9B-4703-97F1-53F971329031}" type="pres">
      <dgm:prSet presAssocID="{7A003D51-2284-4D3F-A706-22954ACA758D}" presName="composite1" presStyleCnt="0"/>
      <dgm:spPr/>
    </dgm:pt>
    <dgm:pt modelId="{FD88369E-240D-4972-BFA4-CD8CA66587DD}" type="pres">
      <dgm:prSet presAssocID="{7A003D51-2284-4D3F-A706-22954ACA758D}" presName="dummyNode1" presStyleLbl="node1" presStyleIdx="0" presStyleCnt="4"/>
      <dgm:spPr/>
    </dgm:pt>
    <dgm:pt modelId="{561AB323-DA0D-4C6E-A391-25106770E089}" type="pres">
      <dgm:prSet presAssocID="{7A003D51-2284-4D3F-A706-22954ACA758D}" presName="childNode1" presStyleLbl="bgAcc1" presStyleIdx="0" presStyleCnt="4">
        <dgm:presLayoutVars>
          <dgm:bulletEnabled val="1"/>
        </dgm:presLayoutVars>
      </dgm:prSet>
      <dgm:spPr/>
      <dgm:t>
        <a:bodyPr/>
        <a:lstStyle/>
        <a:p>
          <a:endParaRPr lang="en-US"/>
        </a:p>
      </dgm:t>
    </dgm:pt>
    <dgm:pt modelId="{C7CF852C-031C-4991-A13E-053277BAA387}" type="pres">
      <dgm:prSet presAssocID="{7A003D51-2284-4D3F-A706-22954ACA758D}" presName="childNode1tx" presStyleLbl="bgAcc1" presStyleIdx="0" presStyleCnt="4">
        <dgm:presLayoutVars>
          <dgm:bulletEnabled val="1"/>
        </dgm:presLayoutVars>
      </dgm:prSet>
      <dgm:spPr/>
      <dgm:t>
        <a:bodyPr/>
        <a:lstStyle/>
        <a:p>
          <a:endParaRPr lang="en-US"/>
        </a:p>
      </dgm:t>
    </dgm:pt>
    <dgm:pt modelId="{1F681F50-100A-4719-B030-6D6603BFC779}" type="pres">
      <dgm:prSet presAssocID="{7A003D51-2284-4D3F-A706-22954ACA758D}" presName="parentNode1" presStyleLbl="node1" presStyleIdx="0" presStyleCnt="4">
        <dgm:presLayoutVars>
          <dgm:chMax val="1"/>
          <dgm:bulletEnabled val="1"/>
        </dgm:presLayoutVars>
      </dgm:prSet>
      <dgm:spPr/>
      <dgm:t>
        <a:bodyPr/>
        <a:lstStyle/>
        <a:p>
          <a:endParaRPr lang="en-US"/>
        </a:p>
      </dgm:t>
    </dgm:pt>
    <dgm:pt modelId="{DF61074F-C92C-44A3-B691-2F8CAFA49353}" type="pres">
      <dgm:prSet presAssocID="{7A003D51-2284-4D3F-A706-22954ACA758D}" presName="connSite1" presStyleCnt="0"/>
      <dgm:spPr/>
    </dgm:pt>
    <dgm:pt modelId="{E03B71AF-C083-45ED-808A-24963B557BEE}" type="pres">
      <dgm:prSet presAssocID="{16B894D8-18BF-4564-A325-B25A7DDA70E1}" presName="Name9" presStyleLbl="sibTrans2D1" presStyleIdx="0" presStyleCnt="3"/>
      <dgm:spPr/>
      <dgm:t>
        <a:bodyPr/>
        <a:lstStyle/>
        <a:p>
          <a:endParaRPr lang="en-US"/>
        </a:p>
      </dgm:t>
    </dgm:pt>
    <dgm:pt modelId="{6ED0DA5F-6D5E-4AE5-8B2B-7B0FF37D9B85}" type="pres">
      <dgm:prSet presAssocID="{0D7DF6CA-DF36-4424-B377-1B25230B4E64}" presName="composite2" presStyleCnt="0"/>
      <dgm:spPr/>
    </dgm:pt>
    <dgm:pt modelId="{3ECF8516-0A60-44F2-B7A0-CFAF8A148D7B}" type="pres">
      <dgm:prSet presAssocID="{0D7DF6CA-DF36-4424-B377-1B25230B4E64}" presName="dummyNode2" presStyleLbl="node1" presStyleIdx="0" presStyleCnt="4"/>
      <dgm:spPr/>
    </dgm:pt>
    <dgm:pt modelId="{0FDCB701-F82C-48C0-B65D-0FC3271290AB}" type="pres">
      <dgm:prSet presAssocID="{0D7DF6CA-DF36-4424-B377-1B25230B4E64}" presName="childNode2" presStyleLbl="bgAcc1" presStyleIdx="1" presStyleCnt="4">
        <dgm:presLayoutVars>
          <dgm:bulletEnabled val="1"/>
        </dgm:presLayoutVars>
      </dgm:prSet>
      <dgm:spPr/>
      <dgm:t>
        <a:bodyPr/>
        <a:lstStyle/>
        <a:p>
          <a:endParaRPr lang="en-US"/>
        </a:p>
      </dgm:t>
    </dgm:pt>
    <dgm:pt modelId="{47020873-A7FB-4013-8D69-B729C530A646}" type="pres">
      <dgm:prSet presAssocID="{0D7DF6CA-DF36-4424-B377-1B25230B4E64}" presName="childNode2tx" presStyleLbl="bgAcc1" presStyleIdx="1" presStyleCnt="4">
        <dgm:presLayoutVars>
          <dgm:bulletEnabled val="1"/>
        </dgm:presLayoutVars>
      </dgm:prSet>
      <dgm:spPr/>
      <dgm:t>
        <a:bodyPr/>
        <a:lstStyle/>
        <a:p>
          <a:endParaRPr lang="en-US"/>
        </a:p>
      </dgm:t>
    </dgm:pt>
    <dgm:pt modelId="{C7E39371-1BCD-4A02-B57D-82501986154A}" type="pres">
      <dgm:prSet presAssocID="{0D7DF6CA-DF36-4424-B377-1B25230B4E64}" presName="parentNode2" presStyleLbl="node1" presStyleIdx="1" presStyleCnt="4">
        <dgm:presLayoutVars>
          <dgm:chMax val="0"/>
          <dgm:bulletEnabled val="1"/>
        </dgm:presLayoutVars>
      </dgm:prSet>
      <dgm:spPr/>
      <dgm:t>
        <a:bodyPr/>
        <a:lstStyle/>
        <a:p>
          <a:endParaRPr lang="en-US"/>
        </a:p>
      </dgm:t>
    </dgm:pt>
    <dgm:pt modelId="{CB041432-39F5-4D58-956C-F9134DDAC423}" type="pres">
      <dgm:prSet presAssocID="{0D7DF6CA-DF36-4424-B377-1B25230B4E64}" presName="connSite2" presStyleCnt="0"/>
      <dgm:spPr/>
    </dgm:pt>
    <dgm:pt modelId="{0C939AC8-1204-43DB-95E9-529D0CD6D44C}" type="pres">
      <dgm:prSet presAssocID="{5374B766-3994-4C42-A404-4E281241454E}" presName="Name18" presStyleLbl="sibTrans2D1" presStyleIdx="1" presStyleCnt="3"/>
      <dgm:spPr/>
      <dgm:t>
        <a:bodyPr/>
        <a:lstStyle/>
        <a:p>
          <a:endParaRPr lang="en-US"/>
        </a:p>
      </dgm:t>
    </dgm:pt>
    <dgm:pt modelId="{F159BFB4-C2AD-4F05-B00F-4AFC96343E04}" type="pres">
      <dgm:prSet presAssocID="{31888D8A-C642-4962-98A6-F71F49E149E4}" presName="composite1" presStyleCnt="0"/>
      <dgm:spPr/>
    </dgm:pt>
    <dgm:pt modelId="{7AF21951-24D5-442E-B2AB-556891E2CFA0}" type="pres">
      <dgm:prSet presAssocID="{31888D8A-C642-4962-98A6-F71F49E149E4}" presName="dummyNode1" presStyleLbl="node1" presStyleIdx="1" presStyleCnt="4"/>
      <dgm:spPr/>
    </dgm:pt>
    <dgm:pt modelId="{E75E5645-1987-4113-B70C-325CF4F69A1D}" type="pres">
      <dgm:prSet presAssocID="{31888D8A-C642-4962-98A6-F71F49E149E4}" presName="childNode1" presStyleLbl="bgAcc1" presStyleIdx="2" presStyleCnt="4">
        <dgm:presLayoutVars>
          <dgm:bulletEnabled val="1"/>
        </dgm:presLayoutVars>
      </dgm:prSet>
      <dgm:spPr/>
      <dgm:t>
        <a:bodyPr/>
        <a:lstStyle/>
        <a:p>
          <a:endParaRPr lang="en-US"/>
        </a:p>
      </dgm:t>
    </dgm:pt>
    <dgm:pt modelId="{00A8A6D5-DF87-44E1-8C58-1D9341956EC0}" type="pres">
      <dgm:prSet presAssocID="{31888D8A-C642-4962-98A6-F71F49E149E4}" presName="childNode1tx" presStyleLbl="bgAcc1" presStyleIdx="2" presStyleCnt="4">
        <dgm:presLayoutVars>
          <dgm:bulletEnabled val="1"/>
        </dgm:presLayoutVars>
      </dgm:prSet>
      <dgm:spPr/>
      <dgm:t>
        <a:bodyPr/>
        <a:lstStyle/>
        <a:p>
          <a:endParaRPr lang="en-US"/>
        </a:p>
      </dgm:t>
    </dgm:pt>
    <dgm:pt modelId="{30A93A71-F119-48C9-A610-0D1EFDDCA8A2}" type="pres">
      <dgm:prSet presAssocID="{31888D8A-C642-4962-98A6-F71F49E149E4}" presName="parentNode1" presStyleLbl="node1" presStyleIdx="2" presStyleCnt="4">
        <dgm:presLayoutVars>
          <dgm:chMax val="1"/>
          <dgm:bulletEnabled val="1"/>
        </dgm:presLayoutVars>
      </dgm:prSet>
      <dgm:spPr/>
      <dgm:t>
        <a:bodyPr/>
        <a:lstStyle/>
        <a:p>
          <a:endParaRPr lang="en-US"/>
        </a:p>
      </dgm:t>
    </dgm:pt>
    <dgm:pt modelId="{9AEC656B-0CCD-46CB-9F9D-06DF5BC12D71}" type="pres">
      <dgm:prSet presAssocID="{31888D8A-C642-4962-98A6-F71F49E149E4}" presName="connSite1" presStyleCnt="0"/>
      <dgm:spPr/>
    </dgm:pt>
    <dgm:pt modelId="{8B344127-A2E7-4B39-B127-B2E167844770}" type="pres">
      <dgm:prSet presAssocID="{36BC27D0-7D3A-4956-9776-4FC45ADFE31F}" presName="Name9" presStyleLbl="sibTrans2D1" presStyleIdx="2" presStyleCnt="3"/>
      <dgm:spPr/>
      <dgm:t>
        <a:bodyPr/>
        <a:lstStyle/>
        <a:p>
          <a:endParaRPr lang="en-US"/>
        </a:p>
      </dgm:t>
    </dgm:pt>
    <dgm:pt modelId="{2EE78F99-3AE5-40A4-8B7C-A6B7B54A6347}" type="pres">
      <dgm:prSet presAssocID="{BF9EC15A-6AF8-4AED-B64E-27447A448C04}" presName="composite2" presStyleCnt="0"/>
      <dgm:spPr/>
    </dgm:pt>
    <dgm:pt modelId="{79B29FA7-6484-4535-A841-33DAB2AD1611}" type="pres">
      <dgm:prSet presAssocID="{BF9EC15A-6AF8-4AED-B64E-27447A448C04}" presName="dummyNode2" presStyleLbl="node1" presStyleIdx="2" presStyleCnt="4"/>
      <dgm:spPr/>
    </dgm:pt>
    <dgm:pt modelId="{FDE75F29-8460-4AF1-85C3-4EA7F79609C5}" type="pres">
      <dgm:prSet presAssocID="{BF9EC15A-6AF8-4AED-B64E-27447A448C04}" presName="childNode2" presStyleLbl="bgAcc1" presStyleIdx="3" presStyleCnt="4">
        <dgm:presLayoutVars>
          <dgm:bulletEnabled val="1"/>
        </dgm:presLayoutVars>
      </dgm:prSet>
      <dgm:spPr/>
      <dgm:t>
        <a:bodyPr/>
        <a:lstStyle/>
        <a:p>
          <a:endParaRPr lang="en-US"/>
        </a:p>
      </dgm:t>
    </dgm:pt>
    <dgm:pt modelId="{BC4C168C-95CF-4A2B-BF91-E80A5DD842BE}" type="pres">
      <dgm:prSet presAssocID="{BF9EC15A-6AF8-4AED-B64E-27447A448C04}" presName="childNode2tx" presStyleLbl="bgAcc1" presStyleIdx="3" presStyleCnt="4">
        <dgm:presLayoutVars>
          <dgm:bulletEnabled val="1"/>
        </dgm:presLayoutVars>
      </dgm:prSet>
      <dgm:spPr/>
      <dgm:t>
        <a:bodyPr/>
        <a:lstStyle/>
        <a:p>
          <a:endParaRPr lang="en-US"/>
        </a:p>
      </dgm:t>
    </dgm:pt>
    <dgm:pt modelId="{693975C8-4260-4E52-96B6-4680CE882236}" type="pres">
      <dgm:prSet presAssocID="{BF9EC15A-6AF8-4AED-B64E-27447A448C04}" presName="parentNode2" presStyleLbl="node1" presStyleIdx="3" presStyleCnt="4">
        <dgm:presLayoutVars>
          <dgm:chMax val="0"/>
          <dgm:bulletEnabled val="1"/>
        </dgm:presLayoutVars>
      </dgm:prSet>
      <dgm:spPr/>
      <dgm:t>
        <a:bodyPr/>
        <a:lstStyle/>
        <a:p>
          <a:endParaRPr lang="en-US"/>
        </a:p>
      </dgm:t>
    </dgm:pt>
    <dgm:pt modelId="{CD485340-B4D9-4DD1-82EE-093A48A915B9}" type="pres">
      <dgm:prSet presAssocID="{BF9EC15A-6AF8-4AED-B64E-27447A448C04}" presName="connSite2" presStyleCnt="0"/>
      <dgm:spPr/>
    </dgm:pt>
  </dgm:ptLst>
  <dgm:cxnLst>
    <dgm:cxn modelId="{AC60A46C-A7FC-44DE-BFB5-4A4F3140DD2F}" srcId="{31888D8A-C642-4962-98A6-F71F49E149E4}" destId="{05B18D72-3796-4D85-B1E2-25C9CD1ECE58}" srcOrd="1" destOrd="0" parTransId="{12FAE518-FD30-4D25-8C70-BC0BB9DD0E33}" sibTransId="{5A8AB0BC-D7D5-4BCC-BC4A-459DD45AE946}"/>
    <dgm:cxn modelId="{C5D124AF-FC5B-4444-AD34-B3759EFC2F4C}" type="presOf" srcId="{BCD25526-8ABC-434F-949D-8BC653F69E02}" destId="{0FDCB701-F82C-48C0-B65D-0FC3271290AB}" srcOrd="0" destOrd="1" presId="urn:microsoft.com/office/officeart/2005/8/layout/hProcess4"/>
    <dgm:cxn modelId="{45295F53-8AE9-4405-B3F4-009A451F3B99}" type="presOf" srcId="{7A3BC10A-D8D1-4FAA-9BFD-6266E69A7294}" destId="{0FDCB701-F82C-48C0-B65D-0FC3271290AB}" srcOrd="0" destOrd="0" presId="urn:microsoft.com/office/officeart/2005/8/layout/hProcess4"/>
    <dgm:cxn modelId="{9FCEE71D-3D20-4E19-957A-EEFF526FDFD5}" type="presOf" srcId="{36BC27D0-7D3A-4956-9776-4FC45ADFE31F}" destId="{8B344127-A2E7-4B39-B127-B2E167844770}" srcOrd="0" destOrd="0" presId="urn:microsoft.com/office/officeart/2005/8/layout/hProcess4"/>
    <dgm:cxn modelId="{5E10A54B-9BF0-497A-8FB7-F52106BE82DE}" type="presOf" srcId="{F303CE36-0302-4595-8B25-76D5B76AC508}" destId="{BC4C168C-95CF-4A2B-BF91-E80A5DD842BE}" srcOrd="1" destOrd="1" presId="urn:microsoft.com/office/officeart/2005/8/layout/hProcess4"/>
    <dgm:cxn modelId="{BF88CBD1-3F58-4B29-BD34-0E6F15AD843B}" type="presOf" srcId="{F303CE36-0302-4595-8B25-76D5B76AC508}" destId="{FDE75F29-8460-4AF1-85C3-4EA7F79609C5}" srcOrd="0" destOrd="1" presId="urn:microsoft.com/office/officeart/2005/8/layout/hProcess4"/>
    <dgm:cxn modelId="{F300A39C-03EC-444C-A60F-DD3C902B2169}" type="presOf" srcId="{3035FE8D-F620-4B74-BD30-C2ED57B74BB1}" destId="{FDE75F29-8460-4AF1-85C3-4EA7F79609C5}" srcOrd="0" destOrd="2" presId="urn:microsoft.com/office/officeart/2005/8/layout/hProcess4"/>
    <dgm:cxn modelId="{84309EFD-712E-43B5-B1AA-C3ED81EA0C1F}" srcId="{0D7DF6CA-DF36-4424-B377-1B25230B4E64}" destId="{BCD25526-8ABC-434F-949D-8BC653F69E02}" srcOrd="1" destOrd="0" parTransId="{134FAB0D-1748-4DA7-A54C-B8DE767357BF}" sibTransId="{24C31248-332A-45A1-9838-6D5E0B1062C5}"/>
    <dgm:cxn modelId="{B44D0952-15E6-4D2E-BF05-669FA737609B}" srcId="{31888D8A-C642-4962-98A6-F71F49E149E4}" destId="{7F6650D9-16B0-4C25-BD5C-3B90FF465A8B}" srcOrd="0" destOrd="0" parTransId="{7368FDC7-F38A-4BF2-A529-251EAE761561}" sibTransId="{F289DA57-2E8A-47C0-9F21-E9A2C056E66D}"/>
    <dgm:cxn modelId="{3830BD1A-0674-425D-B85C-E3B70E748A8E}" srcId="{E1B08B52-DDA3-4F46-8A4D-3DA9B79F3B18}" destId="{0D7DF6CA-DF36-4424-B377-1B25230B4E64}" srcOrd="1" destOrd="0" parTransId="{8B54EA3D-557C-4940-977E-E5A1471110B8}" sibTransId="{5374B766-3994-4C42-A404-4E281241454E}"/>
    <dgm:cxn modelId="{85103A89-3F96-4E0F-A798-416325714CDB}" srcId="{E1B08B52-DDA3-4F46-8A4D-3DA9B79F3B18}" destId="{BF9EC15A-6AF8-4AED-B64E-27447A448C04}" srcOrd="3" destOrd="0" parTransId="{E8D6C937-6DD8-4BF4-A630-1544960E161B}" sibTransId="{0099BAFA-2754-44D9-98DC-C5FC76B2935B}"/>
    <dgm:cxn modelId="{4E4BEC32-8A98-4B98-9DF8-847B3B56A3F4}" srcId="{0D7DF6CA-DF36-4424-B377-1B25230B4E64}" destId="{7A3BC10A-D8D1-4FAA-9BFD-6266E69A7294}" srcOrd="0" destOrd="0" parTransId="{6A86E23F-ADBF-43C1-AD9F-513A0E27A8D2}" sibTransId="{DB9BEEA8-A5FC-4B4F-A999-046B8C8D3CDD}"/>
    <dgm:cxn modelId="{A4456D46-90DD-4784-81A5-716173D4BD0C}" type="presOf" srcId="{2F71DE4F-702F-4440-B151-94826DDFC2F7}" destId="{561AB323-DA0D-4C6E-A391-25106770E089}" srcOrd="0" destOrd="0" presId="urn:microsoft.com/office/officeart/2005/8/layout/hProcess4"/>
    <dgm:cxn modelId="{FA3AC5B0-8AD1-4350-B453-AF6448584490}" srcId="{E1B08B52-DDA3-4F46-8A4D-3DA9B79F3B18}" destId="{7A003D51-2284-4D3F-A706-22954ACA758D}" srcOrd="0" destOrd="0" parTransId="{456C8E86-9C79-40B8-80FF-66253E8D421E}" sibTransId="{16B894D8-18BF-4564-A325-B25A7DDA70E1}"/>
    <dgm:cxn modelId="{3955EADE-FC8F-4CB5-8ED3-0E27A2F9F5D8}" type="presOf" srcId="{3035FE8D-F620-4B74-BD30-C2ED57B74BB1}" destId="{BC4C168C-95CF-4A2B-BF91-E80A5DD842BE}" srcOrd="1" destOrd="2" presId="urn:microsoft.com/office/officeart/2005/8/layout/hProcess4"/>
    <dgm:cxn modelId="{9FE5F111-7A4B-4F75-B567-49AE739C6650}" type="presOf" srcId="{413CBF74-063C-4436-A5BE-7F14F0665FF2}" destId="{C7CF852C-031C-4991-A13E-053277BAA387}" srcOrd="1" destOrd="1" presId="urn:microsoft.com/office/officeart/2005/8/layout/hProcess4"/>
    <dgm:cxn modelId="{92CDE0D4-BDB1-4036-9E49-7277F84B569D}" type="presOf" srcId="{74080579-A73C-474F-BBC9-F4F129FDDCFB}" destId="{FDE75F29-8460-4AF1-85C3-4EA7F79609C5}" srcOrd="0" destOrd="0" presId="urn:microsoft.com/office/officeart/2005/8/layout/hProcess4"/>
    <dgm:cxn modelId="{1E29F663-9D94-4582-88D5-3720EAFE97B2}" srcId="{BF9EC15A-6AF8-4AED-B64E-27447A448C04}" destId="{F303CE36-0302-4595-8B25-76D5B76AC508}" srcOrd="1" destOrd="0" parTransId="{680FAE82-6F99-46DC-86F7-7A4479D800C8}" sibTransId="{82CAA292-B03E-4CA8-954E-3A3B7C52F97D}"/>
    <dgm:cxn modelId="{0C8363FA-4631-48F3-926E-E9798561F32F}" type="presOf" srcId="{7F6650D9-16B0-4C25-BD5C-3B90FF465A8B}" destId="{E75E5645-1987-4113-B70C-325CF4F69A1D}" srcOrd="0" destOrd="0" presId="urn:microsoft.com/office/officeart/2005/8/layout/hProcess4"/>
    <dgm:cxn modelId="{ACECCD61-D9E4-4D65-B997-80193704213A}" type="presOf" srcId="{31888D8A-C642-4962-98A6-F71F49E149E4}" destId="{30A93A71-F119-48C9-A610-0D1EFDDCA8A2}" srcOrd="0" destOrd="0" presId="urn:microsoft.com/office/officeart/2005/8/layout/hProcess4"/>
    <dgm:cxn modelId="{1ED6145C-CD0F-453D-AC21-53AE271F2B4F}" srcId="{BF9EC15A-6AF8-4AED-B64E-27447A448C04}" destId="{74080579-A73C-474F-BBC9-F4F129FDDCFB}" srcOrd="0" destOrd="0" parTransId="{1F98325C-D7F6-4C3D-BF49-96EE9783B9F8}" sibTransId="{6CCFAF63-66C7-4B46-86A0-B95E5C741330}"/>
    <dgm:cxn modelId="{3E9D53F9-D5E1-43DD-97EE-C26B0C220292}" type="presOf" srcId="{16B894D8-18BF-4564-A325-B25A7DDA70E1}" destId="{E03B71AF-C083-45ED-808A-24963B557BEE}" srcOrd="0" destOrd="0" presId="urn:microsoft.com/office/officeart/2005/8/layout/hProcess4"/>
    <dgm:cxn modelId="{352EDE1F-A9B7-4D8F-A758-1714AFED06BA}" type="presOf" srcId="{E1B08B52-DDA3-4F46-8A4D-3DA9B79F3B18}" destId="{1D538CC7-8CC7-4191-8015-A3447436DED1}" srcOrd="0" destOrd="0" presId="urn:microsoft.com/office/officeart/2005/8/layout/hProcess4"/>
    <dgm:cxn modelId="{F416CB77-515D-4446-BB52-016914437CA3}" srcId="{E1B08B52-DDA3-4F46-8A4D-3DA9B79F3B18}" destId="{31888D8A-C642-4962-98A6-F71F49E149E4}" srcOrd="2" destOrd="0" parTransId="{772D42CE-66CF-4755-8781-89952D05A499}" sibTransId="{36BC27D0-7D3A-4956-9776-4FC45ADFE31F}"/>
    <dgm:cxn modelId="{2C9CD96C-FA27-4382-892C-B214FC4C48E8}" srcId="{7A003D51-2284-4D3F-A706-22954ACA758D}" destId="{413CBF74-063C-4436-A5BE-7F14F0665FF2}" srcOrd="1" destOrd="0" parTransId="{D4E1AF08-66FA-4ECD-93DD-671B8207FE6A}" sibTransId="{D67F0825-49D6-42BA-A6B5-0224282C51E2}"/>
    <dgm:cxn modelId="{61BBBDE1-E7AC-4A1F-AD3C-609864DFC34B}" type="presOf" srcId="{7A3BC10A-D8D1-4FAA-9BFD-6266E69A7294}" destId="{47020873-A7FB-4013-8D69-B729C530A646}" srcOrd="1" destOrd="0" presId="urn:microsoft.com/office/officeart/2005/8/layout/hProcess4"/>
    <dgm:cxn modelId="{709AE6C5-63A3-4822-98C8-35737DCEDB02}" type="presOf" srcId="{05B18D72-3796-4D85-B1E2-25C9CD1ECE58}" destId="{00A8A6D5-DF87-44E1-8C58-1D9341956EC0}" srcOrd="1" destOrd="1" presId="urn:microsoft.com/office/officeart/2005/8/layout/hProcess4"/>
    <dgm:cxn modelId="{5EF205B6-4A12-438D-848A-20605BFEC21C}" type="presOf" srcId="{BCD25526-8ABC-434F-949D-8BC653F69E02}" destId="{47020873-A7FB-4013-8D69-B729C530A646}" srcOrd="1" destOrd="1" presId="urn:microsoft.com/office/officeart/2005/8/layout/hProcess4"/>
    <dgm:cxn modelId="{7B9D7900-F08E-4E79-9724-0D00F69E3F11}" srcId="{BF9EC15A-6AF8-4AED-B64E-27447A448C04}" destId="{3035FE8D-F620-4B74-BD30-C2ED57B74BB1}" srcOrd="2" destOrd="0" parTransId="{7C03BB98-D256-4671-82CB-81C1476100C7}" sibTransId="{EDA5C52E-D4E1-421A-A816-3FEC01FD150C}"/>
    <dgm:cxn modelId="{3F2B1DC0-E522-4CE3-AB11-CED7EA4CAB9B}" type="presOf" srcId="{0D7DF6CA-DF36-4424-B377-1B25230B4E64}" destId="{C7E39371-1BCD-4A02-B57D-82501986154A}" srcOrd="0" destOrd="0" presId="urn:microsoft.com/office/officeart/2005/8/layout/hProcess4"/>
    <dgm:cxn modelId="{5702A60E-C292-4EDB-84BA-29DB59ED9B1D}" type="presOf" srcId="{74080579-A73C-474F-BBC9-F4F129FDDCFB}" destId="{BC4C168C-95CF-4A2B-BF91-E80A5DD842BE}" srcOrd="1" destOrd="0" presId="urn:microsoft.com/office/officeart/2005/8/layout/hProcess4"/>
    <dgm:cxn modelId="{2A7E2443-07EC-4F8F-B7BA-0485CDFE9EBF}" type="presOf" srcId="{7A003D51-2284-4D3F-A706-22954ACA758D}" destId="{1F681F50-100A-4719-B030-6D6603BFC779}" srcOrd="0" destOrd="0" presId="urn:microsoft.com/office/officeart/2005/8/layout/hProcess4"/>
    <dgm:cxn modelId="{7599E2A3-36E3-44AF-87D3-7ED2C36DA37F}" type="presOf" srcId="{7F6650D9-16B0-4C25-BD5C-3B90FF465A8B}" destId="{00A8A6D5-DF87-44E1-8C58-1D9341956EC0}" srcOrd="1" destOrd="0" presId="urn:microsoft.com/office/officeart/2005/8/layout/hProcess4"/>
    <dgm:cxn modelId="{F184050D-467A-41E1-B8BE-6B498A0ABFC8}" srcId="{7A003D51-2284-4D3F-A706-22954ACA758D}" destId="{2F71DE4F-702F-4440-B151-94826DDFC2F7}" srcOrd="0" destOrd="0" parTransId="{6AAB6117-E4E4-4533-9717-9DB8353B7643}" sibTransId="{7201254E-8C9A-4ADE-AFA6-FF3F48753EC8}"/>
    <dgm:cxn modelId="{66151CB0-0503-4D7A-BF1F-9F33BEA02811}" type="presOf" srcId="{5374B766-3994-4C42-A404-4E281241454E}" destId="{0C939AC8-1204-43DB-95E9-529D0CD6D44C}" srcOrd="0" destOrd="0" presId="urn:microsoft.com/office/officeart/2005/8/layout/hProcess4"/>
    <dgm:cxn modelId="{D8C4485E-D570-4A86-895F-18262056DB8F}" type="presOf" srcId="{BF9EC15A-6AF8-4AED-B64E-27447A448C04}" destId="{693975C8-4260-4E52-96B6-4680CE882236}" srcOrd="0" destOrd="0" presId="urn:microsoft.com/office/officeart/2005/8/layout/hProcess4"/>
    <dgm:cxn modelId="{D0E8A8AC-8C69-4E45-8534-E32910A6EF78}" type="presOf" srcId="{05B18D72-3796-4D85-B1E2-25C9CD1ECE58}" destId="{E75E5645-1987-4113-B70C-325CF4F69A1D}" srcOrd="0" destOrd="1" presId="urn:microsoft.com/office/officeart/2005/8/layout/hProcess4"/>
    <dgm:cxn modelId="{C89D25F3-9A65-4361-8147-EABFAA8032C3}" type="presOf" srcId="{413CBF74-063C-4436-A5BE-7F14F0665FF2}" destId="{561AB323-DA0D-4C6E-A391-25106770E089}" srcOrd="0" destOrd="1" presId="urn:microsoft.com/office/officeart/2005/8/layout/hProcess4"/>
    <dgm:cxn modelId="{5F9F25B9-050E-43E4-BAB2-F2F2EB48C837}" type="presOf" srcId="{2F71DE4F-702F-4440-B151-94826DDFC2F7}" destId="{C7CF852C-031C-4991-A13E-053277BAA387}" srcOrd="1" destOrd="0" presId="urn:microsoft.com/office/officeart/2005/8/layout/hProcess4"/>
    <dgm:cxn modelId="{58E99468-F475-4B0E-8A48-A3AFAA469AF3}" type="presParOf" srcId="{1D538CC7-8CC7-4191-8015-A3447436DED1}" destId="{71C8E33B-68A3-478D-B107-E2ABB66006BD}" srcOrd="0" destOrd="0" presId="urn:microsoft.com/office/officeart/2005/8/layout/hProcess4"/>
    <dgm:cxn modelId="{78576AD7-B2AE-4A3B-A0FF-E3FDFCE3AFC4}" type="presParOf" srcId="{1D538CC7-8CC7-4191-8015-A3447436DED1}" destId="{C8FC2C21-22E6-42FC-BFCD-B4CEA9A5B14E}" srcOrd="1" destOrd="0" presId="urn:microsoft.com/office/officeart/2005/8/layout/hProcess4"/>
    <dgm:cxn modelId="{1BAD5EB7-4D37-473C-9CD6-FB38075BEA6B}" type="presParOf" srcId="{1D538CC7-8CC7-4191-8015-A3447436DED1}" destId="{FDB2DF6C-407D-49C2-AD36-61C280182674}" srcOrd="2" destOrd="0" presId="urn:microsoft.com/office/officeart/2005/8/layout/hProcess4"/>
    <dgm:cxn modelId="{582A41F1-58AA-4826-B16B-09DF22CC4D69}" type="presParOf" srcId="{FDB2DF6C-407D-49C2-AD36-61C280182674}" destId="{355DD25C-6C9B-4703-97F1-53F971329031}" srcOrd="0" destOrd="0" presId="urn:microsoft.com/office/officeart/2005/8/layout/hProcess4"/>
    <dgm:cxn modelId="{28D2CFA7-C119-40FB-B0D2-8943BCDEC3AB}" type="presParOf" srcId="{355DD25C-6C9B-4703-97F1-53F971329031}" destId="{FD88369E-240D-4972-BFA4-CD8CA66587DD}" srcOrd="0" destOrd="0" presId="urn:microsoft.com/office/officeart/2005/8/layout/hProcess4"/>
    <dgm:cxn modelId="{D4C14533-43D9-442F-B4C5-6A841C6201F6}" type="presParOf" srcId="{355DD25C-6C9B-4703-97F1-53F971329031}" destId="{561AB323-DA0D-4C6E-A391-25106770E089}" srcOrd="1" destOrd="0" presId="urn:microsoft.com/office/officeart/2005/8/layout/hProcess4"/>
    <dgm:cxn modelId="{2B354DDF-5C60-4729-91DD-60A60339C672}" type="presParOf" srcId="{355DD25C-6C9B-4703-97F1-53F971329031}" destId="{C7CF852C-031C-4991-A13E-053277BAA387}" srcOrd="2" destOrd="0" presId="urn:microsoft.com/office/officeart/2005/8/layout/hProcess4"/>
    <dgm:cxn modelId="{F294FB89-93F3-4B57-AA70-96F7DEDD845C}" type="presParOf" srcId="{355DD25C-6C9B-4703-97F1-53F971329031}" destId="{1F681F50-100A-4719-B030-6D6603BFC779}" srcOrd="3" destOrd="0" presId="urn:microsoft.com/office/officeart/2005/8/layout/hProcess4"/>
    <dgm:cxn modelId="{70CCC690-D0BC-4D33-B67E-E376B5E8D874}" type="presParOf" srcId="{355DD25C-6C9B-4703-97F1-53F971329031}" destId="{DF61074F-C92C-44A3-B691-2F8CAFA49353}" srcOrd="4" destOrd="0" presId="urn:microsoft.com/office/officeart/2005/8/layout/hProcess4"/>
    <dgm:cxn modelId="{BEBA1458-09CF-4CD1-8F42-A06F07C0F698}" type="presParOf" srcId="{FDB2DF6C-407D-49C2-AD36-61C280182674}" destId="{E03B71AF-C083-45ED-808A-24963B557BEE}" srcOrd="1" destOrd="0" presId="urn:microsoft.com/office/officeart/2005/8/layout/hProcess4"/>
    <dgm:cxn modelId="{CEDE1D5F-F547-49CC-AE03-750BE5ADAFFD}" type="presParOf" srcId="{FDB2DF6C-407D-49C2-AD36-61C280182674}" destId="{6ED0DA5F-6D5E-4AE5-8B2B-7B0FF37D9B85}" srcOrd="2" destOrd="0" presId="urn:microsoft.com/office/officeart/2005/8/layout/hProcess4"/>
    <dgm:cxn modelId="{6D42325B-F239-494B-97E0-F39E86EB7118}" type="presParOf" srcId="{6ED0DA5F-6D5E-4AE5-8B2B-7B0FF37D9B85}" destId="{3ECF8516-0A60-44F2-B7A0-CFAF8A148D7B}" srcOrd="0" destOrd="0" presId="urn:microsoft.com/office/officeart/2005/8/layout/hProcess4"/>
    <dgm:cxn modelId="{B7A77C9C-6EBD-4459-ADAE-0033C6DF70F4}" type="presParOf" srcId="{6ED0DA5F-6D5E-4AE5-8B2B-7B0FF37D9B85}" destId="{0FDCB701-F82C-48C0-B65D-0FC3271290AB}" srcOrd="1" destOrd="0" presId="urn:microsoft.com/office/officeart/2005/8/layout/hProcess4"/>
    <dgm:cxn modelId="{4837FB18-BDBC-432E-B9B2-91C5BF34959B}" type="presParOf" srcId="{6ED0DA5F-6D5E-4AE5-8B2B-7B0FF37D9B85}" destId="{47020873-A7FB-4013-8D69-B729C530A646}" srcOrd="2" destOrd="0" presId="urn:microsoft.com/office/officeart/2005/8/layout/hProcess4"/>
    <dgm:cxn modelId="{7592829C-A4D9-4EEE-8E14-03815664F04E}" type="presParOf" srcId="{6ED0DA5F-6D5E-4AE5-8B2B-7B0FF37D9B85}" destId="{C7E39371-1BCD-4A02-B57D-82501986154A}" srcOrd="3" destOrd="0" presId="urn:microsoft.com/office/officeart/2005/8/layout/hProcess4"/>
    <dgm:cxn modelId="{F1505445-8FCB-46A2-B073-944D6AEF6DE6}" type="presParOf" srcId="{6ED0DA5F-6D5E-4AE5-8B2B-7B0FF37D9B85}" destId="{CB041432-39F5-4D58-956C-F9134DDAC423}" srcOrd="4" destOrd="0" presId="urn:microsoft.com/office/officeart/2005/8/layout/hProcess4"/>
    <dgm:cxn modelId="{A27D3CB6-4F2A-42C5-B2F4-D290F7B8D636}" type="presParOf" srcId="{FDB2DF6C-407D-49C2-AD36-61C280182674}" destId="{0C939AC8-1204-43DB-95E9-529D0CD6D44C}" srcOrd="3" destOrd="0" presId="urn:microsoft.com/office/officeart/2005/8/layout/hProcess4"/>
    <dgm:cxn modelId="{362374AC-ED91-4D94-8E44-3D2907ECC0D8}" type="presParOf" srcId="{FDB2DF6C-407D-49C2-AD36-61C280182674}" destId="{F159BFB4-C2AD-4F05-B00F-4AFC96343E04}" srcOrd="4" destOrd="0" presId="urn:microsoft.com/office/officeart/2005/8/layout/hProcess4"/>
    <dgm:cxn modelId="{8721D027-9D84-49C3-AD87-4BE17602715F}" type="presParOf" srcId="{F159BFB4-C2AD-4F05-B00F-4AFC96343E04}" destId="{7AF21951-24D5-442E-B2AB-556891E2CFA0}" srcOrd="0" destOrd="0" presId="urn:microsoft.com/office/officeart/2005/8/layout/hProcess4"/>
    <dgm:cxn modelId="{5B7EEC1D-7CDA-4D5F-BFA9-4E8FBA0E9679}" type="presParOf" srcId="{F159BFB4-C2AD-4F05-B00F-4AFC96343E04}" destId="{E75E5645-1987-4113-B70C-325CF4F69A1D}" srcOrd="1" destOrd="0" presId="urn:microsoft.com/office/officeart/2005/8/layout/hProcess4"/>
    <dgm:cxn modelId="{55DD4BA6-F737-43C5-A87B-F29FE538C653}" type="presParOf" srcId="{F159BFB4-C2AD-4F05-B00F-4AFC96343E04}" destId="{00A8A6D5-DF87-44E1-8C58-1D9341956EC0}" srcOrd="2" destOrd="0" presId="urn:microsoft.com/office/officeart/2005/8/layout/hProcess4"/>
    <dgm:cxn modelId="{ACC20713-96B8-41AD-9F1F-8D6A01780FE6}" type="presParOf" srcId="{F159BFB4-C2AD-4F05-B00F-4AFC96343E04}" destId="{30A93A71-F119-48C9-A610-0D1EFDDCA8A2}" srcOrd="3" destOrd="0" presId="urn:microsoft.com/office/officeart/2005/8/layout/hProcess4"/>
    <dgm:cxn modelId="{035713EC-43FA-4C42-9CB0-76D989E9DC1A}" type="presParOf" srcId="{F159BFB4-C2AD-4F05-B00F-4AFC96343E04}" destId="{9AEC656B-0CCD-46CB-9F9D-06DF5BC12D71}" srcOrd="4" destOrd="0" presId="urn:microsoft.com/office/officeart/2005/8/layout/hProcess4"/>
    <dgm:cxn modelId="{3617DF2B-5BCB-4813-9475-6F8CF7A4F8F2}" type="presParOf" srcId="{FDB2DF6C-407D-49C2-AD36-61C280182674}" destId="{8B344127-A2E7-4B39-B127-B2E167844770}" srcOrd="5" destOrd="0" presId="urn:microsoft.com/office/officeart/2005/8/layout/hProcess4"/>
    <dgm:cxn modelId="{D1385D39-9A35-4742-98C3-D2D056D33042}" type="presParOf" srcId="{FDB2DF6C-407D-49C2-AD36-61C280182674}" destId="{2EE78F99-3AE5-40A4-8B7C-A6B7B54A6347}" srcOrd="6" destOrd="0" presId="urn:microsoft.com/office/officeart/2005/8/layout/hProcess4"/>
    <dgm:cxn modelId="{F4C2C10B-8172-4A35-9ABC-6BAE432A7002}" type="presParOf" srcId="{2EE78F99-3AE5-40A4-8B7C-A6B7B54A6347}" destId="{79B29FA7-6484-4535-A841-33DAB2AD1611}" srcOrd="0" destOrd="0" presId="urn:microsoft.com/office/officeart/2005/8/layout/hProcess4"/>
    <dgm:cxn modelId="{88E38FD3-9A86-4762-AB08-C1F5019855C4}" type="presParOf" srcId="{2EE78F99-3AE5-40A4-8B7C-A6B7B54A6347}" destId="{FDE75F29-8460-4AF1-85C3-4EA7F79609C5}" srcOrd="1" destOrd="0" presId="urn:microsoft.com/office/officeart/2005/8/layout/hProcess4"/>
    <dgm:cxn modelId="{270497D3-C8BA-4AC0-BB06-4EFFDDB99851}" type="presParOf" srcId="{2EE78F99-3AE5-40A4-8B7C-A6B7B54A6347}" destId="{BC4C168C-95CF-4A2B-BF91-E80A5DD842BE}" srcOrd="2" destOrd="0" presId="urn:microsoft.com/office/officeart/2005/8/layout/hProcess4"/>
    <dgm:cxn modelId="{10D488B1-2BBC-4162-96F2-63188F44CFC7}" type="presParOf" srcId="{2EE78F99-3AE5-40A4-8B7C-A6B7B54A6347}" destId="{693975C8-4260-4E52-96B6-4680CE882236}" srcOrd="3" destOrd="0" presId="urn:microsoft.com/office/officeart/2005/8/layout/hProcess4"/>
    <dgm:cxn modelId="{550AE240-DE17-4E68-ABA9-9EC655BB450C}" type="presParOf" srcId="{2EE78F99-3AE5-40A4-8B7C-A6B7B54A6347}" destId="{CD485340-B4D9-4DD1-82EE-093A48A915B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14717C3C-493F-4E97-B102-07120D728FF4}" type="doc">
      <dgm:prSet loTypeId="urn:microsoft.com/office/officeart/2005/8/layout/hList6" loCatId="list" qsTypeId="urn:microsoft.com/office/officeart/2005/8/quickstyle/3d7" qsCatId="3D" csTypeId="urn:microsoft.com/office/officeart/2005/8/colors/accent2_3" csCatId="accent2" phldr="1"/>
      <dgm:spPr/>
      <dgm:t>
        <a:bodyPr/>
        <a:lstStyle/>
        <a:p>
          <a:endParaRPr lang="en-US"/>
        </a:p>
      </dgm:t>
    </dgm:pt>
    <dgm:pt modelId="{CF3031D6-7B22-4233-A9AA-405593E64311}">
      <dgm:prSet phldrT="[Text]"/>
      <dgm:spPr/>
      <dgm:t>
        <a:bodyPr/>
        <a:lstStyle/>
        <a:p>
          <a:r>
            <a:rPr lang="en-US" dirty="0" smtClean="0"/>
            <a:t>Draft Report to FTA</a:t>
          </a:r>
          <a:endParaRPr lang="en-US" dirty="0"/>
        </a:p>
      </dgm:t>
    </dgm:pt>
    <dgm:pt modelId="{40C221F4-760E-4846-9050-60D0A2A30617}" type="parTrans" cxnId="{D187E56F-B069-4191-BFA5-AC406B21ECB1}">
      <dgm:prSet/>
      <dgm:spPr/>
      <dgm:t>
        <a:bodyPr/>
        <a:lstStyle/>
        <a:p>
          <a:endParaRPr lang="en-US"/>
        </a:p>
      </dgm:t>
    </dgm:pt>
    <dgm:pt modelId="{3AF36245-80E8-4C82-A643-3294398AF92E}" type="sibTrans" cxnId="{D187E56F-B069-4191-BFA5-AC406B21ECB1}">
      <dgm:prSet/>
      <dgm:spPr/>
      <dgm:t>
        <a:bodyPr/>
        <a:lstStyle/>
        <a:p>
          <a:endParaRPr lang="en-US"/>
        </a:p>
      </dgm:t>
    </dgm:pt>
    <dgm:pt modelId="{30EDE9BF-46AC-4C2C-B81B-DF8183D5EBA0}">
      <dgm:prSet phldrT="[Text]"/>
      <dgm:spPr/>
      <dgm:t>
        <a:bodyPr/>
        <a:lstStyle/>
        <a:p>
          <a:r>
            <a:rPr lang="en-US" dirty="0" smtClean="0"/>
            <a:t>30 days after Exit Conference</a:t>
          </a:r>
          <a:endParaRPr lang="en-US" dirty="0"/>
        </a:p>
      </dgm:t>
    </dgm:pt>
    <dgm:pt modelId="{2F9BB432-53E6-4953-A321-6AE97B7AC8BA}" type="parTrans" cxnId="{CFD8EDF7-FF1A-478C-A3D6-EA671BAE036B}">
      <dgm:prSet/>
      <dgm:spPr/>
      <dgm:t>
        <a:bodyPr/>
        <a:lstStyle/>
        <a:p>
          <a:endParaRPr lang="en-US"/>
        </a:p>
      </dgm:t>
    </dgm:pt>
    <dgm:pt modelId="{018BB446-762D-457B-9587-67BF14C03C79}" type="sibTrans" cxnId="{CFD8EDF7-FF1A-478C-A3D6-EA671BAE036B}">
      <dgm:prSet/>
      <dgm:spPr/>
      <dgm:t>
        <a:bodyPr/>
        <a:lstStyle/>
        <a:p>
          <a:endParaRPr lang="en-US"/>
        </a:p>
      </dgm:t>
    </dgm:pt>
    <dgm:pt modelId="{97B24995-3A2E-4484-8C29-B539EF2EC253}">
      <dgm:prSet phldrT="[Text]"/>
      <dgm:spPr/>
      <dgm:t>
        <a:bodyPr/>
        <a:lstStyle/>
        <a:p>
          <a:r>
            <a:rPr lang="en-US" dirty="0" smtClean="0"/>
            <a:t>Grantee Response</a:t>
          </a:r>
          <a:endParaRPr lang="en-US" dirty="0"/>
        </a:p>
      </dgm:t>
    </dgm:pt>
    <dgm:pt modelId="{537EC289-7781-4ED2-B99F-5B9976D546B5}" type="parTrans" cxnId="{5C0EE9BD-62FC-4AB4-8E0F-A852A294AB6D}">
      <dgm:prSet/>
      <dgm:spPr/>
      <dgm:t>
        <a:bodyPr/>
        <a:lstStyle/>
        <a:p>
          <a:endParaRPr lang="en-US"/>
        </a:p>
      </dgm:t>
    </dgm:pt>
    <dgm:pt modelId="{45A990B6-F505-47BD-B146-7E3E9C95211C}" type="sibTrans" cxnId="{5C0EE9BD-62FC-4AB4-8E0F-A852A294AB6D}">
      <dgm:prSet/>
      <dgm:spPr/>
      <dgm:t>
        <a:bodyPr/>
        <a:lstStyle/>
        <a:p>
          <a:endParaRPr lang="en-US"/>
        </a:p>
      </dgm:t>
    </dgm:pt>
    <dgm:pt modelId="{96F4162A-12FD-4669-9802-53519C6BDCA0}">
      <dgm:prSet phldrT="[Text]"/>
      <dgm:spPr/>
      <dgm:t>
        <a:bodyPr/>
        <a:lstStyle/>
        <a:p>
          <a:r>
            <a:rPr lang="en-US" dirty="0" smtClean="0"/>
            <a:t>30 days after receipt of draft report</a:t>
          </a:r>
          <a:endParaRPr lang="en-US" dirty="0"/>
        </a:p>
      </dgm:t>
    </dgm:pt>
    <dgm:pt modelId="{0E5FBD86-D1CA-4514-A135-5DF1CE84C3FC}" type="parTrans" cxnId="{404600F4-8AB4-4463-934C-6E8E1E26486B}">
      <dgm:prSet/>
      <dgm:spPr/>
      <dgm:t>
        <a:bodyPr/>
        <a:lstStyle/>
        <a:p>
          <a:endParaRPr lang="en-US"/>
        </a:p>
      </dgm:t>
    </dgm:pt>
    <dgm:pt modelId="{79E81405-37E7-437A-A225-474F1FC03D45}" type="sibTrans" cxnId="{404600F4-8AB4-4463-934C-6E8E1E26486B}">
      <dgm:prSet/>
      <dgm:spPr/>
      <dgm:t>
        <a:bodyPr/>
        <a:lstStyle/>
        <a:p>
          <a:endParaRPr lang="en-US"/>
        </a:p>
      </dgm:t>
    </dgm:pt>
    <dgm:pt modelId="{B6FEA28E-34F3-43A8-B5C3-A27EC2EB00A3}">
      <dgm:prSet phldrT="[Text]"/>
      <dgm:spPr/>
      <dgm:t>
        <a:bodyPr/>
        <a:lstStyle/>
        <a:p>
          <a:r>
            <a:rPr lang="en-US" dirty="0" smtClean="0"/>
            <a:t>Final Report</a:t>
          </a:r>
          <a:endParaRPr lang="en-US" dirty="0"/>
        </a:p>
      </dgm:t>
    </dgm:pt>
    <dgm:pt modelId="{F601D0A9-B8B1-4339-B424-67CF1109E3B9}" type="parTrans" cxnId="{D7315D7D-47C9-4C69-9B08-C589E31F36D8}">
      <dgm:prSet/>
      <dgm:spPr/>
      <dgm:t>
        <a:bodyPr/>
        <a:lstStyle/>
        <a:p>
          <a:endParaRPr lang="en-US"/>
        </a:p>
      </dgm:t>
    </dgm:pt>
    <dgm:pt modelId="{0DA3C858-2DEE-40CE-9154-38FF1CDD7FAA}" type="sibTrans" cxnId="{D7315D7D-47C9-4C69-9B08-C589E31F36D8}">
      <dgm:prSet/>
      <dgm:spPr/>
      <dgm:t>
        <a:bodyPr/>
        <a:lstStyle/>
        <a:p>
          <a:endParaRPr lang="en-US"/>
        </a:p>
      </dgm:t>
    </dgm:pt>
    <dgm:pt modelId="{F811AF02-71E0-4C5C-A3D1-F64ACA136A7F}">
      <dgm:prSet phldrT="[Text]"/>
      <dgm:spPr/>
      <dgm:t>
        <a:bodyPr/>
        <a:lstStyle/>
        <a:p>
          <a:r>
            <a:rPr lang="en-US" dirty="0" smtClean="0"/>
            <a:t>21 days after receipt of grantee response</a:t>
          </a:r>
          <a:endParaRPr lang="en-US" dirty="0"/>
        </a:p>
      </dgm:t>
    </dgm:pt>
    <dgm:pt modelId="{9518A061-E317-473E-BA17-1E1C45E60715}" type="parTrans" cxnId="{AFE8D47F-CF58-492B-85BF-0E491C3EDDFE}">
      <dgm:prSet/>
      <dgm:spPr/>
      <dgm:t>
        <a:bodyPr/>
        <a:lstStyle/>
        <a:p>
          <a:endParaRPr lang="en-US"/>
        </a:p>
      </dgm:t>
    </dgm:pt>
    <dgm:pt modelId="{7F963391-E7C5-47B2-AA93-BCF39A9E76D0}" type="sibTrans" cxnId="{AFE8D47F-CF58-492B-85BF-0E491C3EDDFE}">
      <dgm:prSet/>
      <dgm:spPr/>
      <dgm:t>
        <a:bodyPr/>
        <a:lstStyle/>
        <a:p>
          <a:endParaRPr lang="en-US"/>
        </a:p>
      </dgm:t>
    </dgm:pt>
    <dgm:pt modelId="{1EC936AF-64A4-47FB-879E-B8D27D983B52}" type="pres">
      <dgm:prSet presAssocID="{14717C3C-493F-4E97-B102-07120D728FF4}" presName="Name0" presStyleCnt="0">
        <dgm:presLayoutVars>
          <dgm:dir/>
          <dgm:resizeHandles val="exact"/>
        </dgm:presLayoutVars>
      </dgm:prSet>
      <dgm:spPr/>
      <dgm:t>
        <a:bodyPr/>
        <a:lstStyle/>
        <a:p>
          <a:endParaRPr lang="en-US"/>
        </a:p>
      </dgm:t>
    </dgm:pt>
    <dgm:pt modelId="{3992E677-340B-4716-AC7F-5804BE4431DF}" type="pres">
      <dgm:prSet presAssocID="{CF3031D6-7B22-4233-A9AA-405593E64311}" presName="node" presStyleLbl="node1" presStyleIdx="0" presStyleCnt="3">
        <dgm:presLayoutVars>
          <dgm:bulletEnabled val="1"/>
        </dgm:presLayoutVars>
      </dgm:prSet>
      <dgm:spPr/>
      <dgm:t>
        <a:bodyPr/>
        <a:lstStyle/>
        <a:p>
          <a:endParaRPr lang="en-US"/>
        </a:p>
      </dgm:t>
    </dgm:pt>
    <dgm:pt modelId="{36B57475-57CC-4B4C-A21F-A6FE59C585B7}" type="pres">
      <dgm:prSet presAssocID="{3AF36245-80E8-4C82-A643-3294398AF92E}" presName="sibTrans" presStyleCnt="0"/>
      <dgm:spPr/>
    </dgm:pt>
    <dgm:pt modelId="{69E00703-E882-4143-B6D4-5D76C7522D48}" type="pres">
      <dgm:prSet presAssocID="{97B24995-3A2E-4484-8C29-B539EF2EC253}" presName="node" presStyleLbl="node1" presStyleIdx="1" presStyleCnt="3">
        <dgm:presLayoutVars>
          <dgm:bulletEnabled val="1"/>
        </dgm:presLayoutVars>
      </dgm:prSet>
      <dgm:spPr/>
      <dgm:t>
        <a:bodyPr/>
        <a:lstStyle/>
        <a:p>
          <a:endParaRPr lang="en-US"/>
        </a:p>
      </dgm:t>
    </dgm:pt>
    <dgm:pt modelId="{D299C27C-BCE5-4EB8-8B6B-C71E6BD49BC3}" type="pres">
      <dgm:prSet presAssocID="{45A990B6-F505-47BD-B146-7E3E9C95211C}" presName="sibTrans" presStyleCnt="0"/>
      <dgm:spPr/>
    </dgm:pt>
    <dgm:pt modelId="{44651243-01AD-41C0-99B2-4C48F6CB9A55}" type="pres">
      <dgm:prSet presAssocID="{B6FEA28E-34F3-43A8-B5C3-A27EC2EB00A3}" presName="node" presStyleLbl="node1" presStyleIdx="2" presStyleCnt="3">
        <dgm:presLayoutVars>
          <dgm:bulletEnabled val="1"/>
        </dgm:presLayoutVars>
      </dgm:prSet>
      <dgm:spPr/>
      <dgm:t>
        <a:bodyPr/>
        <a:lstStyle/>
        <a:p>
          <a:endParaRPr lang="en-US"/>
        </a:p>
      </dgm:t>
    </dgm:pt>
  </dgm:ptLst>
  <dgm:cxnLst>
    <dgm:cxn modelId="{735513BF-4D43-4DA0-A311-A83D961A9A97}" type="presOf" srcId="{F811AF02-71E0-4C5C-A3D1-F64ACA136A7F}" destId="{44651243-01AD-41C0-99B2-4C48F6CB9A55}" srcOrd="0" destOrd="1" presId="urn:microsoft.com/office/officeart/2005/8/layout/hList6"/>
    <dgm:cxn modelId="{AFE8D47F-CF58-492B-85BF-0E491C3EDDFE}" srcId="{B6FEA28E-34F3-43A8-B5C3-A27EC2EB00A3}" destId="{F811AF02-71E0-4C5C-A3D1-F64ACA136A7F}" srcOrd="0" destOrd="0" parTransId="{9518A061-E317-473E-BA17-1E1C45E60715}" sibTransId="{7F963391-E7C5-47B2-AA93-BCF39A9E76D0}"/>
    <dgm:cxn modelId="{5BAB50D1-ECF8-4DCD-91CF-A10994420B56}" type="presOf" srcId="{97B24995-3A2E-4484-8C29-B539EF2EC253}" destId="{69E00703-E882-4143-B6D4-5D76C7522D48}" srcOrd="0" destOrd="0" presId="urn:microsoft.com/office/officeart/2005/8/layout/hList6"/>
    <dgm:cxn modelId="{D7315D7D-47C9-4C69-9B08-C589E31F36D8}" srcId="{14717C3C-493F-4E97-B102-07120D728FF4}" destId="{B6FEA28E-34F3-43A8-B5C3-A27EC2EB00A3}" srcOrd="2" destOrd="0" parTransId="{F601D0A9-B8B1-4339-B424-67CF1109E3B9}" sibTransId="{0DA3C858-2DEE-40CE-9154-38FF1CDD7FAA}"/>
    <dgm:cxn modelId="{404600F4-8AB4-4463-934C-6E8E1E26486B}" srcId="{97B24995-3A2E-4484-8C29-B539EF2EC253}" destId="{96F4162A-12FD-4669-9802-53519C6BDCA0}" srcOrd="0" destOrd="0" parTransId="{0E5FBD86-D1CA-4514-A135-5DF1CE84C3FC}" sibTransId="{79E81405-37E7-437A-A225-474F1FC03D45}"/>
    <dgm:cxn modelId="{CFD8EDF7-FF1A-478C-A3D6-EA671BAE036B}" srcId="{CF3031D6-7B22-4233-A9AA-405593E64311}" destId="{30EDE9BF-46AC-4C2C-B81B-DF8183D5EBA0}" srcOrd="0" destOrd="0" parTransId="{2F9BB432-53E6-4953-A321-6AE97B7AC8BA}" sibTransId="{018BB446-762D-457B-9587-67BF14C03C79}"/>
    <dgm:cxn modelId="{C47CD258-7C84-4F39-A522-716CE1FECB81}" type="presOf" srcId="{14717C3C-493F-4E97-B102-07120D728FF4}" destId="{1EC936AF-64A4-47FB-879E-B8D27D983B52}" srcOrd="0" destOrd="0" presId="urn:microsoft.com/office/officeart/2005/8/layout/hList6"/>
    <dgm:cxn modelId="{09A4F6E6-4D86-4673-9EE8-E3D1FFEE0AF5}" type="presOf" srcId="{30EDE9BF-46AC-4C2C-B81B-DF8183D5EBA0}" destId="{3992E677-340B-4716-AC7F-5804BE4431DF}" srcOrd="0" destOrd="1" presId="urn:microsoft.com/office/officeart/2005/8/layout/hList6"/>
    <dgm:cxn modelId="{D187E56F-B069-4191-BFA5-AC406B21ECB1}" srcId="{14717C3C-493F-4E97-B102-07120D728FF4}" destId="{CF3031D6-7B22-4233-A9AA-405593E64311}" srcOrd="0" destOrd="0" parTransId="{40C221F4-760E-4846-9050-60D0A2A30617}" sibTransId="{3AF36245-80E8-4C82-A643-3294398AF92E}"/>
    <dgm:cxn modelId="{5C0EE9BD-62FC-4AB4-8E0F-A852A294AB6D}" srcId="{14717C3C-493F-4E97-B102-07120D728FF4}" destId="{97B24995-3A2E-4484-8C29-B539EF2EC253}" srcOrd="1" destOrd="0" parTransId="{537EC289-7781-4ED2-B99F-5B9976D546B5}" sibTransId="{45A990B6-F505-47BD-B146-7E3E9C95211C}"/>
    <dgm:cxn modelId="{F1360A5D-F430-4809-81D3-82C983FC7496}" type="presOf" srcId="{B6FEA28E-34F3-43A8-B5C3-A27EC2EB00A3}" destId="{44651243-01AD-41C0-99B2-4C48F6CB9A55}" srcOrd="0" destOrd="0" presId="urn:microsoft.com/office/officeart/2005/8/layout/hList6"/>
    <dgm:cxn modelId="{23880730-85C3-48BE-BF0B-96F239DA2B28}" type="presOf" srcId="{96F4162A-12FD-4669-9802-53519C6BDCA0}" destId="{69E00703-E882-4143-B6D4-5D76C7522D48}" srcOrd="0" destOrd="1" presId="urn:microsoft.com/office/officeart/2005/8/layout/hList6"/>
    <dgm:cxn modelId="{B990FDCC-772B-4EA0-9979-5856D32E3E78}" type="presOf" srcId="{CF3031D6-7B22-4233-A9AA-405593E64311}" destId="{3992E677-340B-4716-AC7F-5804BE4431DF}" srcOrd="0" destOrd="0" presId="urn:microsoft.com/office/officeart/2005/8/layout/hList6"/>
    <dgm:cxn modelId="{744D3DCB-271C-4A24-ADDE-1DD28399A3EE}" type="presParOf" srcId="{1EC936AF-64A4-47FB-879E-B8D27D983B52}" destId="{3992E677-340B-4716-AC7F-5804BE4431DF}" srcOrd="0" destOrd="0" presId="urn:microsoft.com/office/officeart/2005/8/layout/hList6"/>
    <dgm:cxn modelId="{940FF87C-C2B9-40B3-83E2-1E0CA452027A}" type="presParOf" srcId="{1EC936AF-64A4-47FB-879E-B8D27D983B52}" destId="{36B57475-57CC-4B4C-A21F-A6FE59C585B7}" srcOrd="1" destOrd="0" presId="urn:microsoft.com/office/officeart/2005/8/layout/hList6"/>
    <dgm:cxn modelId="{DE02717D-03C0-41F0-87FA-972646F681CC}" type="presParOf" srcId="{1EC936AF-64A4-47FB-879E-B8D27D983B52}" destId="{69E00703-E882-4143-B6D4-5D76C7522D48}" srcOrd="2" destOrd="0" presId="urn:microsoft.com/office/officeart/2005/8/layout/hList6"/>
    <dgm:cxn modelId="{2488EF84-8679-4F32-92D1-F34B660D532C}" type="presParOf" srcId="{1EC936AF-64A4-47FB-879E-B8D27D983B52}" destId="{D299C27C-BCE5-4EB8-8B6B-C71E6BD49BC3}" srcOrd="3" destOrd="0" presId="urn:microsoft.com/office/officeart/2005/8/layout/hList6"/>
    <dgm:cxn modelId="{AFF44D86-EDDF-4395-AD4C-83ED547160CC}" type="presParOf" srcId="{1EC936AF-64A4-47FB-879E-B8D27D983B52}" destId="{44651243-01AD-41C0-99B2-4C48F6CB9A55}"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dgm:spPr/>
      <dgm:t>
        <a:bodyPr/>
        <a:lstStyle/>
        <a:p>
          <a:r>
            <a:rPr lang="en-US" b="1" dirty="0" smtClean="0"/>
            <a:t>Financial Reporting</a:t>
          </a:r>
          <a:endParaRPr lang="en-US" b="1" dirty="0"/>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dgm:spPr/>
      <dgm:t>
        <a:bodyPr/>
        <a:lstStyle/>
        <a:p>
          <a:pPr rtl="0"/>
          <a:r>
            <a:rPr kumimoji="0" lang="en-US" b="1" i="0" u="none" strike="noStrike" cap="none" normalizeH="0" baseline="0" dirty="0" smtClean="0">
              <a:ln>
                <a:noFill/>
              </a:ln>
              <a:solidFill>
                <a:srgbClr val="000099"/>
              </a:solidFill>
              <a:effectLst/>
              <a:latin typeface="Arial" charset="0"/>
            </a:rPr>
            <a:t>18.20(b)(1)</a:t>
          </a:r>
          <a:endParaRPr lang="en-US"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dgm:spPr/>
      <dgm:t>
        <a:bodyPr/>
        <a:lstStyle/>
        <a:p>
          <a:pPr rtl="0"/>
          <a:r>
            <a:rPr kumimoji="0" lang="en-US" b="0" i="0" u="none" strike="noStrike" cap="none" normalizeH="0" baseline="0" dirty="0" smtClean="0">
              <a:ln>
                <a:noFill/>
              </a:ln>
              <a:solidFill>
                <a:srgbClr val="000099"/>
              </a:solidFill>
              <a:effectLst/>
              <a:latin typeface="Arial" pitchFamily="34" charset="0"/>
              <a:cs typeface="Arial" pitchFamily="34" charset="0"/>
            </a:rPr>
            <a:t>“</a:t>
          </a:r>
          <a:r>
            <a:rPr lang="en-US" dirty="0" smtClean="0">
              <a:solidFill>
                <a:srgbClr val="000099"/>
              </a:solidFill>
              <a:latin typeface="Arial" pitchFamily="34" charset="0"/>
              <a:cs typeface="Arial" pitchFamily="34" charset="0"/>
            </a:rPr>
            <a:t>Accurate, current, and complete disclosure of the financial results of financially-assisted activities must be made in accordance with the financial reporting requirements of the grant or subgrant.”</a:t>
          </a:r>
          <a:endParaRPr lang="en-US" dirty="0"/>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1B39AC78-4797-4EE8-8455-2A9A1003EB86}" type="pres">
      <dgm:prSet presAssocID="{21354DFE-B960-4C9E-B771-86EF52A08ECA}" presName="linear" presStyleCnt="0">
        <dgm:presLayoutVars>
          <dgm:dir/>
          <dgm:animLvl val="lvl"/>
          <dgm:resizeHandles val="exact"/>
        </dgm:presLayoutVars>
      </dgm:prSet>
      <dgm:spPr/>
      <dgm:t>
        <a:bodyPr/>
        <a:lstStyle/>
        <a:p>
          <a:endParaRPr lang="en-US"/>
        </a:p>
      </dgm:t>
    </dgm:pt>
    <dgm:pt modelId="{686F6B43-6A38-4FBE-AE4D-841D7F44983E}" type="pres">
      <dgm:prSet presAssocID="{ADD49C8F-1B00-4990-A8EB-81B8F7970E7F}" presName="parentLin" presStyleCnt="0"/>
      <dgm:spPr/>
    </dgm:pt>
    <dgm:pt modelId="{C5286F5F-EFF1-4BB9-B3DA-13CE69F09AA5}" type="pres">
      <dgm:prSet presAssocID="{ADD49C8F-1B00-4990-A8EB-81B8F7970E7F}" presName="parentLeftMargin" presStyleLbl="node1" presStyleIdx="0" presStyleCnt="1"/>
      <dgm:spPr/>
      <dgm:t>
        <a:bodyPr/>
        <a:lstStyle/>
        <a:p>
          <a:endParaRPr lang="en-US"/>
        </a:p>
      </dgm:t>
    </dgm:pt>
    <dgm:pt modelId="{D7F37088-17E0-4A98-A1F2-66D9700C801C}" type="pres">
      <dgm:prSet presAssocID="{ADD49C8F-1B00-4990-A8EB-81B8F7970E7F}" presName="parentText" presStyleLbl="node1" presStyleIdx="0" presStyleCnt="1" custScaleY="60647">
        <dgm:presLayoutVars>
          <dgm:chMax val="0"/>
          <dgm:bulletEnabled val="1"/>
        </dgm:presLayoutVars>
      </dgm:prSet>
      <dgm:spPr/>
      <dgm:t>
        <a:bodyPr/>
        <a:lstStyle/>
        <a:p>
          <a:endParaRPr lang="en-US"/>
        </a:p>
      </dgm:t>
    </dgm:pt>
    <dgm:pt modelId="{48979857-80CE-4F56-9450-44666C416F0C}" type="pres">
      <dgm:prSet presAssocID="{ADD49C8F-1B00-4990-A8EB-81B8F7970E7F}" presName="negativeSpace" presStyleCnt="0"/>
      <dgm:spPr/>
    </dgm:pt>
    <dgm:pt modelId="{33E5B7A3-BA3A-47F7-AA8D-68D686D899A1}" type="pres">
      <dgm:prSet presAssocID="{ADD49C8F-1B00-4990-A8EB-81B8F7970E7F}" presName="childText" presStyleLbl="conFgAcc1" presStyleIdx="0" presStyleCnt="1">
        <dgm:presLayoutVars>
          <dgm:bulletEnabled val="1"/>
        </dgm:presLayoutVars>
      </dgm:prSet>
      <dgm:spPr/>
      <dgm:t>
        <a:bodyPr/>
        <a:lstStyle/>
        <a:p>
          <a:endParaRPr lang="en-US"/>
        </a:p>
      </dgm:t>
    </dgm:pt>
  </dgm:ptLst>
  <dgm:cxnLst>
    <dgm:cxn modelId="{CD42A664-DC2A-4C93-AC9D-7A0A84CADCBC}" type="presOf" srcId="{6D02A519-7717-4441-B300-58EBD665B0E6}" destId="{33E5B7A3-BA3A-47F7-AA8D-68D686D899A1}" srcOrd="0" destOrd="1" presId="urn:microsoft.com/office/officeart/2005/8/layout/list1"/>
    <dgm:cxn modelId="{2D64D017-554C-4EB6-B895-28BBD8314CE4}" srcId="{21354DFE-B960-4C9E-B771-86EF52A08ECA}" destId="{ADD49C8F-1B00-4990-A8EB-81B8F7970E7F}" srcOrd="0" destOrd="0" parTransId="{6750C008-8B5D-469A-98D6-9E1B15D1B578}" sibTransId="{18F1CD7E-7F1A-47A5-B069-92148E71604E}"/>
    <dgm:cxn modelId="{229174E1-41BA-4395-ABD9-8BDB188BB22F}" type="presOf" srcId="{ADD49C8F-1B00-4990-A8EB-81B8F7970E7F}" destId="{D7F37088-17E0-4A98-A1F2-66D9700C801C}" srcOrd="1" destOrd="0" presId="urn:microsoft.com/office/officeart/2005/8/layout/list1"/>
    <dgm:cxn modelId="{41835B25-4452-481B-BA0E-9B482579D789}" type="presOf" srcId="{C3CB183E-C681-4C5F-AE91-ADDC595F805E}" destId="{33E5B7A3-BA3A-47F7-AA8D-68D686D899A1}" srcOrd="0" destOrd="0" presId="urn:microsoft.com/office/officeart/2005/8/layout/list1"/>
    <dgm:cxn modelId="{E4F681B7-3E74-4B84-9950-7C37F0FD59DF}" type="presOf" srcId="{ADD49C8F-1B00-4990-A8EB-81B8F7970E7F}" destId="{C5286F5F-EFF1-4BB9-B3DA-13CE69F09AA5}" srcOrd="0" destOrd="0" presId="urn:microsoft.com/office/officeart/2005/8/layout/list1"/>
    <dgm:cxn modelId="{F0BE8AC8-2FED-4E3B-ACB5-E8C6E7CCD1C6}" srcId="{ADD49C8F-1B00-4990-A8EB-81B8F7970E7F}" destId="{6D02A519-7717-4441-B300-58EBD665B0E6}" srcOrd="1" destOrd="0" parTransId="{B79E1DE8-97B7-455F-A2D6-853164FE7A06}" sibTransId="{0A227DC0-8CDA-4BA8-9F6A-F6D51ECF07B8}"/>
    <dgm:cxn modelId="{DA42C6B9-A5B7-4C06-AB32-501E63BB6B83}" type="presOf" srcId="{21354DFE-B960-4C9E-B771-86EF52A08ECA}" destId="{1B39AC78-4797-4EE8-8455-2A9A1003EB86}" srcOrd="0" destOrd="0" presId="urn:microsoft.com/office/officeart/2005/8/layout/list1"/>
    <dgm:cxn modelId="{9CD3DDEF-5E81-45C7-B536-B6019E06A2F0}" srcId="{ADD49C8F-1B00-4990-A8EB-81B8F7970E7F}" destId="{C3CB183E-C681-4C5F-AE91-ADDC595F805E}" srcOrd="0" destOrd="0" parTransId="{C4EC0E87-F330-4390-B406-3D7ECC9C21B4}" sibTransId="{0EF919B4-B715-48D2-A06A-C5FB8958946E}"/>
    <dgm:cxn modelId="{3924B7B4-EA42-42B0-89BA-CFD8EB843523}" type="presParOf" srcId="{1B39AC78-4797-4EE8-8455-2A9A1003EB86}" destId="{686F6B43-6A38-4FBE-AE4D-841D7F44983E}" srcOrd="0" destOrd="0" presId="urn:microsoft.com/office/officeart/2005/8/layout/list1"/>
    <dgm:cxn modelId="{81C4978D-FB14-47FC-B21C-A82A5EDB37B1}" type="presParOf" srcId="{686F6B43-6A38-4FBE-AE4D-841D7F44983E}" destId="{C5286F5F-EFF1-4BB9-B3DA-13CE69F09AA5}" srcOrd="0" destOrd="0" presId="urn:microsoft.com/office/officeart/2005/8/layout/list1"/>
    <dgm:cxn modelId="{61AD1EA9-C08A-45B0-B557-DC08FC3F0D84}" type="presParOf" srcId="{686F6B43-6A38-4FBE-AE4D-841D7F44983E}" destId="{D7F37088-17E0-4A98-A1F2-66D9700C801C}" srcOrd="1" destOrd="0" presId="urn:microsoft.com/office/officeart/2005/8/layout/list1"/>
    <dgm:cxn modelId="{F22D7976-0589-418A-893E-61599303E0AC}" type="presParOf" srcId="{1B39AC78-4797-4EE8-8455-2A9A1003EB86}" destId="{48979857-80CE-4F56-9450-44666C416F0C}" srcOrd="1" destOrd="0" presId="urn:microsoft.com/office/officeart/2005/8/layout/list1"/>
    <dgm:cxn modelId="{2716D4F1-4E06-4735-8B8A-31CD0FB50043}" type="presParOf" srcId="{1B39AC78-4797-4EE8-8455-2A9A1003EB86}" destId="{33E5B7A3-BA3A-47F7-AA8D-68D686D899A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8C69C2C-2510-4F43-ACF4-42610B61F23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A1081645-B5B7-41EB-9B00-103C585A44E7}">
      <dgm:prSet phldrT="[Text]"/>
      <dgm:spPr/>
      <dgm:t>
        <a:bodyPr/>
        <a:lstStyle/>
        <a:p>
          <a:r>
            <a:rPr lang="en-US" dirty="0" smtClean="0">
              <a:latin typeface="Lydian"/>
            </a:rPr>
            <a:t>Material Weakness</a:t>
          </a:r>
          <a:r>
            <a:rPr lang="en-US" dirty="0" smtClean="0"/>
            <a:t>	</a:t>
          </a:r>
          <a:endParaRPr lang="en-US" dirty="0"/>
        </a:p>
      </dgm:t>
    </dgm:pt>
    <dgm:pt modelId="{9C389356-FD03-422F-99A0-64F3A0A521ED}" type="parTrans" cxnId="{63A517F4-70C3-44AC-8441-59416302DBE2}">
      <dgm:prSet/>
      <dgm:spPr/>
      <dgm:t>
        <a:bodyPr/>
        <a:lstStyle/>
        <a:p>
          <a:endParaRPr lang="en-US"/>
        </a:p>
      </dgm:t>
    </dgm:pt>
    <dgm:pt modelId="{2919F4AF-9D69-4721-B842-B7EBD0797C93}" type="sibTrans" cxnId="{63A517F4-70C3-44AC-8441-59416302DBE2}">
      <dgm:prSet/>
      <dgm:spPr/>
      <dgm:t>
        <a:bodyPr/>
        <a:lstStyle/>
        <a:p>
          <a:endParaRPr lang="en-US"/>
        </a:p>
      </dgm:t>
    </dgm:pt>
    <dgm:pt modelId="{C7875BFD-560B-4641-9161-0E15C9CC3BC7}">
      <dgm:prSet phldrT="[Text]"/>
      <dgm:spPr/>
      <dgm:t>
        <a:bodyPr/>
        <a:lstStyle/>
        <a:p>
          <a:r>
            <a:rPr lang="en-US" dirty="0" smtClean="0">
              <a:latin typeface="Lydian"/>
            </a:rPr>
            <a:t>Significant Deficiency </a:t>
          </a:r>
          <a:endParaRPr lang="en-US" dirty="0">
            <a:latin typeface="Lydian"/>
          </a:endParaRPr>
        </a:p>
      </dgm:t>
    </dgm:pt>
    <dgm:pt modelId="{63F648A3-BE5C-45CA-8C6B-95CE87842DD9}" type="parTrans" cxnId="{017EE2A9-178C-475D-A530-8C34DCB6B864}">
      <dgm:prSet/>
      <dgm:spPr/>
      <dgm:t>
        <a:bodyPr/>
        <a:lstStyle/>
        <a:p>
          <a:endParaRPr lang="en-US"/>
        </a:p>
      </dgm:t>
    </dgm:pt>
    <dgm:pt modelId="{E25D5BF4-E99A-4140-8EB1-AC787EE6493D}" type="sibTrans" cxnId="{017EE2A9-178C-475D-A530-8C34DCB6B864}">
      <dgm:prSet/>
      <dgm:spPr/>
      <dgm:t>
        <a:bodyPr/>
        <a:lstStyle/>
        <a:p>
          <a:endParaRPr lang="en-US"/>
        </a:p>
      </dgm:t>
    </dgm:pt>
    <dgm:pt modelId="{63F5F336-1885-4072-A51C-B58797B89D79}">
      <dgm:prSet phldrT="[Text]"/>
      <dgm:spPr/>
      <dgm:t>
        <a:bodyPr/>
        <a:lstStyle/>
        <a:p>
          <a:r>
            <a:rPr lang="en-US" dirty="0" smtClean="0">
              <a:latin typeface="Lydian"/>
            </a:rPr>
            <a:t>Advisory Comment</a:t>
          </a:r>
          <a:endParaRPr lang="en-US" dirty="0">
            <a:latin typeface="Lydian"/>
          </a:endParaRPr>
        </a:p>
      </dgm:t>
    </dgm:pt>
    <dgm:pt modelId="{9EF99910-1CD6-418E-8A9C-450120E53545}" type="parTrans" cxnId="{FB210C69-9BB8-476F-B064-8A92E353CD5B}">
      <dgm:prSet/>
      <dgm:spPr/>
      <dgm:t>
        <a:bodyPr/>
        <a:lstStyle/>
        <a:p>
          <a:endParaRPr lang="en-US"/>
        </a:p>
      </dgm:t>
    </dgm:pt>
    <dgm:pt modelId="{A88000DB-4886-4260-9DA8-E858BD4AD724}" type="sibTrans" cxnId="{FB210C69-9BB8-476F-B064-8A92E353CD5B}">
      <dgm:prSet/>
      <dgm:spPr/>
      <dgm:t>
        <a:bodyPr/>
        <a:lstStyle/>
        <a:p>
          <a:endParaRPr lang="en-US"/>
        </a:p>
      </dgm:t>
    </dgm:pt>
    <dgm:pt modelId="{A7B5CC28-B258-408A-B3EA-8DCF05F6A6CE}" type="pres">
      <dgm:prSet presAssocID="{28C69C2C-2510-4F43-ACF4-42610B61F236}" presName="linear" presStyleCnt="0">
        <dgm:presLayoutVars>
          <dgm:animLvl val="lvl"/>
          <dgm:resizeHandles val="exact"/>
        </dgm:presLayoutVars>
      </dgm:prSet>
      <dgm:spPr/>
      <dgm:t>
        <a:bodyPr/>
        <a:lstStyle/>
        <a:p>
          <a:endParaRPr lang="en-US"/>
        </a:p>
      </dgm:t>
    </dgm:pt>
    <dgm:pt modelId="{AA334C7B-53AC-4BFE-ADBF-A043B29825D5}" type="pres">
      <dgm:prSet presAssocID="{A1081645-B5B7-41EB-9B00-103C585A44E7}" presName="parentText" presStyleLbl="node1" presStyleIdx="0" presStyleCnt="3" custScaleY="72420">
        <dgm:presLayoutVars>
          <dgm:chMax val="0"/>
          <dgm:bulletEnabled val="1"/>
        </dgm:presLayoutVars>
      </dgm:prSet>
      <dgm:spPr/>
      <dgm:t>
        <a:bodyPr/>
        <a:lstStyle/>
        <a:p>
          <a:endParaRPr lang="en-US"/>
        </a:p>
      </dgm:t>
    </dgm:pt>
    <dgm:pt modelId="{622E6EA7-30C1-4D20-A3CF-184A6B9252A9}" type="pres">
      <dgm:prSet presAssocID="{2919F4AF-9D69-4721-B842-B7EBD0797C93}" presName="spacer" presStyleCnt="0"/>
      <dgm:spPr/>
      <dgm:t>
        <a:bodyPr/>
        <a:lstStyle/>
        <a:p>
          <a:endParaRPr lang="en-US"/>
        </a:p>
      </dgm:t>
    </dgm:pt>
    <dgm:pt modelId="{66FC0D8B-E834-4F1D-BC4D-B89626B19AE4}" type="pres">
      <dgm:prSet presAssocID="{C7875BFD-560B-4641-9161-0E15C9CC3BC7}" presName="parentText" presStyleLbl="node1" presStyleIdx="1" presStyleCnt="3" custScaleY="73237">
        <dgm:presLayoutVars>
          <dgm:chMax val="0"/>
          <dgm:bulletEnabled val="1"/>
        </dgm:presLayoutVars>
      </dgm:prSet>
      <dgm:spPr/>
      <dgm:t>
        <a:bodyPr/>
        <a:lstStyle/>
        <a:p>
          <a:endParaRPr lang="en-US"/>
        </a:p>
      </dgm:t>
    </dgm:pt>
    <dgm:pt modelId="{C651ECFA-6E88-4D83-AE9C-A3E90F690FF5}" type="pres">
      <dgm:prSet presAssocID="{E25D5BF4-E99A-4140-8EB1-AC787EE6493D}" presName="spacer" presStyleCnt="0"/>
      <dgm:spPr/>
      <dgm:t>
        <a:bodyPr/>
        <a:lstStyle/>
        <a:p>
          <a:endParaRPr lang="en-US"/>
        </a:p>
      </dgm:t>
    </dgm:pt>
    <dgm:pt modelId="{91248B1E-551B-468B-AFB2-1D7C0B76008F}" type="pres">
      <dgm:prSet presAssocID="{63F5F336-1885-4072-A51C-B58797B89D79}" presName="parentText" presStyleLbl="node1" presStyleIdx="2" presStyleCnt="3" custScaleY="71552">
        <dgm:presLayoutVars>
          <dgm:chMax val="0"/>
          <dgm:bulletEnabled val="1"/>
        </dgm:presLayoutVars>
      </dgm:prSet>
      <dgm:spPr/>
      <dgm:t>
        <a:bodyPr/>
        <a:lstStyle/>
        <a:p>
          <a:endParaRPr lang="en-US"/>
        </a:p>
      </dgm:t>
    </dgm:pt>
  </dgm:ptLst>
  <dgm:cxnLst>
    <dgm:cxn modelId="{FB210C69-9BB8-476F-B064-8A92E353CD5B}" srcId="{28C69C2C-2510-4F43-ACF4-42610B61F236}" destId="{63F5F336-1885-4072-A51C-B58797B89D79}" srcOrd="2" destOrd="0" parTransId="{9EF99910-1CD6-418E-8A9C-450120E53545}" sibTransId="{A88000DB-4886-4260-9DA8-E858BD4AD724}"/>
    <dgm:cxn modelId="{017EE2A9-178C-475D-A530-8C34DCB6B864}" srcId="{28C69C2C-2510-4F43-ACF4-42610B61F236}" destId="{C7875BFD-560B-4641-9161-0E15C9CC3BC7}" srcOrd="1" destOrd="0" parTransId="{63F648A3-BE5C-45CA-8C6B-95CE87842DD9}" sibTransId="{E25D5BF4-E99A-4140-8EB1-AC787EE6493D}"/>
    <dgm:cxn modelId="{7F3DBAD3-867E-461E-B451-B5C509A08E7C}" type="presOf" srcId="{63F5F336-1885-4072-A51C-B58797B89D79}" destId="{91248B1E-551B-468B-AFB2-1D7C0B76008F}" srcOrd="0" destOrd="0" presId="urn:microsoft.com/office/officeart/2005/8/layout/vList2"/>
    <dgm:cxn modelId="{7E19FC62-9057-4E2B-A616-CA37E22D3D05}" type="presOf" srcId="{28C69C2C-2510-4F43-ACF4-42610B61F236}" destId="{A7B5CC28-B258-408A-B3EA-8DCF05F6A6CE}" srcOrd="0" destOrd="0" presId="urn:microsoft.com/office/officeart/2005/8/layout/vList2"/>
    <dgm:cxn modelId="{E1DAEACA-5523-4895-A8B4-83A1497C9AF6}" type="presOf" srcId="{A1081645-B5B7-41EB-9B00-103C585A44E7}" destId="{AA334C7B-53AC-4BFE-ADBF-A043B29825D5}" srcOrd="0" destOrd="0" presId="urn:microsoft.com/office/officeart/2005/8/layout/vList2"/>
    <dgm:cxn modelId="{9648C5D0-1472-4A77-BD63-394E7E9A1784}" type="presOf" srcId="{C7875BFD-560B-4641-9161-0E15C9CC3BC7}" destId="{66FC0D8B-E834-4F1D-BC4D-B89626B19AE4}" srcOrd="0" destOrd="0" presId="urn:microsoft.com/office/officeart/2005/8/layout/vList2"/>
    <dgm:cxn modelId="{63A517F4-70C3-44AC-8441-59416302DBE2}" srcId="{28C69C2C-2510-4F43-ACF4-42610B61F236}" destId="{A1081645-B5B7-41EB-9B00-103C585A44E7}" srcOrd="0" destOrd="0" parTransId="{9C389356-FD03-422F-99A0-64F3A0A521ED}" sibTransId="{2919F4AF-9D69-4721-B842-B7EBD0797C93}"/>
    <dgm:cxn modelId="{9D14B998-ACE3-481F-A107-FD267C3C76EF}" type="presParOf" srcId="{A7B5CC28-B258-408A-B3EA-8DCF05F6A6CE}" destId="{AA334C7B-53AC-4BFE-ADBF-A043B29825D5}" srcOrd="0" destOrd="0" presId="urn:microsoft.com/office/officeart/2005/8/layout/vList2"/>
    <dgm:cxn modelId="{978F77A8-15E6-497C-A05B-11A9C221810E}" type="presParOf" srcId="{A7B5CC28-B258-408A-B3EA-8DCF05F6A6CE}" destId="{622E6EA7-30C1-4D20-A3CF-184A6B9252A9}" srcOrd="1" destOrd="0" presId="urn:microsoft.com/office/officeart/2005/8/layout/vList2"/>
    <dgm:cxn modelId="{61A9B289-F5B7-4ACD-AA63-AC1D91E14DA8}" type="presParOf" srcId="{A7B5CC28-B258-408A-B3EA-8DCF05F6A6CE}" destId="{66FC0D8B-E834-4F1D-BC4D-B89626B19AE4}" srcOrd="2" destOrd="0" presId="urn:microsoft.com/office/officeart/2005/8/layout/vList2"/>
    <dgm:cxn modelId="{92E9FF04-CD17-4BAC-AFA7-FBCA3E8A5937}" type="presParOf" srcId="{A7B5CC28-B258-408A-B3EA-8DCF05F6A6CE}" destId="{C651ECFA-6E88-4D83-AE9C-A3E90F690FF5}" srcOrd="3" destOrd="0" presId="urn:microsoft.com/office/officeart/2005/8/layout/vList2"/>
    <dgm:cxn modelId="{5F76C29C-6941-4C81-BFC5-782236BC840D}" type="presParOf" srcId="{A7B5CC28-B258-408A-B3EA-8DCF05F6A6CE}" destId="{91248B1E-551B-468B-AFB2-1D7C0B7600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D3A87DA-1E26-4DC0-BCE6-6B6625747BF3}">
      <dgm:prSet phldrT="[Text]" custT="1"/>
      <dgm:spPr/>
      <dgm:t>
        <a:bodyPr/>
        <a:lstStyle/>
        <a:p>
          <a:r>
            <a:rPr lang="en-US" sz="2500" dirty="0" smtClean="0">
              <a:latin typeface="Lydian"/>
            </a:rPr>
            <a:t>Reported amounts of federal expenditures not in agreement with general ledger</a:t>
          </a:r>
          <a:endParaRPr lang="en-US" sz="2500" dirty="0"/>
        </a:p>
      </dgm:t>
    </dgm:pt>
    <dgm:pt modelId="{3A3652AA-DB4B-42BB-AD24-8CC935976812}" type="parTrans" cxnId="{7DB2FFA3-3507-475F-9C2B-7DF9AB8994F1}">
      <dgm:prSet/>
      <dgm:spPr/>
      <dgm:t>
        <a:bodyPr/>
        <a:lstStyle/>
        <a:p>
          <a:endParaRPr lang="en-US"/>
        </a:p>
      </dgm:t>
    </dgm:pt>
    <dgm:pt modelId="{5C98316E-F68E-40A9-AF20-34F7022339F5}" type="sibTrans" cxnId="{7DB2FFA3-3507-475F-9C2B-7DF9AB8994F1}">
      <dgm:prSet/>
      <dgm:spPr/>
      <dgm:t>
        <a:bodyPr/>
        <a:lstStyle/>
        <a:p>
          <a:endParaRPr lang="en-US"/>
        </a:p>
      </dgm:t>
    </dgm:pt>
    <dgm:pt modelId="{20551897-7EB0-4AB7-989C-C91B6D7F87E7}">
      <dgm:prSet phldrT="[Text]" custT="1"/>
      <dgm:spPr/>
      <dgm:t>
        <a:bodyPr/>
        <a:lstStyle/>
        <a:p>
          <a:r>
            <a:rPr lang="en-US" sz="2500" dirty="0" smtClean="0">
              <a:latin typeface="Lydian"/>
            </a:rPr>
            <a:t>Incorrect reporting of encumbrances</a:t>
          </a:r>
          <a:endParaRPr lang="en-US" sz="2500" dirty="0"/>
        </a:p>
      </dgm:t>
    </dgm:pt>
    <dgm:pt modelId="{01FC80F7-A318-4DCC-943E-4BBAB0FA1E91}" type="parTrans" cxnId="{665D8F99-B2A4-420A-9B20-CDC77E2E9930}">
      <dgm:prSet/>
      <dgm:spPr/>
      <dgm:t>
        <a:bodyPr/>
        <a:lstStyle/>
        <a:p>
          <a:endParaRPr lang="en-US"/>
        </a:p>
      </dgm:t>
    </dgm:pt>
    <dgm:pt modelId="{5E819C03-FC2C-426D-B31D-A8F328EF53D3}" type="sibTrans" cxnId="{665D8F99-B2A4-420A-9B20-CDC77E2E9930}">
      <dgm:prSet/>
      <dgm:spPr/>
      <dgm:t>
        <a:bodyPr/>
        <a:lstStyle/>
        <a:p>
          <a:endParaRPr lang="en-US"/>
        </a:p>
      </dgm:t>
    </dgm:pt>
    <dgm:pt modelId="{AC44D332-5648-4E09-928D-C3355CD12DE7}">
      <dgm:prSet phldrT="[Text]" custT="1"/>
      <dgm:spPr/>
      <dgm:t>
        <a:bodyPr/>
        <a:lstStyle/>
        <a:p>
          <a:r>
            <a:rPr lang="en-US" sz="2500" dirty="0" smtClean="0">
              <a:latin typeface="Lydian"/>
            </a:rPr>
            <a:t>FFR’s are not reported on an accrual basis</a:t>
          </a:r>
          <a:endParaRPr lang="en-US" sz="2500" dirty="0"/>
        </a:p>
      </dgm:t>
    </dgm:pt>
    <dgm:pt modelId="{CC4AE082-3D56-4950-A9F1-826B77EBE87C}" type="parTrans" cxnId="{48E52082-02B5-4712-BD0B-0F28769F1193}">
      <dgm:prSet/>
      <dgm:spPr/>
      <dgm:t>
        <a:bodyPr/>
        <a:lstStyle/>
        <a:p>
          <a:endParaRPr lang="en-US"/>
        </a:p>
      </dgm:t>
    </dgm:pt>
    <dgm:pt modelId="{F5D14F8F-C763-4020-9179-E5CA53BF1558}" type="sibTrans" cxnId="{48E52082-02B5-4712-BD0B-0F28769F1193}">
      <dgm:prSet/>
      <dgm:spPr/>
      <dgm:t>
        <a:bodyPr/>
        <a:lstStyle/>
        <a:p>
          <a:endParaRPr lang="en-US"/>
        </a:p>
      </dgm:t>
    </dgm:pt>
    <dgm:pt modelId="{27D027DE-9B06-4E65-BDA3-844A9E253482}">
      <dgm:prSet phldrT="[Text]" custT="1"/>
      <dgm:spPr/>
      <dgm:t>
        <a:bodyPr/>
        <a:lstStyle/>
        <a:p>
          <a:r>
            <a:rPr lang="en-US" sz="2500" dirty="0" smtClean="0"/>
            <a:t>NTD reports are not filed timely</a:t>
          </a:r>
          <a:endParaRPr lang="en-US" sz="2500" dirty="0"/>
        </a:p>
      </dgm:t>
    </dgm:pt>
    <dgm:pt modelId="{F3F3F738-2230-481A-9DA2-0B89FF760C7A}" type="parTrans" cxnId="{C8185406-C85C-4AE7-9065-4D52057DA80F}">
      <dgm:prSet/>
      <dgm:spPr/>
      <dgm:t>
        <a:bodyPr/>
        <a:lstStyle/>
        <a:p>
          <a:endParaRPr lang="en-US"/>
        </a:p>
      </dgm:t>
    </dgm:pt>
    <dgm:pt modelId="{7C454E76-8E3F-4C72-BCE5-0B8EB9F5EAEE}" type="sibTrans" cxnId="{C8185406-C85C-4AE7-9065-4D52057DA80F}">
      <dgm:prSet/>
      <dgm:spPr/>
      <dgm:t>
        <a:bodyPr/>
        <a:lstStyle/>
        <a:p>
          <a:endParaRPr lang="en-US"/>
        </a:p>
      </dgm:t>
    </dgm:pt>
    <dgm:pt modelId="{A68125C4-44FC-4E91-A224-611EBAA49102}" type="pres">
      <dgm:prSet presAssocID="{50AB2140-F7A6-44D6-939A-EC1238478758}" presName="linear" presStyleCnt="0">
        <dgm:presLayoutVars>
          <dgm:animLvl val="lvl"/>
          <dgm:resizeHandles val="exact"/>
        </dgm:presLayoutVars>
      </dgm:prSet>
      <dgm:spPr/>
      <dgm:t>
        <a:bodyPr/>
        <a:lstStyle/>
        <a:p>
          <a:endParaRPr lang="en-US"/>
        </a:p>
      </dgm:t>
    </dgm:pt>
    <dgm:pt modelId="{6371FD06-6696-47A7-A746-DFA6215E5359}" type="pres">
      <dgm:prSet presAssocID="{CD3A87DA-1E26-4DC0-BCE6-6B6625747BF3}" presName="parentText" presStyleLbl="node1" presStyleIdx="0" presStyleCnt="4">
        <dgm:presLayoutVars>
          <dgm:chMax val="0"/>
          <dgm:bulletEnabled val="1"/>
        </dgm:presLayoutVars>
      </dgm:prSet>
      <dgm:spPr/>
      <dgm:t>
        <a:bodyPr/>
        <a:lstStyle/>
        <a:p>
          <a:endParaRPr lang="en-US"/>
        </a:p>
      </dgm:t>
    </dgm:pt>
    <dgm:pt modelId="{C432DCEC-2C61-448D-87B3-13D2229F2367}" type="pres">
      <dgm:prSet presAssocID="{5C98316E-F68E-40A9-AF20-34F7022339F5}" presName="spacer" presStyleCnt="0"/>
      <dgm:spPr/>
      <dgm:t>
        <a:bodyPr/>
        <a:lstStyle/>
        <a:p>
          <a:endParaRPr lang="en-US"/>
        </a:p>
      </dgm:t>
    </dgm:pt>
    <dgm:pt modelId="{6117D247-B449-497C-A0C5-64E04A958DDE}" type="pres">
      <dgm:prSet presAssocID="{20551897-7EB0-4AB7-989C-C91B6D7F87E7}" presName="parentText" presStyleLbl="node1" presStyleIdx="1" presStyleCnt="4">
        <dgm:presLayoutVars>
          <dgm:chMax val="0"/>
          <dgm:bulletEnabled val="1"/>
        </dgm:presLayoutVars>
      </dgm:prSet>
      <dgm:spPr/>
      <dgm:t>
        <a:bodyPr/>
        <a:lstStyle/>
        <a:p>
          <a:endParaRPr lang="en-US"/>
        </a:p>
      </dgm:t>
    </dgm:pt>
    <dgm:pt modelId="{629ECE60-64F4-4204-914F-ACD613F4EE51}" type="pres">
      <dgm:prSet presAssocID="{5E819C03-FC2C-426D-B31D-A8F328EF53D3}" presName="spacer" presStyleCnt="0"/>
      <dgm:spPr/>
      <dgm:t>
        <a:bodyPr/>
        <a:lstStyle/>
        <a:p>
          <a:endParaRPr lang="en-US"/>
        </a:p>
      </dgm:t>
    </dgm:pt>
    <dgm:pt modelId="{CC2A23EE-3397-44ED-B61E-A35F8DD719FF}" type="pres">
      <dgm:prSet presAssocID="{AC44D332-5648-4E09-928D-C3355CD12DE7}" presName="parentText" presStyleLbl="node1" presStyleIdx="2" presStyleCnt="4">
        <dgm:presLayoutVars>
          <dgm:chMax val="0"/>
          <dgm:bulletEnabled val="1"/>
        </dgm:presLayoutVars>
      </dgm:prSet>
      <dgm:spPr/>
      <dgm:t>
        <a:bodyPr/>
        <a:lstStyle/>
        <a:p>
          <a:endParaRPr lang="en-US"/>
        </a:p>
      </dgm:t>
    </dgm:pt>
    <dgm:pt modelId="{286DB4C6-7174-4ACC-B878-D5F335206095}" type="pres">
      <dgm:prSet presAssocID="{F5D14F8F-C763-4020-9179-E5CA53BF1558}" presName="spacer" presStyleCnt="0"/>
      <dgm:spPr/>
      <dgm:t>
        <a:bodyPr/>
        <a:lstStyle/>
        <a:p>
          <a:endParaRPr lang="en-US"/>
        </a:p>
      </dgm:t>
    </dgm:pt>
    <dgm:pt modelId="{8F2FC5E7-2694-42DC-983C-17F2902873E2}" type="pres">
      <dgm:prSet presAssocID="{27D027DE-9B06-4E65-BDA3-844A9E253482}" presName="parentText" presStyleLbl="node1" presStyleIdx="3" presStyleCnt="4">
        <dgm:presLayoutVars>
          <dgm:chMax val="0"/>
          <dgm:bulletEnabled val="1"/>
        </dgm:presLayoutVars>
      </dgm:prSet>
      <dgm:spPr/>
      <dgm:t>
        <a:bodyPr/>
        <a:lstStyle/>
        <a:p>
          <a:endParaRPr lang="en-US"/>
        </a:p>
      </dgm:t>
    </dgm:pt>
  </dgm:ptLst>
  <dgm:cxnLst>
    <dgm:cxn modelId="{48E52082-02B5-4712-BD0B-0F28769F1193}" srcId="{50AB2140-F7A6-44D6-939A-EC1238478758}" destId="{AC44D332-5648-4E09-928D-C3355CD12DE7}" srcOrd="2" destOrd="0" parTransId="{CC4AE082-3D56-4950-A9F1-826B77EBE87C}" sibTransId="{F5D14F8F-C763-4020-9179-E5CA53BF1558}"/>
    <dgm:cxn modelId="{4326E4BB-92D9-4672-96AB-88BFD1E2408F}" type="presOf" srcId="{50AB2140-F7A6-44D6-939A-EC1238478758}" destId="{A68125C4-44FC-4E91-A224-611EBAA49102}" srcOrd="0" destOrd="0" presId="urn:microsoft.com/office/officeart/2005/8/layout/vList2"/>
    <dgm:cxn modelId="{665D8F99-B2A4-420A-9B20-CDC77E2E9930}" srcId="{50AB2140-F7A6-44D6-939A-EC1238478758}" destId="{20551897-7EB0-4AB7-989C-C91B6D7F87E7}" srcOrd="1" destOrd="0" parTransId="{01FC80F7-A318-4DCC-943E-4BBAB0FA1E91}" sibTransId="{5E819C03-FC2C-426D-B31D-A8F328EF53D3}"/>
    <dgm:cxn modelId="{8C262064-CE6C-46E0-9636-5C853C97207E}" type="presOf" srcId="{20551897-7EB0-4AB7-989C-C91B6D7F87E7}" destId="{6117D247-B449-497C-A0C5-64E04A958DDE}" srcOrd="0" destOrd="0" presId="urn:microsoft.com/office/officeart/2005/8/layout/vList2"/>
    <dgm:cxn modelId="{7DB2FFA3-3507-475F-9C2B-7DF9AB8994F1}" srcId="{50AB2140-F7A6-44D6-939A-EC1238478758}" destId="{CD3A87DA-1E26-4DC0-BCE6-6B6625747BF3}" srcOrd="0" destOrd="0" parTransId="{3A3652AA-DB4B-42BB-AD24-8CC935976812}" sibTransId="{5C98316E-F68E-40A9-AF20-34F7022339F5}"/>
    <dgm:cxn modelId="{C8185406-C85C-4AE7-9065-4D52057DA80F}" srcId="{50AB2140-F7A6-44D6-939A-EC1238478758}" destId="{27D027DE-9B06-4E65-BDA3-844A9E253482}" srcOrd="3" destOrd="0" parTransId="{F3F3F738-2230-481A-9DA2-0B89FF760C7A}" sibTransId="{7C454E76-8E3F-4C72-BCE5-0B8EB9F5EAEE}"/>
    <dgm:cxn modelId="{628835E1-C429-4558-BEAF-CE74B56830E4}" type="presOf" srcId="{AC44D332-5648-4E09-928D-C3355CD12DE7}" destId="{CC2A23EE-3397-44ED-B61E-A35F8DD719FF}" srcOrd="0" destOrd="0" presId="urn:microsoft.com/office/officeart/2005/8/layout/vList2"/>
    <dgm:cxn modelId="{A420C30C-9B84-4325-807D-98069B857466}" type="presOf" srcId="{CD3A87DA-1E26-4DC0-BCE6-6B6625747BF3}" destId="{6371FD06-6696-47A7-A746-DFA6215E5359}" srcOrd="0" destOrd="0" presId="urn:microsoft.com/office/officeart/2005/8/layout/vList2"/>
    <dgm:cxn modelId="{4E8A22FC-823E-4A10-9160-01C2736B9701}" type="presOf" srcId="{27D027DE-9B06-4E65-BDA3-844A9E253482}" destId="{8F2FC5E7-2694-42DC-983C-17F2902873E2}" srcOrd="0" destOrd="0" presId="urn:microsoft.com/office/officeart/2005/8/layout/vList2"/>
    <dgm:cxn modelId="{BA626D5E-D466-4B0A-AA93-5FB4AA9A6C71}" type="presParOf" srcId="{A68125C4-44FC-4E91-A224-611EBAA49102}" destId="{6371FD06-6696-47A7-A746-DFA6215E5359}" srcOrd="0" destOrd="0" presId="urn:microsoft.com/office/officeart/2005/8/layout/vList2"/>
    <dgm:cxn modelId="{EBFF5935-E9DC-4E9F-9EB9-88E3C0FA2F84}" type="presParOf" srcId="{A68125C4-44FC-4E91-A224-611EBAA49102}" destId="{C432DCEC-2C61-448D-87B3-13D2229F2367}" srcOrd="1" destOrd="0" presId="urn:microsoft.com/office/officeart/2005/8/layout/vList2"/>
    <dgm:cxn modelId="{6FE69BAA-2C5E-4341-85D3-DB6076F54C15}" type="presParOf" srcId="{A68125C4-44FC-4E91-A224-611EBAA49102}" destId="{6117D247-B449-497C-A0C5-64E04A958DDE}" srcOrd="2" destOrd="0" presId="urn:microsoft.com/office/officeart/2005/8/layout/vList2"/>
    <dgm:cxn modelId="{D9A56B84-0FB7-4FF0-AF8B-9189D4B80C69}" type="presParOf" srcId="{A68125C4-44FC-4E91-A224-611EBAA49102}" destId="{629ECE60-64F4-4204-914F-ACD613F4EE51}" srcOrd="3" destOrd="0" presId="urn:microsoft.com/office/officeart/2005/8/layout/vList2"/>
    <dgm:cxn modelId="{B5A51651-0018-403B-B6B1-82475283226A}" type="presParOf" srcId="{A68125C4-44FC-4E91-A224-611EBAA49102}" destId="{CC2A23EE-3397-44ED-B61E-A35F8DD719FF}" srcOrd="4" destOrd="0" presId="urn:microsoft.com/office/officeart/2005/8/layout/vList2"/>
    <dgm:cxn modelId="{A924FD1E-3A86-4049-966C-F26F14048F9B}" type="presParOf" srcId="{A68125C4-44FC-4E91-A224-611EBAA49102}" destId="{286DB4C6-7174-4ACC-B878-D5F335206095}" srcOrd="5" destOrd="0" presId="urn:microsoft.com/office/officeart/2005/8/layout/vList2"/>
    <dgm:cxn modelId="{1F69D836-0441-42F9-9E92-9CDF84B3023B}" type="presParOf" srcId="{A68125C4-44FC-4E91-A224-611EBAA49102}" destId="{8F2FC5E7-2694-42DC-983C-17F2902873E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custT="1"/>
      <dgm:spPr/>
      <dgm:t>
        <a:bodyPr/>
        <a:lstStyle/>
        <a:p>
          <a:r>
            <a:rPr lang="en-US" sz="3000" b="1" dirty="0" smtClean="0"/>
            <a:t>Accounting Records</a:t>
          </a:r>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dgm:spPr/>
      <dgm:t>
        <a:bodyPr/>
        <a:lstStyle/>
        <a:p>
          <a:pPr rtl="0"/>
          <a:r>
            <a:rPr kumimoji="0" lang="en-US" b="1" i="0" u="none" strike="noStrike" cap="none" normalizeH="0" baseline="0" dirty="0" smtClean="0">
              <a:ln>
                <a:noFill/>
              </a:ln>
              <a:solidFill>
                <a:srgbClr val="000099"/>
              </a:solidFill>
              <a:effectLst/>
              <a:latin typeface="Arial" charset="0"/>
            </a:rPr>
            <a:t>18.20(b)(2)</a:t>
          </a:r>
          <a:endParaRPr lang="en-US"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dgm:spPr/>
      <dgm:t>
        <a:bodyPr/>
        <a:lstStyle/>
        <a:p>
          <a:pPr rtl="0"/>
          <a:r>
            <a:rPr kumimoji="0" lang="en-US" b="0" i="0" u="none" strike="noStrike" cap="none" normalizeH="0" baseline="0" dirty="0" smtClean="0">
              <a:ln>
                <a:noFill/>
              </a:ln>
              <a:solidFill>
                <a:srgbClr val="000099"/>
              </a:solidFill>
              <a:effectLst/>
              <a:latin typeface="Lydian" pitchFamily="34" charset="0"/>
            </a:rPr>
            <a:t>“Grantees and subgrantees must maintain records, which adequately identify the source and application of funds provided for financially-assisted activities.  These records must contain information pertaining to grant or subgrant awards and authorizations, obligations, unobligated balances, assets, liabilities, outlays or expenditures, and income”.</a:t>
          </a:r>
          <a:endParaRPr lang="en-US" dirty="0"/>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9295A69C-0A0D-44AB-BFD2-B05790AFEA83}">
      <dgm:prSet phldrT="[Text]"/>
      <dgm:spPr/>
      <dgm:t>
        <a:bodyPr/>
        <a:lstStyle/>
        <a:p>
          <a:pPr rtl="0"/>
          <a:r>
            <a:rPr kumimoji="0" lang="en-US" b="0" i="0" u="none" strike="noStrike" cap="none" normalizeH="0" baseline="0" dirty="0" smtClean="0">
              <a:ln>
                <a:noFill/>
              </a:ln>
              <a:solidFill>
                <a:srgbClr val="000099"/>
              </a:solidFill>
              <a:effectLst/>
              <a:latin typeface="Lydian" pitchFamily="34" charset="0"/>
            </a:rPr>
            <a:t>The grantee’s financial accounting system for the project must interface with the grantee’s overall financial management system.</a:t>
          </a:r>
          <a:endParaRPr lang="en-US" dirty="0"/>
        </a:p>
      </dgm:t>
    </dgm:pt>
    <dgm:pt modelId="{5CF86929-F112-4F2A-B38E-83A9930B189D}" type="parTrans" cxnId="{AABD55A7-1F97-4B4E-9B39-4A1D16617B2D}">
      <dgm:prSet/>
      <dgm:spPr/>
      <dgm:t>
        <a:bodyPr/>
        <a:lstStyle/>
        <a:p>
          <a:endParaRPr lang="en-US"/>
        </a:p>
      </dgm:t>
    </dgm:pt>
    <dgm:pt modelId="{9614B1C5-EF30-43B1-BEA9-AED282814383}" type="sibTrans" cxnId="{AABD55A7-1F97-4B4E-9B39-4A1D16617B2D}">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custScaleX="96330">
        <dgm:presLayoutVars>
          <dgm:bulletEnabled val="1"/>
        </dgm:presLayoutVars>
      </dgm:prSet>
      <dgm:spPr/>
      <dgm:t>
        <a:bodyPr/>
        <a:lstStyle/>
        <a:p>
          <a:endParaRPr lang="en-US"/>
        </a:p>
      </dgm:t>
    </dgm:pt>
  </dgm:ptLst>
  <dgm:cxnLst>
    <dgm:cxn modelId="{EE4233A7-B292-4DED-BEE5-D47EA56F2097}" type="presOf" srcId="{ADD49C8F-1B00-4990-A8EB-81B8F7970E7F}" destId="{66B68867-03BD-4B2E-BEAE-13CAC8EE9F6D}" srcOrd="1" destOrd="0" presId="urn:microsoft.com/office/officeart/2005/8/layout/list1"/>
    <dgm:cxn modelId="{A69146DF-D99D-4A64-8D8C-9D1C40FEC3D2}" type="presOf" srcId="{ADD49C8F-1B00-4990-A8EB-81B8F7970E7F}" destId="{9E66D843-4C4C-4705-92EC-E19E501D39DD}" srcOrd="0" destOrd="0" presId="urn:microsoft.com/office/officeart/2005/8/layout/list1"/>
    <dgm:cxn modelId="{2D64D017-554C-4EB6-B895-28BBD8314CE4}" srcId="{21354DFE-B960-4C9E-B771-86EF52A08ECA}" destId="{ADD49C8F-1B00-4990-A8EB-81B8F7970E7F}" srcOrd="0" destOrd="0" parTransId="{6750C008-8B5D-469A-98D6-9E1B15D1B578}" sibTransId="{18F1CD7E-7F1A-47A5-B069-92148E71604E}"/>
    <dgm:cxn modelId="{EB378B50-52F2-4FD3-9C0A-975865A09802}" type="presOf" srcId="{C3CB183E-C681-4C5F-AE91-ADDC595F805E}" destId="{5F549EEF-AFEC-4748-84F2-C29597F6AD19}" srcOrd="0" destOrd="0" presId="urn:microsoft.com/office/officeart/2005/8/layout/list1"/>
    <dgm:cxn modelId="{394B60AA-65A7-4604-B985-581151430413}" type="presOf" srcId="{6D02A519-7717-4441-B300-58EBD665B0E6}" destId="{5F549EEF-AFEC-4748-84F2-C29597F6AD19}" srcOrd="0" destOrd="1" presId="urn:microsoft.com/office/officeart/2005/8/layout/list1"/>
    <dgm:cxn modelId="{AABD55A7-1F97-4B4E-9B39-4A1D16617B2D}" srcId="{ADD49C8F-1B00-4990-A8EB-81B8F7970E7F}" destId="{9295A69C-0A0D-44AB-BFD2-B05790AFEA83}" srcOrd="2" destOrd="0" parTransId="{5CF86929-F112-4F2A-B38E-83A9930B189D}" sibTransId="{9614B1C5-EF30-43B1-BEA9-AED282814383}"/>
    <dgm:cxn modelId="{F0BE8AC8-2FED-4E3B-ACB5-E8C6E7CCD1C6}" srcId="{ADD49C8F-1B00-4990-A8EB-81B8F7970E7F}" destId="{6D02A519-7717-4441-B300-58EBD665B0E6}" srcOrd="1" destOrd="0" parTransId="{B79E1DE8-97B7-455F-A2D6-853164FE7A06}" sibTransId="{0A227DC0-8CDA-4BA8-9F6A-F6D51ECF07B8}"/>
    <dgm:cxn modelId="{6BA17E2E-CA6A-4B1C-B569-9AB71E2C85A7}" type="presOf" srcId="{21354DFE-B960-4C9E-B771-86EF52A08ECA}" destId="{85227275-8537-4827-B793-E685814F6984}" srcOrd="0" destOrd="0" presId="urn:microsoft.com/office/officeart/2005/8/layout/list1"/>
    <dgm:cxn modelId="{9CD3DDEF-5E81-45C7-B536-B6019E06A2F0}" srcId="{ADD49C8F-1B00-4990-A8EB-81B8F7970E7F}" destId="{C3CB183E-C681-4C5F-AE91-ADDC595F805E}" srcOrd="0" destOrd="0" parTransId="{C4EC0E87-F330-4390-B406-3D7ECC9C21B4}" sibTransId="{0EF919B4-B715-48D2-A06A-C5FB8958946E}"/>
    <dgm:cxn modelId="{E71C48FC-75DB-42D7-91A5-AD143EE8DC73}" type="presOf" srcId="{9295A69C-0A0D-44AB-BFD2-B05790AFEA83}" destId="{5F549EEF-AFEC-4748-84F2-C29597F6AD19}" srcOrd="0" destOrd="2" presId="urn:microsoft.com/office/officeart/2005/8/layout/list1"/>
    <dgm:cxn modelId="{568487E8-D845-405E-8E01-1EACC6BB7CEE}" type="presParOf" srcId="{85227275-8537-4827-B793-E685814F6984}" destId="{53A13FE0-11FF-4F13-8E59-8C50707AB7B2}" srcOrd="0" destOrd="0" presId="urn:microsoft.com/office/officeart/2005/8/layout/list1"/>
    <dgm:cxn modelId="{CEC94D26-5195-48BA-ACB7-AC71E729A2C6}" type="presParOf" srcId="{53A13FE0-11FF-4F13-8E59-8C50707AB7B2}" destId="{9E66D843-4C4C-4705-92EC-E19E501D39DD}" srcOrd="0" destOrd="0" presId="urn:microsoft.com/office/officeart/2005/8/layout/list1"/>
    <dgm:cxn modelId="{1ABE01FD-84ED-44B7-A341-22799B8CAAA8}" type="presParOf" srcId="{53A13FE0-11FF-4F13-8E59-8C50707AB7B2}" destId="{66B68867-03BD-4B2E-BEAE-13CAC8EE9F6D}" srcOrd="1" destOrd="0" presId="urn:microsoft.com/office/officeart/2005/8/layout/list1"/>
    <dgm:cxn modelId="{12C8525E-D593-4E77-9095-08E8D40BB8B1}" type="presParOf" srcId="{85227275-8537-4827-B793-E685814F6984}" destId="{E6A78EA2-8FCA-41FF-9458-15983CBDFDAB}" srcOrd="1" destOrd="0" presId="urn:microsoft.com/office/officeart/2005/8/layout/list1"/>
    <dgm:cxn modelId="{EDBAD284-0372-46B0-A901-94BC8D2626C1}"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AB2140-F7A6-44D6-939A-EC123847875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D3A87DA-1E26-4DC0-BCE6-6B6625747BF3}">
      <dgm:prSet phldrT="[Text]" custT="1"/>
      <dgm:spPr/>
      <dgm:t>
        <a:bodyPr/>
        <a:lstStyle/>
        <a:p>
          <a:r>
            <a:rPr lang="en-US" sz="2500" dirty="0" smtClean="0">
              <a:latin typeface="Lydian"/>
            </a:rPr>
            <a:t>Grantee does not have a formal record retention policy</a:t>
          </a:r>
          <a:endParaRPr lang="en-US" sz="2500" dirty="0"/>
        </a:p>
      </dgm:t>
    </dgm:pt>
    <dgm:pt modelId="{3A3652AA-DB4B-42BB-AD24-8CC935976812}" type="parTrans" cxnId="{7DB2FFA3-3507-475F-9C2B-7DF9AB8994F1}">
      <dgm:prSet/>
      <dgm:spPr/>
      <dgm:t>
        <a:bodyPr/>
        <a:lstStyle/>
        <a:p>
          <a:endParaRPr lang="en-US"/>
        </a:p>
      </dgm:t>
    </dgm:pt>
    <dgm:pt modelId="{5C98316E-F68E-40A9-AF20-34F7022339F5}" type="sibTrans" cxnId="{7DB2FFA3-3507-475F-9C2B-7DF9AB8994F1}">
      <dgm:prSet/>
      <dgm:spPr/>
      <dgm:t>
        <a:bodyPr/>
        <a:lstStyle/>
        <a:p>
          <a:endParaRPr lang="en-US"/>
        </a:p>
      </dgm:t>
    </dgm:pt>
    <dgm:pt modelId="{142086DC-9F13-401D-9B2C-C36462EB423A}">
      <dgm:prSet custT="1"/>
      <dgm:spPr/>
      <dgm:t>
        <a:bodyPr/>
        <a:lstStyle/>
        <a:p>
          <a:r>
            <a:rPr lang="en-US" sz="2500" dirty="0" smtClean="0">
              <a:latin typeface="Lydian"/>
            </a:rPr>
            <a:t>Grant expenditures are not properly supported</a:t>
          </a:r>
          <a:endParaRPr lang="en-US" sz="2500" dirty="0"/>
        </a:p>
      </dgm:t>
    </dgm:pt>
    <dgm:pt modelId="{135EF8BE-776F-4DC8-85DF-0CDE1ABA2935}" type="parTrans" cxnId="{7BD6575C-26CB-4DF3-B36D-5C662F8FB099}">
      <dgm:prSet/>
      <dgm:spPr/>
      <dgm:t>
        <a:bodyPr/>
        <a:lstStyle/>
        <a:p>
          <a:endParaRPr lang="en-US"/>
        </a:p>
      </dgm:t>
    </dgm:pt>
    <dgm:pt modelId="{BEFB0AC1-9A4F-4C6C-BBF4-2D07F177D466}" type="sibTrans" cxnId="{7BD6575C-26CB-4DF3-B36D-5C662F8FB099}">
      <dgm:prSet/>
      <dgm:spPr/>
      <dgm:t>
        <a:bodyPr/>
        <a:lstStyle/>
        <a:p>
          <a:endParaRPr lang="en-US"/>
        </a:p>
      </dgm:t>
    </dgm:pt>
    <dgm:pt modelId="{1E003209-2F25-4677-99FF-731626E78174}">
      <dgm:prSet custT="1"/>
      <dgm:spPr/>
      <dgm:t>
        <a:bodyPr/>
        <a:lstStyle/>
        <a:p>
          <a:r>
            <a:rPr lang="en-US" sz="2500" dirty="0" smtClean="0">
              <a:latin typeface="Lydian"/>
            </a:rPr>
            <a:t>Grantee does not maintain a fixed asset subsidiary ledger</a:t>
          </a:r>
          <a:endParaRPr lang="en-US" sz="2500" dirty="0"/>
        </a:p>
      </dgm:t>
    </dgm:pt>
    <dgm:pt modelId="{055F697B-6CC0-4F7E-80F3-F601B8972F6B}" type="parTrans" cxnId="{D7A6ABA3-5E94-46CA-A636-3E3A233461E9}">
      <dgm:prSet/>
      <dgm:spPr/>
      <dgm:t>
        <a:bodyPr/>
        <a:lstStyle/>
        <a:p>
          <a:endParaRPr lang="en-US"/>
        </a:p>
      </dgm:t>
    </dgm:pt>
    <dgm:pt modelId="{D4F77E01-1F81-4722-95E2-E71DBE6C38F8}" type="sibTrans" cxnId="{D7A6ABA3-5E94-46CA-A636-3E3A233461E9}">
      <dgm:prSet/>
      <dgm:spPr/>
      <dgm:t>
        <a:bodyPr/>
        <a:lstStyle/>
        <a:p>
          <a:endParaRPr lang="en-US"/>
        </a:p>
      </dgm:t>
    </dgm:pt>
    <dgm:pt modelId="{44079EE4-F4EF-4063-A45F-D04C7851BCB5}">
      <dgm:prSet custT="1"/>
      <dgm:spPr/>
      <dgm:t>
        <a:bodyPr/>
        <a:lstStyle/>
        <a:p>
          <a:r>
            <a:rPr lang="en-US" sz="2500" dirty="0" smtClean="0">
              <a:latin typeface="Lydian"/>
            </a:rPr>
            <a:t>Grantee does not reconcile amounts reported in the FFR to the general ledger</a:t>
          </a:r>
        </a:p>
      </dgm:t>
    </dgm:pt>
    <dgm:pt modelId="{312D6BF0-427B-4C43-BEF5-094EA9E749DA}" type="parTrans" cxnId="{2C550047-2966-4C7D-8C52-460EE7D98821}">
      <dgm:prSet/>
      <dgm:spPr/>
      <dgm:t>
        <a:bodyPr/>
        <a:lstStyle/>
        <a:p>
          <a:endParaRPr lang="en-US"/>
        </a:p>
      </dgm:t>
    </dgm:pt>
    <dgm:pt modelId="{0B594149-E89D-4E4A-A6A1-E71120B1E271}" type="sibTrans" cxnId="{2C550047-2966-4C7D-8C52-460EE7D98821}">
      <dgm:prSet/>
      <dgm:spPr/>
      <dgm:t>
        <a:bodyPr/>
        <a:lstStyle/>
        <a:p>
          <a:endParaRPr lang="en-US"/>
        </a:p>
      </dgm:t>
    </dgm:pt>
    <dgm:pt modelId="{6D589CDF-A7D1-4E58-8D55-85508D877E4A}" type="pres">
      <dgm:prSet presAssocID="{50AB2140-F7A6-44D6-939A-EC1238478758}" presName="linear" presStyleCnt="0">
        <dgm:presLayoutVars>
          <dgm:animLvl val="lvl"/>
          <dgm:resizeHandles val="exact"/>
        </dgm:presLayoutVars>
      </dgm:prSet>
      <dgm:spPr/>
      <dgm:t>
        <a:bodyPr/>
        <a:lstStyle/>
        <a:p>
          <a:endParaRPr lang="en-US"/>
        </a:p>
      </dgm:t>
    </dgm:pt>
    <dgm:pt modelId="{5E078017-E190-42D3-BB3E-2D159C92E929}" type="pres">
      <dgm:prSet presAssocID="{CD3A87DA-1E26-4DC0-BCE6-6B6625747BF3}" presName="parentText" presStyleLbl="node1" presStyleIdx="0" presStyleCnt="4">
        <dgm:presLayoutVars>
          <dgm:chMax val="0"/>
          <dgm:bulletEnabled val="1"/>
        </dgm:presLayoutVars>
      </dgm:prSet>
      <dgm:spPr/>
      <dgm:t>
        <a:bodyPr/>
        <a:lstStyle/>
        <a:p>
          <a:endParaRPr lang="en-US"/>
        </a:p>
      </dgm:t>
    </dgm:pt>
    <dgm:pt modelId="{D39E5935-87C3-406B-9FE5-98A30803F32E}" type="pres">
      <dgm:prSet presAssocID="{5C98316E-F68E-40A9-AF20-34F7022339F5}" presName="spacer" presStyleCnt="0"/>
      <dgm:spPr/>
      <dgm:t>
        <a:bodyPr/>
        <a:lstStyle/>
        <a:p>
          <a:endParaRPr lang="en-US"/>
        </a:p>
      </dgm:t>
    </dgm:pt>
    <dgm:pt modelId="{A8584D8A-2E84-4DF1-B1DD-312F7E81358D}" type="pres">
      <dgm:prSet presAssocID="{142086DC-9F13-401D-9B2C-C36462EB423A}" presName="parentText" presStyleLbl="node1" presStyleIdx="1" presStyleCnt="4">
        <dgm:presLayoutVars>
          <dgm:chMax val="0"/>
          <dgm:bulletEnabled val="1"/>
        </dgm:presLayoutVars>
      </dgm:prSet>
      <dgm:spPr/>
      <dgm:t>
        <a:bodyPr/>
        <a:lstStyle/>
        <a:p>
          <a:endParaRPr lang="en-US"/>
        </a:p>
      </dgm:t>
    </dgm:pt>
    <dgm:pt modelId="{DA426F3C-B77E-4041-BD26-28ADDD826563}" type="pres">
      <dgm:prSet presAssocID="{BEFB0AC1-9A4F-4C6C-BBF4-2D07F177D466}" presName="spacer" presStyleCnt="0"/>
      <dgm:spPr/>
      <dgm:t>
        <a:bodyPr/>
        <a:lstStyle/>
        <a:p>
          <a:endParaRPr lang="en-US"/>
        </a:p>
      </dgm:t>
    </dgm:pt>
    <dgm:pt modelId="{CFC77617-49AF-4EE9-8EB8-447DB0FEF996}" type="pres">
      <dgm:prSet presAssocID="{1E003209-2F25-4677-99FF-731626E78174}" presName="parentText" presStyleLbl="node1" presStyleIdx="2" presStyleCnt="4">
        <dgm:presLayoutVars>
          <dgm:chMax val="0"/>
          <dgm:bulletEnabled val="1"/>
        </dgm:presLayoutVars>
      </dgm:prSet>
      <dgm:spPr/>
      <dgm:t>
        <a:bodyPr/>
        <a:lstStyle/>
        <a:p>
          <a:endParaRPr lang="en-US"/>
        </a:p>
      </dgm:t>
    </dgm:pt>
    <dgm:pt modelId="{DD0CF26A-BC97-46E0-82A9-2D76590DE550}" type="pres">
      <dgm:prSet presAssocID="{D4F77E01-1F81-4722-95E2-E71DBE6C38F8}" presName="spacer" presStyleCnt="0"/>
      <dgm:spPr/>
      <dgm:t>
        <a:bodyPr/>
        <a:lstStyle/>
        <a:p>
          <a:endParaRPr lang="en-US"/>
        </a:p>
      </dgm:t>
    </dgm:pt>
    <dgm:pt modelId="{4B32B4F1-244E-4AAD-8633-CE1BB44FBB67}" type="pres">
      <dgm:prSet presAssocID="{44079EE4-F4EF-4063-A45F-D04C7851BCB5}" presName="parentText" presStyleLbl="node1" presStyleIdx="3" presStyleCnt="4" custScaleY="101571">
        <dgm:presLayoutVars>
          <dgm:chMax val="0"/>
          <dgm:bulletEnabled val="1"/>
        </dgm:presLayoutVars>
      </dgm:prSet>
      <dgm:spPr/>
      <dgm:t>
        <a:bodyPr/>
        <a:lstStyle/>
        <a:p>
          <a:endParaRPr lang="en-US"/>
        </a:p>
      </dgm:t>
    </dgm:pt>
  </dgm:ptLst>
  <dgm:cxnLst>
    <dgm:cxn modelId="{7E79AA5B-5B53-440E-8659-8E92F07DB0F6}" type="presOf" srcId="{50AB2140-F7A6-44D6-939A-EC1238478758}" destId="{6D589CDF-A7D1-4E58-8D55-85508D877E4A}" srcOrd="0" destOrd="0" presId="urn:microsoft.com/office/officeart/2005/8/layout/vList2"/>
    <dgm:cxn modelId="{F23A09B0-74DE-4DD0-AD56-342AD8F9E5DD}" type="presOf" srcId="{1E003209-2F25-4677-99FF-731626E78174}" destId="{CFC77617-49AF-4EE9-8EB8-447DB0FEF996}" srcOrd="0" destOrd="0" presId="urn:microsoft.com/office/officeart/2005/8/layout/vList2"/>
    <dgm:cxn modelId="{7BD6575C-26CB-4DF3-B36D-5C662F8FB099}" srcId="{50AB2140-F7A6-44D6-939A-EC1238478758}" destId="{142086DC-9F13-401D-9B2C-C36462EB423A}" srcOrd="1" destOrd="0" parTransId="{135EF8BE-776F-4DC8-85DF-0CDE1ABA2935}" sibTransId="{BEFB0AC1-9A4F-4C6C-BBF4-2D07F177D466}"/>
    <dgm:cxn modelId="{924DF0BD-3808-42D4-A130-F0E07B1853A4}" type="presOf" srcId="{44079EE4-F4EF-4063-A45F-D04C7851BCB5}" destId="{4B32B4F1-244E-4AAD-8633-CE1BB44FBB67}" srcOrd="0" destOrd="0" presId="urn:microsoft.com/office/officeart/2005/8/layout/vList2"/>
    <dgm:cxn modelId="{7DB2FFA3-3507-475F-9C2B-7DF9AB8994F1}" srcId="{50AB2140-F7A6-44D6-939A-EC1238478758}" destId="{CD3A87DA-1E26-4DC0-BCE6-6B6625747BF3}" srcOrd="0" destOrd="0" parTransId="{3A3652AA-DB4B-42BB-AD24-8CC935976812}" sibTransId="{5C98316E-F68E-40A9-AF20-34F7022339F5}"/>
    <dgm:cxn modelId="{D7A6ABA3-5E94-46CA-A636-3E3A233461E9}" srcId="{50AB2140-F7A6-44D6-939A-EC1238478758}" destId="{1E003209-2F25-4677-99FF-731626E78174}" srcOrd="2" destOrd="0" parTransId="{055F697B-6CC0-4F7E-80F3-F601B8972F6B}" sibTransId="{D4F77E01-1F81-4722-95E2-E71DBE6C38F8}"/>
    <dgm:cxn modelId="{2C550047-2966-4C7D-8C52-460EE7D98821}" srcId="{50AB2140-F7A6-44D6-939A-EC1238478758}" destId="{44079EE4-F4EF-4063-A45F-D04C7851BCB5}" srcOrd="3" destOrd="0" parTransId="{312D6BF0-427B-4C43-BEF5-094EA9E749DA}" sibTransId="{0B594149-E89D-4E4A-A6A1-E71120B1E271}"/>
    <dgm:cxn modelId="{5E6AE17D-7C96-4225-9487-1ECDE08ED146}" type="presOf" srcId="{CD3A87DA-1E26-4DC0-BCE6-6B6625747BF3}" destId="{5E078017-E190-42D3-BB3E-2D159C92E929}" srcOrd="0" destOrd="0" presId="urn:microsoft.com/office/officeart/2005/8/layout/vList2"/>
    <dgm:cxn modelId="{656E88CE-E2EF-4546-B166-749E1A3F0B74}" type="presOf" srcId="{142086DC-9F13-401D-9B2C-C36462EB423A}" destId="{A8584D8A-2E84-4DF1-B1DD-312F7E81358D}" srcOrd="0" destOrd="0" presId="urn:microsoft.com/office/officeart/2005/8/layout/vList2"/>
    <dgm:cxn modelId="{5B441BD4-A58B-4FD4-AAEE-1049D44D1BE6}" type="presParOf" srcId="{6D589CDF-A7D1-4E58-8D55-85508D877E4A}" destId="{5E078017-E190-42D3-BB3E-2D159C92E929}" srcOrd="0" destOrd="0" presId="urn:microsoft.com/office/officeart/2005/8/layout/vList2"/>
    <dgm:cxn modelId="{FA8EDBB8-70F5-434A-85C6-6A38A4971B37}" type="presParOf" srcId="{6D589CDF-A7D1-4E58-8D55-85508D877E4A}" destId="{D39E5935-87C3-406B-9FE5-98A30803F32E}" srcOrd="1" destOrd="0" presId="urn:microsoft.com/office/officeart/2005/8/layout/vList2"/>
    <dgm:cxn modelId="{86856006-827B-4E1F-85F9-3ADAC3AA3248}" type="presParOf" srcId="{6D589CDF-A7D1-4E58-8D55-85508D877E4A}" destId="{A8584D8A-2E84-4DF1-B1DD-312F7E81358D}" srcOrd="2" destOrd="0" presId="urn:microsoft.com/office/officeart/2005/8/layout/vList2"/>
    <dgm:cxn modelId="{AD796094-7A87-4957-9D45-4A34A00893E9}" type="presParOf" srcId="{6D589CDF-A7D1-4E58-8D55-85508D877E4A}" destId="{DA426F3C-B77E-4041-BD26-28ADDD826563}" srcOrd="3" destOrd="0" presId="urn:microsoft.com/office/officeart/2005/8/layout/vList2"/>
    <dgm:cxn modelId="{51084FA2-16AC-43F2-A7AF-ADDE2899A5D7}" type="presParOf" srcId="{6D589CDF-A7D1-4E58-8D55-85508D877E4A}" destId="{CFC77617-49AF-4EE9-8EB8-447DB0FEF996}" srcOrd="4" destOrd="0" presId="urn:microsoft.com/office/officeart/2005/8/layout/vList2"/>
    <dgm:cxn modelId="{F730D111-6572-4042-B56A-308266557306}" type="presParOf" srcId="{6D589CDF-A7D1-4E58-8D55-85508D877E4A}" destId="{DD0CF26A-BC97-46E0-82A9-2D76590DE550}" srcOrd="5" destOrd="0" presId="urn:microsoft.com/office/officeart/2005/8/layout/vList2"/>
    <dgm:cxn modelId="{2FCD4F66-44F1-4998-AE32-27ABF914E2C9}" type="presParOf" srcId="{6D589CDF-A7D1-4E58-8D55-85508D877E4A}" destId="{4B32B4F1-244E-4AAD-8633-CE1BB44FBB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354DFE-B960-4C9E-B771-86EF52A08EC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DD49C8F-1B00-4990-A8EB-81B8F7970E7F}">
      <dgm:prSet phldrT="[Text]" custT="1"/>
      <dgm:spPr/>
      <dgm:t>
        <a:bodyPr/>
        <a:lstStyle/>
        <a:p>
          <a:r>
            <a:rPr lang="en-US" sz="3000" b="1" dirty="0" smtClean="0"/>
            <a:t>Internal Controls</a:t>
          </a:r>
        </a:p>
      </dgm:t>
    </dgm:pt>
    <dgm:pt modelId="{6750C008-8B5D-469A-98D6-9E1B15D1B578}" type="parTrans" cxnId="{2D64D017-554C-4EB6-B895-28BBD8314CE4}">
      <dgm:prSet/>
      <dgm:spPr/>
      <dgm:t>
        <a:bodyPr/>
        <a:lstStyle/>
        <a:p>
          <a:endParaRPr lang="en-US"/>
        </a:p>
      </dgm:t>
    </dgm:pt>
    <dgm:pt modelId="{18F1CD7E-7F1A-47A5-B069-92148E71604E}" type="sibTrans" cxnId="{2D64D017-554C-4EB6-B895-28BBD8314CE4}">
      <dgm:prSet/>
      <dgm:spPr/>
      <dgm:t>
        <a:bodyPr/>
        <a:lstStyle/>
        <a:p>
          <a:endParaRPr lang="en-US"/>
        </a:p>
      </dgm:t>
    </dgm:pt>
    <dgm:pt modelId="{C3CB183E-C681-4C5F-AE91-ADDC595F805E}">
      <dgm:prSet phldrT="[Text]"/>
      <dgm:spPr/>
      <dgm:t>
        <a:bodyPr/>
        <a:lstStyle/>
        <a:p>
          <a:pPr rtl="0"/>
          <a:r>
            <a:rPr kumimoji="0" lang="en-US" b="1" i="0" u="none" strike="noStrike" cap="none" normalizeH="0" baseline="0" dirty="0" smtClean="0">
              <a:ln>
                <a:noFill/>
              </a:ln>
              <a:solidFill>
                <a:srgbClr val="000099"/>
              </a:solidFill>
              <a:effectLst/>
              <a:latin typeface="Arial" charset="0"/>
            </a:rPr>
            <a:t>18.20(b)(3)</a:t>
          </a:r>
          <a:endParaRPr lang="en-US" b="1" i="0" baseline="0" dirty="0"/>
        </a:p>
      </dgm:t>
    </dgm:pt>
    <dgm:pt modelId="{C4EC0E87-F330-4390-B406-3D7ECC9C21B4}" type="parTrans" cxnId="{9CD3DDEF-5E81-45C7-B536-B6019E06A2F0}">
      <dgm:prSet/>
      <dgm:spPr/>
      <dgm:t>
        <a:bodyPr/>
        <a:lstStyle/>
        <a:p>
          <a:endParaRPr lang="en-US"/>
        </a:p>
      </dgm:t>
    </dgm:pt>
    <dgm:pt modelId="{0EF919B4-B715-48D2-A06A-C5FB8958946E}" type="sibTrans" cxnId="{9CD3DDEF-5E81-45C7-B536-B6019E06A2F0}">
      <dgm:prSet/>
      <dgm:spPr/>
      <dgm:t>
        <a:bodyPr/>
        <a:lstStyle/>
        <a:p>
          <a:endParaRPr lang="en-US"/>
        </a:p>
      </dgm:t>
    </dgm:pt>
    <dgm:pt modelId="{6D02A519-7717-4441-B300-58EBD665B0E6}">
      <dgm:prSet phldrT="[Text]"/>
      <dgm:spPr/>
      <dgm:t>
        <a:bodyPr/>
        <a:lstStyle/>
        <a:p>
          <a:pPr rtl="0"/>
          <a:r>
            <a:rPr kumimoji="0" lang="en-US" b="0" i="0" u="none" strike="noStrike" cap="none" normalizeH="0" baseline="0" dirty="0" smtClean="0">
              <a:ln>
                <a:noFill/>
              </a:ln>
              <a:solidFill>
                <a:srgbClr val="000099"/>
              </a:solidFill>
              <a:effectLst/>
              <a:latin typeface="Arial" charset="0"/>
            </a:rPr>
            <a:t>“Effective control and  accountability must be maintained for all grant and subgrant cash, real and personal property, and other  assets.”</a:t>
          </a:r>
          <a:endParaRPr lang="en-US" dirty="0"/>
        </a:p>
      </dgm:t>
    </dgm:pt>
    <dgm:pt modelId="{B79E1DE8-97B7-455F-A2D6-853164FE7A06}" type="parTrans" cxnId="{F0BE8AC8-2FED-4E3B-ACB5-E8C6E7CCD1C6}">
      <dgm:prSet/>
      <dgm:spPr/>
      <dgm:t>
        <a:bodyPr/>
        <a:lstStyle/>
        <a:p>
          <a:endParaRPr lang="en-US"/>
        </a:p>
      </dgm:t>
    </dgm:pt>
    <dgm:pt modelId="{0A227DC0-8CDA-4BA8-9F6A-F6D51ECF07B8}" type="sibTrans" cxnId="{F0BE8AC8-2FED-4E3B-ACB5-E8C6E7CCD1C6}">
      <dgm:prSet/>
      <dgm:spPr/>
      <dgm:t>
        <a:bodyPr/>
        <a:lstStyle/>
        <a:p>
          <a:endParaRPr lang="en-US"/>
        </a:p>
      </dgm:t>
    </dgm:pt>
    <dgm:pt modelId="{F871C54A-4CAC-4E06-9B10-D2D9FAE2BC95}">
      <dgm:prSet phldrT="[Text]"/>
      <dgm:spPr/>
      <dgm:t>
        <a:bodyPr/>
        <a:lstStyle/>
        <a:p>
          <a:pPr rtl="0"/>
          <a:r>
            <a:rPr kumimoji="0" lang="en-US" b="0" i="0" u="none" strike="noStrike" cap="none" normalizeH="0" baseline="0" dirty="0" smtClean="0">
              <a:ln>
                <a:noFill/>
              </a:ln>
              <a:solidFill>
                <a:srgbClr val="000099"/>
              </a:solidFill>
              <a:effectLst/>
              <a:latin typeface="Arial" charset="0"/>
            </a:rPr>
            <a:t>Specifically with respect to fixed asset records, 49  CFR 18.32(d) requires that grantees and subgrantees maintain a fixed asset control system providing detailed  property records for assets acquired under a grant or  subgrant, and include procedures to provide reasonable  assurance that safeguards are present to prevent or detect  unauthorized acquisition, use, or disposition of the property, and that maintenance procedures are implemented for such assets.</a:t>
          </a:r>
          <a:endParaRPr lang="en-US" dirty="0"/>
        </a:p>
      </dgm:t>
    </dgm:pt>
    <dgm:pt modelId="{004ED1ED-7354-4E88-B7EC-E77FA2EBAB11}" type="parTrans" cxnId="{1A2D3DF0-D71F-4269-9010-6ACB3B0A6BB5}">
      <dgm:prSet/>
      <dgm:spPr/>
      <dgm:t>
        <a:bodyPr/>
        <a:lstStyle/>
        <a:p>
          <a:endParaRPr lang="en-US"/>
        </a:p>
      </dgm:t>
    </dgm:pt>
    <dgm:pt modelId="{18B4AEA8-248D-4A9D-810D-6890EC7A8636}" type="sibTrans" cxnId="{1A2D3DF0-D71F-4269-9010-6ACB3B0A6BB5}">
      <dgm:prSet/>
      <dgm:spPr/>
      <dgm:t>
        <a:bodyPr/>
        <a:lstStyle/>
        <a:p>
          <a:endParaRPr lang="en-US"/>
        </a:p>
      </dgm:t>
    </dgm:pt>
    <dgm:pt modelId="{85227275-8537-4827-B793-E685814F6984}" type="pres">
      <dgm:prSet presAssocID="{21354DFE-B960-4C9E-B771-86EF52A08ECA}" presName="linear" presStyleCnt="0">
        <dgm:presLayoutVars>
          <dgm:dir/>
          <dgm:animLvl val="lvl"/>
          <dgm:resizeHandles val="exact"/>
        </dgm:presLayoutVars>
      </dgm:prSet>
      <dgm:spPr/>
      <dgm:t>
        <a:bodyPr/>
        <a:lstStyle/>
        <a:p>
          <a:endParaRPr lang="en-US"/>
        </a:p>
      </dgm:t>
    </dgm:pt>
    <dgm:pt modelId="{53A13FE0-11FF-4F13-8E59-8C50707AB7B2}" type="pres">
      <dgm:prSet presAssocID="{ADD49C8F-1B00-4990-A8EB-81B8F7970E7F}" presName="parentLin" presStyleCnt="0"/>
      <dgm:spPr/>
    </dgm:pt>
    <dgm:pt modelId="{9E66D843-4C4C-4705-92EC-E19E501D39DD}" type="pres">
      <dgm:prSet presAssocID="{ADD49C8F-1B00-4990-A8EB-81B8F7970E7F}" presName="parentLeftMargin" presStyleLbl="node1" presStyleIdx="0" presStyleCnt="1"/>
      <dgm:spPr/>
      <dgm:t>
        <a:bodyPr/>
        <a:lstStyle/>
        <a:p>
          <a:endParaRPr lang="en-US"/>
        </a:p>
      </dgm:t>
    </dgm:pt>
    <dgm:pt modelId="{66B68867-03BD-4B2E-BEAE-13CAC8EE9F6D}" type="pres">
      <dgm:prSet presAssocID="{ADD49C8F-1B00-4990-A8EB-81B8F7970E7F}" presName="parentText" presStyleLbl="node1" presStyleIdx="0" presStyleCnt="1">
        <dgm:presLayoutVars>
          <dgm:chMax val="0"/>
          <dgm:bulletEnabled val="1"/>
        </dgm:presLayoutVars>
      </dgm:prSet>
      <dgm:spPr/>
      <dgm:t>
        <a:bodyPr/>
        <a:lstStyle/>
        <a:p>
          <a:endParaRPr lang="en-US"/>
        </a:p>
      </dgm:t>
    </dgm:pt>
    <dgm:pt modelId="{E6A78EA2-8FCA-41FF-9458-15983CBDFDAB}" type="pres">
      <dgm:prSet presAssocID="{ADD49C8F-1B00-4990-A8EB-81B8F7970E7F}" presName="negativeSpace" presStyleCnt="0"/>
      <dgm:spPr/>
    </dgm:pt>
    <dgm:pt modelId="{5F549EEF-AFEC-4748-84F2-C29597F6AD19}" type="pres">
      <dgm:prSet presAssocID="{ADD49C8F-1B00-4990-A8EB-81B8F7970E7F}" presName="childText" presStyleLbl="conFgAcc1" presStyleIdx="0" presStyleCnt="1">
        <dgm:presLayoutVars>
          <dgm:bulletEnabled val="1"/>
        </dgm:presLayoutVars>
      </dgm:prSet>
      <dgm:spPr/>
      <dgm:t>
        <a:bodyPr/>
        <a:lstStyle/>
        <a:p>
          <a:endParaRPr lang="en-US"/>
        </a:p>
      </dgm:t>
    </dgm:pt>
  </dgm:ptLst>
  <dgm:cxnLst>
    <dgm:cxn modelId="{FABD9082-85E8-4D23-9E8B-F3F0921D1A3B}" type="presOf" srcId="{F871C54A-4CAC-4E06-9B10-D2D9FAE2BC95}" destId="{5F549EEF-AFEC-4748-84F2-C29597F6AD19}" srcOrd="0" destOrd="2" presId="urn:microsoft.com/office/officeart/2005/8/layout/list1"/>
    <dgm:cxn modelId="{84984E46-AE35-4D04-8F12-336F77234239}" type="presOf" srcId="{6D02A519-7717-4441-B300-58EBD665B0E6}" destId="{5F549EEF-AFEC-4748-84F2-C29597F6AD19}" srcOrd="0" destOrd="1" presId="urn:microsoft.com/office/officeart/2005/8/layout/list1"/>
    <dgm:cxn modelId="{2DE637D4-273C-4CDE-B957-2EE7B6582EC0}" type="presOf" srcId="{ADD49C8F-1B00-4990-A8EB-81B8F7970E7F}" destId="{9E66D843-4C4C-4705-92EC-E19E501D39DD}" srcOrd="0" destOrd="0" presId="urn:microsoft.com/office/officeart/2005/8/layout/list1"/>
    <dgm:cxn modelId="{2D64D017-554C-4EB6-B895-28BBD8314CE4}" srcId="{21354DFE-B960-4C9E-B771-86EF52A08ECA}" destId="{ADD49C8F-1B00-4990-A8EB-81B8F7970E7F}" srcOrd="0" destOrd="0" parTransId="{6750C008-8B5D-469A-98D6-9E1B15D1B578}" sibTransId="{18F1CD7E-7F1A-47A5-B069-92148E71604E}"/>
    <dgm:cxn modelId="{89E94D43-E038-4448-BE90-92322098B8C5}" type="presOf" srcId="{ADD49C8F-1B00-4990-A8EB-81B8F7970E7F}" destId="{66B68867-03BD-4B2E-BEAE-13CAC8EE9F6D}" srcOrd="1" destOrd="0" presId="urn:microsoft.com/office/officeart/2005/8/layout/list1"/>
    <dgm:cxn modelId="{F0BE8AC8-2FED-4E3B-ACB5-E8C6E7CCD1C6}" srcId="{ADD49C8F-1B00-4990-A8EB-81B8F7970E7F}" destId="{6D02A519-7717-4441-B300-58EBD665B0E6}" srcOrd="1" destOrd="0" parTransId="{B79E1DE8-97B7-455F-A2D6-853164FE7A06}" sibTransId="{0A227DC0-8CDA-4BA8-9F6A-F6D51ECF07B8}"/>
    <dgm:cxn modelId="{8A9E5589-4232-4F9A-9146-DF34BF8066D4}" type="presOf" srcId="{C3CB183E-C681-4C5F-AE91-ADDC595F805E}" destId="{5F549EEF-AFEC-4748-84F2-C29597F6AD19}" srcOrd="0" destOrd="0" presId="urn:microsoft.com/office/officeart/2005/8/layout/list1"/>
    <dgm:cxn modelId="{1A2D3DF0-D71F-4269-9010-6ACB3B0A6BB5}" srcId="{ADD49C8F-1B00-4990-A8EB-81B8F7970E7F}" destId="{F871C54A-4CAC-4E06-9B10-D2D9FAE2BC95}" srcOrd="2" destOrd="0" parTransId="{004ED1ED-7354-4E88-B7EC-E77FA2EBAB11}" sibTransId="{18B4AEA8-248D-4A9D-810D-6890EC7A8636}"/>
    <dgm:cxn modelId="{9CD3DDEF-5E81-45C7-B536-B6019E06A2F0}" srcId="{ADD49C8F-1B00-4990-A8EB-81B8F7970E7F}" destId="{C3CB183E-C681-4C5F-AE91-ADDC595F805E}" srcOrd="0" destOrd="0" parTransId="{C4EC0E87-F330-4390-B406-3D7ECC9C21B4}" sibTransId="{0EF919B4-B715-48D2-A06A-C5FB8958946E}"/>
    <dgm:cxn modelId="{CDA9018B-7F16-40C4-8EFF-1FA5F4FD4662}" type="presOf" srcId="{21354DFE-B960-4C9E-B771-86EF52A08ECA}" destId="{85227275-8537-4827-B793-E685814F6984}" srcOrd="0" destOrd="0" presId="urn:microsoft.com/office/officeart/2005/8/layout/list1"/>
    <dgm:cxn modelId="{510984FF-4873-46A9-BD4D-A661AF61137D}" type="presParOf" srcId="{85227275-8537-4827-B793-E685814F6984}" destId="{53A13FE0-11FF-4F13-8E59-8C50707AB7B2}" srcOrd="0" destOrd="0" presId="urn:microsoft.com/office/officeart/2005/8/layout/list1"/>
    <dgm:cxn modelId="{0438CD61-64EA-4E09-A463-283E1CA9BA04}" type="presParOf" srcId="{53A13FE0-11FF-4F13-8E59-8C50707AB7B2}" destId="{9E66D843-4C4C-4705-92EC-E19E501D39DD}" srcOrd="0" destOrd="0" presId="urn:microsoft.com/office/officeart/2005/8/layout/list1"/>
    <dgm:cxn modelId="{3D258156-2824-4426-B382-14071D86AFF8}" type="presParOf" srcId="{53A13FE0-11FF-4F13-8E59-8C50707AB7B2}" destId="{66B68867-03BD-4B2E-BEAE-13CAC8EE9F6D}" srcOrd="1" destOrd="0" presId="urn:microsoft.com/office/officeart/2005/8/layout/list1"/>
    <dgm:cxn modelId="{A05B11A1-0188-48C5-91E0-58289E9C9FEB}" type="presParOf" srcId="{85227275-8537-4827-B793-E685814F6984}" destId="{E6A78EA2-8FCA-41FF-9458-15983CBDFDAB}" srcOrd="1" destOrd="0" presId="urn:microsoft.com/office/officeart/2005/8/layout/list1"/>
    <dgm:cxn modelId="{0D3D751C-462C-4157-8A66-EF20DC7DBE82}" type="presParOf" srcId="{85227275-8537-4827-B793-E685814F6984}" destId="{5F549EEF-AFEC-4748-84F2-C29597F6AD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52600"/>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OMB Circulars</a:t>
          </a:r>
          <a:endParaRPr lang="en-US" sz="1600" b="0" i="0" kern="1200" baseline="0" dirty="0"/>
        </a:p>
      </dsp:txBody>
      <dsp:txXfrm>
        <a:off x="2337938" y="1771408"/>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Code of Federal Regulations</a:t>
          </a:r>
          <a:endParaRPr lang="en-US" sz="1800" b="1" i="0" kern="1200" baseline="0" dirty="0"/>
        </a:p>
      </dsp:txBody>
      <dsp:txXfrm>
        <a:off x="2337938" y="2240484"/>
        <a:ext cx="2977253" cy="347670"/>
      </dsp:txXfrm>
    </dsp:sp>
    <dsp:sp modelId="{CC98E7D6-4B95-4625-87FE-FCDB93AD8A31}">
      <dsp:nvSpPr>
        <dsp:cNvPr id="0" name=""/>
        <dsp:cNvSpPr/>
      </dsp:nvSpPr>
      <dsp:spPr>
        <a:xfrm>
          <a:off x="2319130" y="2667000"/>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FTA Circulars</a:t>
          </a:r>
          <a:endParaRPr lang="en-US" sz="1600" b="0" i="0" kern="1200" baseline="0" dirty="0"/>
        </a:p>
      </dsp:txBody>
      <dsp:txXfrm>
        <a:off x="2337938" y="2685808"/>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a:t>
          </a:r>
          <a:r>
            <a:rPr lang="en-US" sz="1600" b="0" i="0" kern="1200" baseline="0" smtClean="0"/>
            <a:t>Headquarters Guidance</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BD446-21CC-4AF8-8860-F9B6E171324C}">
      <dsp:nvSpPr>
        <dsp:cNvPr id="0" name=""/>
        <dsp:cNvSpPr/>
      </dsp:nvSpPr>
      <dsp:spPr>
        <a:xfrm>
          <a:off x="0" y="8242"/>
          <a:ext cx="8305800" cy="992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Inadequate segregation of duties</a:t>
          </a:r>
        </a:p>
      </dsp:txBody>
      <dsp:txXfrm>
        <a:off x="48433" y="56675"/>
        <a:ext cx="8208934" cy="895294"/>
      </dsp:txXfrm>
    </dsp:sp>
    <dsp:sp modelId="{F87C9F68-63E6-43EF-A0F1-B334A042443A}">
      <dsp:nvSpPr>
        <dsp:cNvPr id="0" name=""/>
        <dsp:cNvSpPr/>
      </dsp:nvSpPr>
      <dsp:spPr>
        <a:xfrm>
          <a:off x="0" y="1153043"/>
          <a:ext cx="8305800" cy="992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Biennial physical inventory of property not performed </a:t>
          </a:r>
        </a:p>
      </dsp:txBody>
      <dsp:txXfrm>
        <a:off x="48433" y="1201476"/>
        <a:ext cx="8208934" cy="895294"/>
      </dsp:txXfrm>
    </dsp:sp>
    <dsp:sp modelId="{CD416A40-0D49-4110-B12F-1FABD46B1993}">
      <dsp:nvSpPr>
        <dsp:cNvPr id="0" name=""/>
        <dsp:cNvSpPr/>
      </dsp:nvSpPr>
      <dsp:spPr>
        <a:xfrm>
          <a:off x="0" y="2297843"/>
          <a:ext cx="8305800" cy="992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The grantee lacks a comprehensive disaster recovery plan</a:t>
          </a:r>
        </a:p>
      </dsp:txBody>
      <dsp:txXfrm>
        <a:off x="48433" y="2346276"/>
        <a:ext cx="8208934" cy="895294"/>
      </dsp:txXfrm>
    </dsp:sp>
    <dsp:sp modelId="{FAF4E3A2-0A90-45CA-8DA3-3BE402658383}">
      <dsp:nvSpPr>
        <dsp:cNvPr id="0" name=""/>
        <dsp:cNvSpPr/>
      </dsp:nvSpPr>
      <dsp:spPr>
        <a:xfrm>
          <a:off x="0" y="3442643"/>
          <a:ext cx="8305800" cy="992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Lack of adequate and documented Policies and Procedures</a:t>
          </a:r>
        </a:p>
      </dsp:txBody>
      <dsp:txXfrm>
        <a:off x="48433" y="3491076"/>
        <a:ext cx="8208934" cy="8952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433961"/>
          <a:ext cx="8182708" cy="378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69" tIns="520700" rIns="635069" bIns="177800" numCol="1" spcCol="1270" anchor="t" anchorCtr="0">
          <a:noAutofit/>
        </a:bodyPr>
        <a:lstStyle/>
        <a:p>
          <a:pPr marL="228600" lvl="1" indent="-228600" algn="l" defTabSz="1111250" rtl="0">
            <a:lnSpc>
              <a:spcPct val="90000"/>
            </a:lnSpc>
            <a:spcBef>
              <a:spcPct val="0"/>
            </a:spcBef>
            <a:spcAft>
              <a:spcPct val="15000"/>
            </a:spcAft>
            <a:buChar char="••"/>
          </a:pPr>
          <a:r>
            <a:rPr kumimoji="0" lang="en-US" sz="2500" b="1" i="0" u="none" strike="noStrike" kern="1200" cap="none" normalizeH="0" baseline="0" dirty="0" smtClean="0">
              <a:ln>
                <a:noFill/>
              </a:ln>
              <a:solidFill>
                <a:srgbClr val="000099"/>
              </a:solidFill>
              <a:effectLst/>
              <a:latin typeface="Arial" charset="0"/>
            </a:rPr>
            <a:t>18.20(b)(4)</a:t>
          </a:r>
          <a:endParaRPr lang="en-US" sz="2500" b="1" i="0" kern="1200" baseline="0" dirty="0"/>
        </a:p>
        <a:p>
          <a:pPr marL="228600" lvl="1" indent="-228600" algn="l" defTabSz="1111250" rtl="0">
            <a:lnSpc>
              <a:spcPct val="90000"/>
            </a:lnSpc>
            <a:spcBef>
              <a:spcPct val="0"/>
            </a:spcBef>
            <a:spcAft>
              <a:spcPct val="15000"/>
            </a:spcAft>
            <a:buChar char="••"/>
          </a:pPr>
          <a:r>
            <a:rPr kumimoji="0" lang="en-US" sz="2500" b="0" i="0" u="none" strike="noStrike" kern="1200" cap="none" normalizeH="0" baseline="0" dirty="0" smtClean="0">
              <a:ln>
                <a:noFill/>
              </a:ln>
              <a:solidFill>
                <a:srgbClr val="000099"/>
              </a:solidFill>
              <a:effectLst/>
              <a:latin typeface="Arial" charset="0"/>
            </a:rPr>
            <a:t>“Actual expenditures or outlays must be compared with budgeted amounts for each grant or subgrant.  Financial information must be related to performance or productivity data, including the development of unit cost information whenever appropriate or specifically required in the grant or subgrant agreement.”</a:t>
          </a:r>
          <a:endParaRPr lang="en-US" sz="2500" kern="1200" dirty="0"/>
        </a:p>
      </dsp:txBody>
      <dsp:txXfrm>
        <a:off x="0" y="433961"/>
        <a:ext cx="8182708" cy="3780000"/>
      </dsp:txXfrm>
    </dsp:sp>
    <dsp:sp modelId="{66B68867-03BD-4B2E-BEAE-13CAC8EE9F6D}">
      <dsp:nvSpPr>
        <dsp:cNvPr id="0" name=""/>
        <dsp:cNvSpPr/>
      </dsp:nvSpPr>
      <dsp:spPr>
        <a:xfrm>
          <a:off x="409135" y="64961"/>
          <a:ext cx="5727895" cy="738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6501" tIns="0" rIns="216501" bIns="0" numCol="1" spcCol="1270" anchor="ctr" anchorCtr="0">
          <a:noAutofit/>
        </a:bodyPr>
        <a:lstStyle/>
        <a:p>
          <a:pPr lvl="0" algn="l" defTabSz="1333500">
            <a:lnSpc>
              <a:spcPct val="90000"/>
            </a:lnSpc>
            <a:spcBef>
              <a:spcPct val="0"/>
            </a:spcBef>
            <a:spcAft>
              <a:spcPct val="35000"/>
            </a:spcAft>
          </a:pPr>
          <a:r>
            <a:rPr lang="en-US" sz="3000" b="1" kern="1200" dirty="0" smtClean="0"/>
            <a:t>Budget Control</a:t>
          </a:r>
        </a:p>
      </dsp:txBody>
      <dsp:txXfrm>
        <a:off x="445161" y="100987"/>
        <a:ext cx="5655843"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CC68D-E3B7-438C-96F9-5467C8E842E0}">
      <dsp:nvSpPr>
        <dsp:cNvPr id="0" name=""/>
        <dsp:cNvSpPr/>
      </dsp:nvSpPr>
      <dsp:spPr>
        <a:xfrm>
          <a:off x="0" y="165161"/>
          <a:ext cx="81534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Budget not approved before the beginning of fiscal year</a:t>
          </a:r>
        </a:p>
      </dsp:txBody>
      <dsp:txXfrm>
        <a:off x="59399" y="224560"/>
        <a:ext cx="8034602" cy="1098002"/>
      </dsp:txXfrm>
    </dsp:sp>
    <dsp:sp modelId="{3D6DFA5F-934E-4F3B-A665-D196455BA6B2}">
      <dsp:nvSpPr>
        <dsp:cNvPr id="0" name=""/>
        <dsp:cNvSpPr/>
      </dsp:nvSpPr>
      <dsp:spPr>
        <a:xfrm>
          <a:off x="0" y="1569161"/>
          <a:ext cx="81534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Budget to actual analysis not performed for capital budget</a:t>
          </a:r>
        </a:p>
      </dsp:txBody>
      <dsp:txXfrm>
        <a:off x="59399" y="1628560"/>
        <a:ext cx="8034602" cy="1098002"/>
      </dsp:txXfrm>
    </dsp:sp>
    <dsp:sp modelId="{3EEF7AAF-379E-40DB-8C09-F3C422F64EA6}">
      <dsp:nvSpPr>
        <dsp:cNvPr id="0" name=""/>
        <dsp:cNvSpPr/>
      </dsp:nvSpPr>
      <dsp:spPr>
        <a:xfrm>
          <a:off x="0" y="2973161"/>
          <a:ext cx="81534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Explanations for budget variances not documented</a:t>
          </a:r>
        </a:p>
      </dsp:txBody>
      <dsp:txXfrm>
        <a:off x="59399" y="3032560"/>
        <a:ext cx="80346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456537"/>
          <a:ext cx="7524490" cy="379063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409" tIns="437388" rIns="606409" bIns="149352" numCol="1" spcCol="1270" anchor="t" anchorCtr="0">
          <a:noAutofit/>
        </a:bodyPr>
        <a:lstStyle/>
        <a:p>
          <a:pPr marL="228600" lvl="1" indent="-228600" algn="l" defTabSz="933450" rtl="0">
            <a:lnSpc>
              <a:spcPct val="90000"/>
            </a:lnSpc>
            <a:spcBef>
              <a:spcPct val="0"/>
            </a:spcBef>
            <a:spcAft>
              <a:spcPct val="15000"/>
            </a:spcAft>
            <a:buChar char="••"/>
          </a:pPr>
          <a:r>
            <a:rPr kumimoji="0" lang="en-US" sz="2100" b="1" i="0" u="none" strike="noStrike" kern="1200" cap="none" normalizeH="0" baseline="0" dirty="0" smtClean="0">
              <a:ln>
                <a:noFill/>
              </a:ln>
              <a:solidFill>
                <a:srgbClr val="000099"/>
              </a:solidFill>
              <a:effectLst/>
              <a:latin typeface="Arial" charset="0"/>
            </a:rPr>
            <a:t>18.20(b)(5)</a:t>
          </a:r>
          <a:endParaRPr lang="en-US" sz="2100" b="1" i="0" kern="1200" baseline="0" dirty="0"/>
        </a:p>
        <a:p>
          <a:pPr marL="228600" lvl="1" indent="-228600" algn="l" defTabSz="933450" rtl="0">
            <a:lnSpc>
              <a:spcPct val="90000"/>
            </a:lnSpc>
            <a:spcBef>
              <a:spcPct val="0"/>
            </a:spcBef>
            <a:spcAft>
              <a:spcPct val="15000"/>
            </a:spcAft>
            <a:buChar char="••"/>
          </a:pPr>
          <a:r>
            <a:rPr kumimoji="0" lang="en-US" sz="2100" b="0" i="0" u="none" strike="noStrike" kern="1200" cap="none" normalizeH="0" baseline="0" dirty="0" smtClean="0">
              <a:ln>
                <a:noFill/>
              </a:ln>
              <a:solidFill>
                <a:srgbClr val="000099"/>
              </a:solidFill>
              <a:effectLst/>
              <a:latin typeface="Arial" charset="0"/>
            </a:rPr>
            <a:t>"Grantees must have procedures to provide reasonable assurance that 2 CFR Part 225    (incorporated within 49 CFR 18.22), agency program regulations, and the terms of grant and subgrant agreements will be followed in determining the reasonableness, </a:t>
          </a:r>
          <a:r>
            <a:rPr kumimoji="0" lang="en-US" sz="2100" b="0" i="0" u="none" strike="noStrike" kern="1200" cap="none" normalizeH="0" baseline="0" dirty="0" err="1" smtClean="0">
              <a:ln>
                <a:noFill/>
              </a:ln>
              <a:solidFill>
                <a:srgbClr val="000099"/>
              </a:solidFill>
              <a:effectLst/>
              <a:latin typeface="Arial" charset="0"/>
            </a:rPr>
            <a:t>allowability</a:t>
          </a:r>
          <a:r>
            <a:rPr kumimoji="0" lang="en-US" sz="2100" b="0" i="0" u="none" strike="noStrike" kern="1200" cap="none" normalizeH="0" baseline="0" dirty="0" smtClean="0">
              <a:ln>
                <a:noFill/>
              </a:ln>
              <a:solidFill>
                <a:srgbClr val="000099"/>
              </a:solidFill>
              <a:effectLst/>
              <a:latin typeface="Arial" charset="0"/>
            </a:rPr>
            <a:t>, and allocability of costs.”  If indirect costs are being charged to the grant, Grantees must prepare a cost allocation plan that is approved by its cognizant agency.</a:t>
          </a:r>
          <a:endParaRPr lang="en-US" sz="2100" kern="1200" dirty="0"/>
        </a:p>
      </dsp:txBody>
      <dsp:txXfrm>
        <a:off x="0" y="456537"/>
        <a:ext cx="7524490" cy="3790639"/>
      </dsp:txXfrm>
    </dsp:sp>
    <dsp:sp modelId="{66B68867-03BD-4B2E-BEAE-13CAC8EE9F6D}">
      <dsp:nvSpPr>
        <dsp:cNvPr id="0" name=""/>
        <dsp:cNvSpPr/>
      </dsp:nvSpPr>
      <dsp:spPr>
        <a:xfrm>
          <a:off x="402395" y="1"/>
          <a:ext cx="5469401" cy="7675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730" tIns="0" rIns="206730" bIns="0" numCol="1" spcCol="1270" anchor="ctr" anchorCtr="0">
          <a:noAutofit/>
        </a:bodyPr>
        <a:lstStyle/>
        <a:p>
          <a:pPr lvl="0" algn="l" defTabSz="1333500">
            <a:lnSpc>
              <a:spcPct val="90000"/>
            </a:lnSpc>
            <a:spcBef>
              <a:spcPct val="0"/>
            </a:spcBef>
            <a:spcAft>
              <a:spcPct val="35000"/>
            </a:spcAft>
          </a:pPr>
          <a:r>
            <a:rPr lang="en-US" sz="3000" b="1" kern="1200" dirty="0" smtClean="0"/>
            <a:t>Allowable Cost</a:t>
          </a:r>
          <a:endParaRPr lang="en-US" sz="3000" kern="1200" dirty="0" smtClean="0"/>
        </a:p>
      </dsp:txBody>
      <dsp:txXfrm>
        <a:off x="439862" y="37468"/>
        <a:ext cx="5394467" cy="692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C4DE-A62F-4455-A849-094A8713727F}">
      <dsp:nvSpPr>
        <dsp:cNvPr id="0" name=""/>
        <dsp:cNvSpPr/>
      </dsp:nvSpPr>
      <dsp:spPr>
        <a:xfrm>
          <a:off x="0" y="176884"/>
          <a:ext cx="81534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Grantee reported amounts of federal funding obtained in excess of eligible expenditures</a:t>
          </a:r>
        </a:p>
      </dsp:txBody>
      <dsp:txXfrm>
        <a:off x="59399" y="236283"/>
        <a:ext cx="8034602" cy="1098002"/>
      </dsp:txXfrm>
    </dsp:sp>
    <dsp:sp modelId="{9AA8AD50-AEF9-4B01-940D-2A76071615E0}">
      <dsp:nvSpPr>
        <dsp:cNvPr id="0" name=""/>
        <dsp:cNvSpPr/>
      </dsp:nvSpPr>
      <dsp:spPr>
        <a:xfrm>
          <a:off x="0" y="1580884"/>
          <a:ext cx="81534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Unallowable costs charged to the federal program</a:t>
          </a:r>
        </a:p>
      </dsp:txBody>
      <dsp:txXfrm>
        <a:off x="59399" y="1640283"/>
        <a:ext cx="8034602" cy="1098002"/>
      </dsp:txXfrm>
    </dsp:sp>
    <dsp:sp modelId="{53D41CD3-F19F-4242-88BF-F1A2F6A2F914}">
      <dsp:nvSpPr>
        <dsp:cNvPr id="0" name=""/>
        <dsp:cNvSpPr/>
      </dsp:nvSpPr>
      <dsp:spPr>
        <a:xfrm>
          <a:off x="0" y="2984884"/>
          <a:ext cx="81534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Indirect Costs billed without FTA approved Cost Allocation Plan</a:t>
          </a:r>
          <a:endParaRPr lang="en-US" sz="2500" kern="1200" dirty="0">
            <a:latin typeface="Lydian"/>
          </a:endParaRPr>
        </a:p>
      </dsp:txBody>
      <dsp:txXfrm>
        <a:off x="59399" y="3044283"/>
        <a:ext cx="8034602"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473792"/>
          <a:ext cx="8106508" cy="378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9155" tIns="624840" rIns="629155" bIns="213360" numCol="1" spcCol="1270" anchor="t" anchorCtr="0">
          <a:noAutofit/>
        </a:bodyPr>
        <a:lstStyle/>
        <a:p>
          <a:pPr marL="285750" lvl="1" indent="-285750" algn="l" defTabSz="1333500" rtl="0">
            <a:lnSpc>
              <a:spcPct val="90000"/>
            </a:lnSpc>
            <a:spcBef>
              <a:spcPct val="0"/>
            </a:spcBef>
            <a:spcAft>
              <a:spcPct val="15000"/>
            </a:spcAft>
            <a:buChar char="••"/>
          </a:pPr>
          <a:r>
            <a:rPr kumimoji="0" lang="en-US" sz="3000" b="1" i="0" u="none" strike="noStrike" kern="1200" cap="none" normalizeH="0" baseline="0" dirty="0" smtClean="0">
              <a:ln>
                <a:noFill/>
              </a:ln>
              <a:solidFill>
                <a:srgbClr val="000099"/>
              </a:solidFill>
              <a:effectLst/>
              <a:latin typeface="Arial" charset="0"/>
            </a:rPr>
            <a:t>18.20(b)(6)</a:t>
          </a:r>
          <a:endParaRPr lang="en-US" sz="3000" b="1" i="0" kern="1200" baseline="0" dirty="0"/>
        </a:p>
        <a:p>
          <a:pPr marL="285750" lvl="1" indent="-285750" algn="l" defTabSz="1333500" rtl="0">
            <a:lnSpc>
              <a:spcPct val="90000"/>
            </a:lnSpc>
            <a:spcBef>
              <a:spcPct val="0"/>
            </a:spcBef>
            <a:spcAft>
              <a:spcPct val="15000"/>
            </a:spcAft>
            <a:buChar char="••"/>
          </a:pPr>
          <a:r>
            <a:rPr kumimoji="0" lang="en-US" sz="3000" b="0" i="0" u="none" strike="noStrike" kern="1200" cap="none" normalizeH="0" baseline="0" dirty="0" smtClean="0">
              <a:ln>
                <a:noFill/>
              </a:ln>
              <a:solidFill>
                <a:srgbClr val="000099"/>
              </a:solidFill>
              <a:effectLst/>
              <a:latin typeface="Arial" charset="0"/>
            </a:rPr>
            <a:t>“Accounting records must be supported by such source documentation as canceled checks, paid bills, payrolls, time and attendance records, contract and subgrant award documents, etc.”</a:t>
          </a:r>
          <a:endParaRPr lang="en-US" sz="3000" kern="1200" dirty="0"/>
        </a:p>
      </dsp:txBody>
      <dsp:txXfrm>
        <a:off x="0" y="473792"/>
        <a:ext cx="8106508" cy="3780000"/>
      </dsp:txXfrm>
    </dsp:sp>
    <dsp:sp modelId="{66B68867-03BD-4B2E-BEAE-13CAC8EE9F6D}">
      <dsp:nvSpPr>
        <dsp:cNvPr id="0" name=""/>
        <dsp:cNvSpPr/>
      </dsp:nvSpPr>
      <dsp:spPr>
        <a:xfrm>
          <a:off x="405325" y="30992"/>
          <a:ext cx="5674555" cy="88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485" tIns="0" rIns="214485" bIns="0" numCol="1" spcCol="1270" anchor="ctr" anchorCtr="0">
          <a:noAutofit/>
        </a:bodyPr>
        <a:lstStyle/>
        <a:p>
          <a:pPr lvl="0" algn="l" defTabSz="1333500">
            <a:lnSpc>
              <a:spcPct val="90000"/>
            </a:lnSpc>
            <a:spcBef>
              <a:spcPct val="0"/>
            </a:spcBef>
            <a:spcAft>
              <a:spcPct val="35000"/>
            </a:spcAft>
          </a:pPr>
          <a:r>
            <a:rPr lang="en-US" sz="3000" b="1" kern="1200" dirty="0" smtClean="0"/>
            <a:t>Source Documentation</a:t>
          </a:r>
          <a:endParaRPr lang="en-US" sz="3000" kern="1200" dirty="0" smtClean="0"/>
        </a:p>
      </dsp:txBody>
      <dsp:txXfrm>
        <a:off x="448556" y="74223"/>
        <a:ext cx="5588093" cy="7991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54AE-80EB-48B4-A403-38730D284779}">
      <dsp:nvSpPr>
        <dsp:cNvPr id="0" name=""/>
        <dsp:cNvSpPr/>
      </dsp:nvSpPr>
      <dsp:spPr>
        <a:xfrm>
          <a:off x="0" y="35010"/>
          <a:ext cx="8153400" cy="14285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Justification for sole source procurement was not documented</a:t>
          </a:r>
          <a:endParaRPr lang="en-US" sz="2600" kern="1200" dirty="0" smtClean="0">
            <a:latin typeface="Lydian"/>
          </a:endParaRPr>
        </a:p>
      </dsp:txBody>
      <dsp:txXfrm>
        <a:off x="69737" y="104747"/>
        <a:ext cx="8013926" cy="1289096"/>
      </dsp:txXfrm>
    </dsp:sp>
    <dsp:sp modelId="{E1063133-3378-4584-9BA3-A4DB33274957}">
      <dsp:nvSpPr>
        <dsp:cNvPr id="0" name=""/>
        <dsp:cNvSpPr/>
      </dsp:nvSpPr>
      <dsp:spPr>
        <a:xfrm>
          <a:off x="0" y="1480860"/>
          <a:ext cx="8153400" cy="14285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Grantee does not maintain complete and organized procurement files</a:t>
          </a:r>
        </a:p>
      </dsp:txBody>
      <dsp:txXfrm>
        <a:off x="69737" y="1550597"/>
        <a:ext cx="8013926" cy="1289096"/>
      </dsp:txXfrm>
    </dsp:sp>
    <dsp:sp modelId="{4C0DDFFF-DD61-4187-A288-7691326A25DE}">
      <dsp:nvSpPr>
        <dsp:cNvPr id="0" name=""/>
        <dsp:cNvSpPr/>
      </dsp:nvSpPr>
      <dsp:spPr>
        <a:xfrm>
          <a:off x="0" y="2926711"/>
          <a:ext cx="8153400" cy="14285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Monthly reconciliations of accounts receivable and accounts payable prepared, but documentation is not retained</a:t>
          </a:r>
          <a:endParaRPr lang="en-US" sz="2600" kern="1200" dirty="0"/>
        </a:p>
      </dsp:txBody>
      <dsp:txXfrm>
        <a:off x="69737" y="2996448"/>
        <a:ext cx="8013926" cy="12890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538769"/>
          <a:ext cx="7836876" cy="351741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606" tIns="437388" rIns="624606" bIns="149352" numCol="1" spcCol="1270" anchor="t" anchorCtr="0">
          <a:noAutofit/>
        </a:bodyPr>
        <a:lstStyle/>
        <a:p>
          <a:pPr marL="228600" lvl="1" indent="-228600" algn="l" defTabSz="933450" rtl="0">
            <a:lnSpc>
              <a:spcPct val="90000"/>
            </a:lnSpc>
            <a:spcBef>
              <a:spcPct val="0"/>
            </a:spcBef>
            <a:spcAft>
              <a:spcPct val="15000"/>
            </a:spcAft>
            <a:buChar char="••"/>
          </a:pPr>
          <a:r>
            <a:rPr kumimoji="0" lang="en-US" sz="2100" b="1" i="0" u="none" strike="noStrike" kern="1200" cap="none" normalizeH="0" baseline="0" dirty="0" smtClean="0">
              <a:ln>
                <a:noFill/>
              </a:ln>
              <a:solidFill>
                <a:srgbClr val="000099"/>
              </a:solidFill>
              <a:effectLst/>
              <a:latin typeface="Arial" charset="0"/>
            </a:rPr>
            <a:t>18.20(b)(7)</a:t>
          </a:r>
          <a:endParaRPr lang="en-US" sz="2100" b="1" i="0" kern="1200" baseline="0" dirty="0"/>
        </a:p>
        <a:p>
          <a:pPr marL="228600" lvl="1" indent="-228600" algn="l" defTabSz="933450" rtl="0">
            <a:lnSpc>
              <a:spcPct val="90000"/>
            </a:lnSpc>
            <a:spcBef>
              <a:spcPct val="0"/>
            </a:spcBef>
            <a:spcAft>
              <a:spcPct val="15000"/>
            </a:spcAft>
            <a:buChar char="••"/>
          </a:pPr>
          <a:r>
            <a:rPr kumimoji="0" lang="en-US" sz="2100" b="0" i="0" u="none" strike="noStrike" kern="1200" cap="none" normalizeH="0" baseline="0" dirty="0" smtClean="0">
              <a:ln>
                <a:noFill/>
              </a:ln>
              <a:solidFill>
                <a:srgbClr val="000099"/>
              </a:solidFill>
              <a:effectLst/>
              <a:latin typeface="Arial" charset="0"/>
            </a:rPr>
            <a:t>Procedures for minimizing the time elapsing between the transfer of funds from the U.S. Treasury and disbursement by grantees must be followed whenever advance payment procedures are used.  </a:t>
          </a:r>
          <a:endParaRPr lang="en-US" sz="2100" kern="1200" dirty="0"/>
        </a:p>
        <a:p>
          <a:pPr marL="228600" lvl="1" indent="-228600" algn="l" defTabSz="933450" rtl="0">
            <a:lnSpc>
              <a:spcPct val="90000"/>
            </a:lnSpc>
            <a:spcBef>
              <a:spcPct val="0"/>
            </a:spcBef>
            <a:spcAft>
              <a:spcPct val="15000"/>
            </a:spcAft>
            <a:buChar char="••"/>
          </a:pPr>
          <a:r>
            <a:rPr kumimoji="0" lang="en-US" sz="2100" b="0" i="0" u="none" strike="noStrike" kern="1200" cap="none" normalizeH="0" baseline="0" dirty="0" smtClean="0">
              <a:ln>
                <a:noFill/>
              </a:ln>
              <a:solidFill>
                <a:srgbClr val="000099"/>
              </a:solidFill>
              <a:effectLst/>
              <a:latin typeface="Arial" charset="0"/>
            </a:rPr>
            <a:t>Grantees must monitor cash draw downs by their subgrantees to assure that they conform substantially to the same standards of timing and amount as apply to advances to the grantees.”</a:t>
          </a:r>
          <a:endParaRPr lang="en-US" sz="2100" kern="1200" baseline="0" dirty="0">
            <a:solidFill>
              <a:srgbClr val="000099"/>
            </a:solidFill>
          </a:endParaRPr>
        </a:p>
      </dsp:txBody>
      <dsp:txXfrm>
        <a:off x="0" y="538769"/>
        <a:ext cx="7836876" cy="3517417"/>
      </dsp:txXfrm>
    </dsp:sp>
    <dsp:sp modelId="{66B68867-03BD-4B2E-BEAE-13CAC8EE9F6D}">
      <dsp:nvSpPr>
        <dsp:cNvPr id="0" name=""/>
        <dsp:cNvSpPr/>
      </dsp:nvSpPr>
      <dsp:spPr>
        <a:xfrm>
          <a:off x="402394" y="199289"/>
          <a:ext cx="5633524" cy="678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934" tIns="0" rIns="212934" bIns="0" numCol="1" spcCol="1270" anchor="ctr" anchorCtr="0">
          <a:noAutofit/>
        </a:bodyPr>
        <a:lstStyle/>
        <a:p>
          <a:pPr lvl="0" algn="l" defTabSz="1333500">
            <a:lnSpc>
              <a:spcPct val="90000"/>
            </a:lnSpc>
            <a:spcBef>
              <a:spcPct val="0"/>
            </a:spcBef>
            <a:spcAft>
              <a:spcPct val="35000"/>
            </a:spcAft>
          </a:pPr>
          <a:r>
            <a:rPr lang="en-US" sz="3000" b="1" kern="1200" dirty="0" smtClean="0"/>
            <a:t>Cash Management</a:t>
          </a:r>
        </a:p>
      </dsp:txBody>
      <dsp:txXfrm>
        <a:off x="435538" y="232433"/>
        <a:ext cx="5567236" cy="6126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614668"/>
          <a:ext cx="7754815" cy="3717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1860" tIns="104140" rIns="601860" bIns="199136" numCol="1" spcCol="1270" anchor="t" anchorCtr="0">
          <a:noAutofit/>
        </a:bodyPr>
        <a:lstStyle/>
        <a:p>
          <a:pPr marL="285750" lvl="1" indent="-285750" algn="l" defTabSz="1244600" rtl="0">
            <a:lnSpc>
              <a:spcPct val="90000"/>
            </a:lnSpc>
            <a:spcBef>
              <a:spcPct val="0"/>
            </a:spcBef>
            <a:spcAft>
              <a:spcPct val="15000"/>
            </a:spcAft>
            <a:buChar char="••"/>
          </a:pPr>
          <a:r>
            <a:rPr kumimoji="0" lang="en-US" sz="2800" b="1" i="0" u="none" strike="noStrike" kern="1200" cap="none" normalizeH="0" baseline="0" dirty="0" smtClean="0">
              <a:ln>
                <a:noFill/>
              </a:ln>
              <a:solidFill>
                <a:srgbClr val="000099"/>
              </a:solidFill>
              <a:effectLst/>
              <a:latin typeface="Arial" charset="0"/>
            </a:rPr>
            <a:t>Excessive Cash Rules</a:t>
          </a:r>
          <a:endParaRPr lang="en-US" sz="2800" b="1" i="0" kern="1200" baseline="0" dirty="0"/>
        </a:p>
        <a:p>
          <a:pPr marL="228600" lvl="1" indent="-228600" algn="l" defTabSz="933450" rtl="0">
            <a:lnSpc>
              <a:spcPct val="90000"/>
            </a:lnSpc>
            <a:spcBef>
              <a:spcPct val="0"/>
            </a:spcBef>
            <a:spcAft>
              <a:spcPct val="15000"/>
            </a:spcAft>
            <a:buChar char="••"/>
          </a:pPr>
          <a:r>
            <a:rPr lang="en-US" sz="2100" kern="1200" dirty="0" smtClean="0">
              <a:solidFill>
                <a:srgbClr val="000099"/>
              </a:solidFill>
              <a:latin typeface="Arial" pitchFamily="34" charset="0"/>
              <a:cs typeface="Arial" pitchFamily="34" charset="0"/>
            </a:rPr>
            <a:t>Cash received from FTA must be disbursed within three business days</a:t>
          </a:r>
          <a:endParaRPr lang="en-US" sz="2100" kern="1200" dirty="0">
            <a:solidFill>
              <a:srgbClr val="000099"/>
            </a:solidFill>
            <a:latin typeface="Arial" pitchFamily="34" charset="0"/>
            <a:cs typeface="Arial" pitchFamily="34" charset="0"/>
          </a:endParaRPr>
        </a:p>
        <a:p>
          <a:pPr marL="228600" lvl="1" indent="-228600" algn="l" defTabSz="933450">
            <a:lnSpc>
              <a:spcPct val="90000"/>
            </a:lnSpc>
            <a:spcBef>
              <a:spcPct val="0"/>
            </a:spcBef>
            <a:spcAft>
              <a:spcPct val="15000"/>
            </a:spcAft>
            <a:buChar char="••"/>
          </a:pPr>
          <a:r>
            <a:rPr lang="en-US" sz="2100" kern="1200" dirty="0" smtClean="0">
              <a:solidFill>
                <a:srgbClr val="000099"/>
              </a:solidFill>
              <a:latin typeface="Arial" pitchFamily="34" charset="0"/>
              <a:cs typeface="Arial" pitchFamily="34" charset="0"/>
            </a:rPr>
            <a:t>If not disbursed within three days, cash becomes excess funds and must be returned to FTA </a:t>
          </a:r>
        </a:p>
        <a:p>
          <a:pPr marL="228600" lvl="1" indent="-228600" algn="l" defTabSz="933450">
            <a:lnSpc>
              <a:spcPct val="90000"/>
            </a:lnSpc>
            <a:spcBef>
              <a:spcPct val="0"/>
            </a:spcBef>
            <a:spcAft>
              <a:spcPct val="15000"/>
            </a:spcAft>
            <a:buChar char="••"/>
          </a:pPr>
          <a:r>
            <a:rPr lang="en-US" sz="2100" kern="1200" dirty="0" smtClean="0">
              <a:solidFill>
                <a:srgbClr val="000099"/>
              </a:solidFill>
              <a:latin typeface="Arial" pitchFamily="34" charset="0"/>
              <a:cs typeface="Arial" pitchFamily="34" charset="0"/>
            </a:rPr>
            <a:t>Exceptions:</a:t>
          </a:r>
        </a:p>
        <a:p>
          <a:pPr marL="457200" lvl="2" indent="-228600" algn="l" defTabSz="933450">
            <a:lnSpc>
              <a:spcPct val="90000"/>
            </a:lnSpc>
            <a:spcBef>
              <a:spcPct val="0"/>
            </a:spcBef>
            <a:spcAft>
              <a:spcPct val="15000"/>
            </a:spcAft>
            <a:buChar char="••"/>
          </a:pPr>
          <a:r>
            <a:rPr lang="en-US" sz="2100" kern="1200" dirty="0" smtClean="0">
              <a:solidFill>
                <a:srgbClr val="000099"/>
              </a:solidFill>
              <a:latin typeface="Arial" pitchFamily="34" charset="0"/>
              <a:cs typeface="Arial" pitchFamily="34" charset="0"/>
            </a:rPr>
            <a:t>If drawn early by mistake and funds will be disbursed within 7 calendar days; or</a:t>
          </a:r>
        </a:p>
        <a:p>
          <a:pPr marL="457200" lvl="2" indent="-228600" algn="l" defTabSz="933450">
            <a:lnSpc>
              <a:spcPct val="90000"/>
            </a:lnSpc>
            <a:spcBef>
              <a:spcPct val="0"/>
            </a:spcBef>
            <a:spcAft>
              <a:spcPct val="15000"/>
            </a:spcAft>
            <a:buChar char="••"/>
          </a:pPr>
          <a:r>
            <a:rPr lang="en-US" sz="2100" kern="1200" dirty="0" smtClean="0">
              <a:solidFill>
                <a:srgbClr val="000099"/>
              </a:solidFill>
              <a:latin typeface="Arial" pitchFamily="34" charset="0"/>
              <a:cs typeface="Arial" pitchFamily="34" charset="0"/>
            </a:rPr>
            <a:t>If &lt;$10,000 and will be disbursed within 30 calendar days, then funds may be retained, but interest accrues beginning with day 4</a:t>
          </a:r>
        </a:p>
      </dsp:txBody>
      <dsp:txXfrm>
        <a:off x="0" y="614668"/>
        <a:ext cx="7754815" cy="3717000"/>
      </dsp:txXfrm>
    </dsp:sp>
    <dsp:sp modelId="{66B68867-03BD-4B2E-BEAE-13CAC8EE9F6D}">
      <dsp:nvSpPr>
        <dsp:cNvPr id="0" name=""/>
        <dsp:cNvSpPr/>
      </dsp:nvSpPr>
      <dsp:spPr>
        <a:xfrm>
          <a:off x="387362" y="58623"/>
          <a:ext cx="5423069" cy="6298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179" tIns="0" rIns="205179" bIns="0" numCol="1" spcCol="1270" anchor="ctr" anchorCtr="0">
          <a:noAutofit/>
        </a:bodyPr>
        <a:lstStyle/>
        <a:p>
          <a:pPr lvl="0" algn="l" defTabSz="1333500">
            <a:lnSpc>
              <a:spcPct val="90000"/>
            </a:lnSpc>
            <a:spcBef>
              <a:spcPct val="0"/>
            </a:spcBef>
            <a:spcAft>
              <a:spcPct val="35000"/>
            </a:spcAft>
          </a:pPr>
          <a:r>
            <a:rPr lang="en-US" sz="3000" b="1" kern="1200" dirty="0" smtClean="0"/>
            <a:t>Cash Management</a:t>
          </a:r>
          <a:endParaRPr lang="en-US" sz="3000" kern="1200" dirty="0" smtClean="0"/>
        </a:p>
      </dsp:txBody>
      <dsp:txXfrm>
        <a:off x="418108" y="89369"/>
        <a:ext cx="5361577" cy="5683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82E4E-A61C-4EA5-84B5-0480AD6B7CFF}">
      <dsp:nvSpPr>
        <dsp:cNvPr id="0" name=""/>
        <dsp:cNvSpPr/>
      </dsp:nvSpPr>
      <dsp:spPr>
        <a:xfrm>
          <a:off x="0" y="8670"/>
          <a:ext cx="8165123" cy="13308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Grantee drew down federal funds in excess of need and did not remit overdraw to FTA</a:t>
          </a:r>
        </a:p>
      </dsp:txBody>
      <dsp:txXfrm>
        <a:off x="64968" y="73638"/>
        <a:ext cx="8035187" cy="1200939"/>
      </dsp:txXfrm>
    </dsp:sp>
    <dsp:sp modelId="{A1B73731-F3CC-4A9B-A241-3DF5FBBB9A16}">
      <dsp:nvSpPr>
        <dsp:cNvPr id="0" name=""/>
        <dsp:cNvSpPr/>
      </dsp:nvSpPr>
      <dsp:spPr>
        <a:xfrm>
          <a:off x="0" y="1526745"/>
          <a:ext cx="8165123" cy="13308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Preventive Maintenance funds drawn down in equal monthly increments throughout the year, rather than as the expenditures are incurred</a:t>
          </a:r>
          <a:endParaRPr lang="en-US" sz="2500" kern="1200" dirty="0">
            <a:latin typeface="Lydian"/>
          </a:endParaRPr>
        </a:p>
      </dsp:txBody>
      <dsp:txXfrm>
        <a:off x="64968" y="1591713"/>
        <a:ext cx="8035187" cy="120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285997" y="1752600"/>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OMB Circulars</a:t>
          </a:r>
          <a:endParaRPr lang="en-US" sz="1600" b="0" i="0" kern="1200" baseline="0" dirty="0"/>
        </a:p>
      </dsp:txBody>
      <dsp:txXfrm>
        <a:off x="2304805" y="1771408"/>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Code of Federal Regulations</a:t>
          </a:r>
          <a:endParaRPr lang="en-US" sz="1800" b="1"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FTA Circulars</a:t>
          </a:r>
          <a:endParaRPr lang="en-US" sz="1600" b="0"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Headquarters Directives</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D2777-63CF-4983-BF30-4FB9B4DE96CC}">
      <dsp:nvSpPr>
        <dsp:cNvPr id="0" name=""/>
        <dsp:cNvSpPr/>
      </dsp:nvSpPr>
      <dsp:spPr>
        <a:xfrm>
          <a:off x="0" y="141714"/>
          <a:ext cx="80772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Lydian"/>
            </a:rPr>
            <a:t>Farebox Collection Procedures</a:t>
          </a:r>
        </a:p>
      </dsp:txBody>
      <dsp:txXfrm>
        <a:off x="59399" y="201113"/>
        <a:ext cx="7958402" cy="1098002"/>
      </dsp:txXfrm>
    </dsp:sp>
    <dsp:sp modelId="{BFFA1F43-2B08-466E-A146-39AA2A70342B}">
      <dsp:nvSpPr>
        <dsp:cNvPr id="0" name=""/>
        <dsp:cNvSpPr/>
      </dsp:nvSpPr>
      <dsp:spPr>
        <a:xfrm>
          <a:off x="0" y="1545715"/>
          <a:ext cx="80772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Lydian"/>
            </a:rPr>
            <a:t>Controls Over ECHO Drawdown Process</a:t>
          </a:r>
        </a:p>
      </dsp:txBody>
      <dsp:txXfrm>
        <a:off x="59399" y="1605114"/>
        <a:ext cx="7958402" cy="1098002"/>
      </dsp:txXfrm>
    </dsp:sp>
    <dsp:sp modelId="{1A5A631F-0A75-4A25-B73D-9D40DE8A3CD2}">
      <dsp:nvSpPr>
        <dsp:cNvPr id="0" name=""/>
        <dsp:cNvSpPr/>
      </dsp:nvSpPr>
      <dsp:spPr>
        <a:xfrm>
          <a:off x="0" y="2949715"/>
          <a:ext cx="80772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Lydian"/>
            </a:rPr>
            <a:t>Controls Over Cash in Banks</a:t>
          </a:r>
        </a:p>
      </dsp:txBody>
      <dsp:txXfrm>
        <a:off x="59399" y="3009114"/>
        <a:ext cx="7958402" cy="10980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9E005-0B03-4293-9912-46A0D3A00C0E}">
      <dsp:nvSpPr>
        <dsp:cNvPr id="0" name=""/>
        <dsp:cNvSpPr/>
      </dsp:nvSpPr>
      <dsp:spPr>
        <a:xfrm>
          <a:off x="0" y="182745"/>
          <a:ext cx="80772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No reconciliation of ECHO drawdowns to bank records and TEAM</a:t>
          </a:r>
        </a:p>
      </dsp:txBody>
      <dsp:txXfrm>
        <a:off x="59399" y="242144"/>
        <a:ext cx="7958402" cy="1098002"/>
      </dsp:txXfrm>
    </dsp:sp>
    <dsp:sp modelId="{F420D7FA-19E9-4114-8990-19C91A7E4AF2}">
      <dsp:nvSpPr>
        <dsp:cNvPr id="0" name=""/>
        <dsp:cNvSpPr/>
      </dsp:nvSpPr>
      <dsp:spPr>
        <a:xfrm>
          <a:off x="0" y="1586746"/>
          <a:ext cx="80772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Bank reconciliations not performed in a timely manner</a:t>
          </a:r>
        </a:p>
      </dsp:txBody>
      <dsp:txXfrm>
        <a:off x="59399" y="1646145"/>
        <a:ext cx="7958402" cy="1098002"/>
      </dsp:txXfrm>
    </dsp:sp>
    <dsp:sp modelId="{246AEA95-02C0-45B7-BAE9-374053D2A719}">
      <dsp:nvSpPr>
        <dsp:cNvPr id="0" name=""/>
        <dsp:cNvSpPr/>
      </dsp:nvSpPr>
      <dsp:spPr>
        <a:xfrm>
          <a:off x="0" y="2990746"/>
          <a:ext cx="80772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No reconciliation of farebox cash collected to GFI records</a:t>
          </a:r>
        </a:p>
      </dsp:txBody>
      <dsp:txXfrm>
        <a:off x="59399" y="3050145"/>
        <a:ext cx="7958402" cy="10980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345777"/>
          <a:ext cx="8077200" cy="3890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1353820" rIns="626880" bIns="199136" numCol="1" spcCol="1270" anchor="t" anchorCtr="0">
          <a:noAutofit/>
        </a:bodyPr>
        <a:lstStyle/>
        <a:p>
          <a:pPr marL="285750" lvl="1" indent="-285750" algn="l" defTabSz="1244600" rtl="0">
            <a:lnSpc>
              <a:spcPct val="90000"/>
            </a:lnSpc>
            <a:spcBef>
              <a:spcPct val="0"/>
            </a:spcBef>
            <a:spcAft>
              <a:spcPct val="15000"/>
            </a:spcAft>
            <a:buChar char="••"/>
          </a:pPr>
          <a:r>
            <a:rPr lang="en-US" sz="2800" b="1" i="0" kern="1200" baseline="0" dirty="0" smtClean="0">
              <a:solidFill>
                <a:srgbClr val="000099"/>
              </a:solidFill>
            </a:rPr>
            <a:t>18.30</a:t>
          </a:r>
          <a:endParaRPr lang="en-US" sz="2800" b="1" i="0" kern="1200" baseline="0" dirty="0">
            <a:solidFill>
              <a:srgbClr val="000099"/>
            </a:solidFill>
          </a:endParaRPr>
        </a:p>
        <a:p>
          <a:pPr marL="285750" lvl="1" indent="-285750" algn="l" defTabSz="1244600" rtl="0">
            <a:lnSpc>
              <a:spcPct val="90000"/>
            </a:lnSpc>
            <a:spcBef>
              <a:spcPct val="0"/>
            </a:spcBef>
            <a:spcAft>
              <a:spcPct val="15000"/>
            </a:spcAft>
            <a:buChar char="••"/>
          </a:pPr>
          <a:r>
            <a:rPr kumimoji="0" lang="en-US" sz="2800" b="0" i="0" u="none" strike="noStrike" kern="1200" cap="none" normalizeH="0" baseline="0" dirty="0" smtClean="0">
              <a:ln>
                <a:noFill/>
              </a:ln>
              <a:solidFill>
                <a:srgbClr val="000099"/>
              </a:solidFill>
              <a:effectLst/>
              <a:latin typeface="Arial" charset="0"/>
            </a:rPr>
            <a:t>“Unless waived by the awarding agency, certain types of post-award changes in budgets and projects shall require the prior written approval of the awarding agency.”</a:t>
          </a:r>
          <a:endParaRPr lang="en-US" sz="2800" b="1" i="0" kern="1200" baseline="0" dirty="0"/>
        </a:p>
      </dsp:txBody>
      <dsp:txXfrm>
        <a:off x="0" y="345777"/>
        <a:ext cx="8077200" cy="3890250"/>
      </dsp:txXfrm>
    </dsp:sp>
    <dsp:sp modelId="{66B68867-03BD-4B2E-BEAE-13CAC8EE9F6D}">
      <dsp:nvSpPr>
        <dsp:cNvPr id="0" name=""/>
        <dsp:cNvSpPr/>
      </dsp:nvSpPr>
      <dsp:spPr>
        <a:xfrm>
          <a:off x="370513" y="14649"/>
          <a:ext cx="5654040" cy="109229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709" tIns="0" rIns="213709" bIns="0" numCol="1" spcCol="1270" anchor="ctr" anchorCtr="0">
          <a:noAutofit/>
        </a:bodyPr>
        <a:lstStyle/>
        <a:p>
          <a:pPr lvl="0" algn="l" defTabSz="1333500">
            <a:lnSpc>
              <a:spcPct val="90000"/>
            </a:lnSpc>
            <a:spcBef>
              <a:spcPct val="0"/>
            </a:spcBef>
            <a:spcAft>
              <a:spcPct val="35000"/>
            </a:spcAft>
          </a:pPr>
          <a:r>
            <a:rPr lang="en-US" sz="3000" b="1" kern="1200" dirty="0" smtClean="0"/>
            <a:t>Project Change</a:t>
          </a:r>
          <a:endParaRPr lang="en-US" sz="3000" kern="1200" dirty="0" smtClean="0"/>
        </a:p>
      </dsp:txBody>
      <dsp:txXfrm>
        <a:off x="423834" y="67970"/>
        <a:ext cx="5547398" cy="9856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25A5C-E3CE-47E0-B117-7524AC69AD0B}">
      <dsp:nvSpPr>
        <dsp:cNvPr id="0" name=""/>
        <dsp:cNvSpPr/>
      </dsp:nvSpPr>
      <dsp:spPr>
        <a:xfrm>
          <a:off x="0" y="67245"/>
          <a:ext cx="8077200"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Change orders on federally funded projects are not reviewed for federal funding eligibility</a:t>
          </a:r>
          <a:endParaRPr lang="en-US" sz="2600" kern="1200" dirty="0" smtClean="0">
            <a:latin typeface="Lydian"/>
          </a:endParaRPr>
        </a:p>
      </dsp:txBody>
      <dsp:txXfrm>
        <a:off x="59399" y="126644"/>
        <a:ext cx="7958402" cy="1098002"/>
      </dsp:txXfrm>
    </dsp:sp>
    <dsp:sp modelId="{3F0E6B03-0B0B-47BF-A180-B8B9FA20A504}">
      <dsp:nvSpPr>
        <dsp:cNvPr id="0" name=""/>
        <dsp:cNvSpPr/>
      </dsp:nvSpPr>
      <dsp:spPr>
        <a:xfrm>
          <a:off x="0" y="1471245"/>
          <a:ext cx="8077200" cy="118712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Required FTA approval is not being obtained for project scope changes</a:t>
          </a:r>
        </a:p>
      </dsp:txBody>
      <dsp:txXfrm>
        <a:off x="57951" y="1529196"/>
        <a:ext cx="7961298" cy="10712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88229"/>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OMB CIRCULARS</a:t>
          </a:r>
          <a:endParaRPr lang="en-US" sz="1800" b="1" i="0" kern="1200" baseline="0" dirty="0"/>
        </a:p>
      </dsp:txBody>
      <dsp:txXfrm>
        <a:off x="2337938" y="1807037"/>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Code of Federal Regulations</a:t>
          </a:r>
          <a:endParaRPr lang="en-US" sz="1600" b="0"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FTA Circulars</a:t>
          </a:r>
          <a:endParaRPr lang="en-US" sz="1600" b="0"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Headquarters Directives</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88229"/>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OMB CIRCULARS</a:t>
          </a:r>
          <a:endParaRPr lang="en-US" sz="1800" b="1" i="0" kern="1200" baseline="0" dirty="0"/>
        </a:p>
      </dsp:txBody>
      <dsp:txXfrm>
        <a:off x="2337938" y="1807037"/>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Code of Federal Regulations</a:t>
          </a:r>
          <a:endParaRPr lang="en-US" sz="1600" b="0"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FTA Circulars</a:t>
          </a:r>
          <a:endParaRPr lang="en-US" sz="1600" b="0"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Headquarters Directives</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1FE09-C733-427E-8264-EBCF46DEDE7B}">
      <dsp:nvSpPr>
        <dsp:cNvPr id="0" name=""/>
        <dsp:cNvSpPr/>
      </dsp:nvSpPr>
      <dsp:spPr>
        <a:xfrm>
          <a:off x="0" y="531087"/>
          <a:ext cx="8305800" cy="3276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601B306-6288-4778-9124-BE6E84869745}">
      <dsp:nvSpPr>
        <dsp:cNvPr id="0" name=""/>
        <dsp:cNvSpPr/>
      </dsp:nvSpPr>
      <dsp:spPr>
        <a:xfrm>
          <a:off x="432595" y="59366"/>
          <a:ext cx="7717466" cy="683042"/>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Set basic policies/procedures for identifying program costs</a:t>
          </a:r>
          <a:endParaRPr lang="en-US" sz="1800" b="1" kern="1200" dirty="0">
            <a:solidFill>
              <a:schemeClr val="bg1"/>
            </a:solidFill>
          </a:endParaRPr>
        </a:p>
      </dsp:txBody>
      <dsp:txXfrm>
        <a:off x="465938" y="92709"/>
        <a:ext cx="7650780" cy="616356"/>
      </dsp:txXfrm>
    </dsp:sp>
    <dsp:sp modelId="{17FE769D-6179-4741-8E36-AC818E447906}">
      <dsp:nvSpPr>
        <dsp:cNvPr id="0" name=""/>
        <dsp:cNvSpPr/>
      </dsp:nvSpPr>
      <dsp:spPr>
        <a:xfrm>
          <a:off x="0" y="1120767"/>
          <a:ext cx="8305800" cy="327600"/>
        </a:xfrm>
        <a:prstGeom prst="rect">
          <a:avLst/>
        </a:prstGeom>
        <a:solidFill>
          <a:schemeClr val="lt1">
            <a:alpha val="90000"/>
            <a:hueOff val="0"/>
            <a:satOff val="0"/>
            <a:lumOff val="0"/>
            <a:alphaOff val="0"/>
          </a:schemeClr>
        </a:solidFill>
        <a:ln w="9525" cap="flat" cmpd="sng" algn="ctr">
          <a:solidFill>
            <a:schemeClr val="accent2">
              <a:shade val="80000"/>
              <a:hueOff val="-5979"/>
              <a:satOff val="-671"/>
              <a:lumOff val="428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8E96716-FA7B-47FC-81F2-B037AA4AB3D7}">
      <dsp:nvSpPr>
        <dsp:cNvPr id="0" name=""/>
        <dsp:cNvSpPr/>
      </dsp:nvSpPr>
      <dsp:spPr>
        <a:xfrm>
          <a:off x="415290" y="928887"/>
          <a:ext cx="7696536" cy="383760"/>
        </a:xfrm>
        <a:prstGeom prst="roundRect">
          <a:avLst/>
        </a:prstGeom>
        <a:gradFill rotWithShape="0">
          <a:gsLst>
            <a:gs pos="0">
              <a:schemeClr val="accent2">
                <a:shade val="80000"/>
                <a:hueOff val="-5979"/>
                <a:satOff val="-671"/>
                <a:lumOff val="4280"/>
                <a:alphaOff val="0"/>
                <a:shade val="51000"/>
                <a:satMod val="130000"/>
              </a:schemeClr>
            </a:gs>
            <a:gs pos="80000">
              <a:schemeClr val="accent2">
                <a:shade val="80000"/>
                <a:hueOff val="-5979"/>
                <a:satOff val="-671"/>
                <a:lumOff val="4280"/>
                <a:alphaOff val="0"/>
                <a:shade val="93000"/>
                <a:satMod val="130000"/>
              </a:schemeClr>
            </a:gs>
            <a:gs pos="100000">
              <a:schemeClr val="accent2">
                <a:shade val="80000"/>
                <a:hueOff val="-5979"/>
                <a:satOff val="-671"/>
                <a:lumOff val="42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Identify allowable and unallowable costs</a:t>
          </a:r>
          <a:endParaRPr lang="en-US" sz="1800" b="1" kern="1200" dirty="0">
            <a:solidFill>
              <a:schemeClr val="bg1"/>
            </a:solidFill>
          </a:endParaRPr>
        </a:p>
      </dsp:txBody>
      <dsp:txXfrm>
        <a:off x="434024" y="947621"/>
        <a:ext cx="7659068" cy="346292"/>
      </dsp:txXfrm>
    </dsp:sp>
    <dsp:sp modelId="{2F6112AC-F406-440B-B07F-84D5E8F624BC}">
      <dsp:nvSpPr>
        <dsp:cNvPr id="0" name=""/>
        <dsp:cNvSpPr/>
      </dsp:nvSpPr>
      <dsp:spPr>
        <a:xfrm>
          <a:off x="0" y="1710447"/>
          <a:ext cx="8305800" cy="327600"/>
        </a:xfrm>
        <a:prstGeom prst="rect">
          <a:avLst/>
        </a:prstGeom>
        <a:solidFill>
          <a:schemeClr val="lt1">
            <a:alpha val="90000"/>
            <a:hueOff val="0"/>
            <a:satOff val="0"/>
            <a:lumOff val="0"/>
            <a:alphaOff val="0"/>
          </a:schemeClr>
        </a:solidFill>
        <a:ln w="9525" cap="flat" cmpd="sng" algn="ctr">
          <a:solidFill>
            <a:schemeClr val="accent2">
              <a:shade val="80000"/>
              <a:hueOff val="-11957"/>
              <a:satOff val="-1341"/>
              <a:lumOff val="856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335623E-A4AD-4220-A325-14D2451E6C8D}">
      <dsp:nvSpPr>
        <dsp:cNvPr id="0" name=""/>
        <dsp:cNvSpPr/>
      </dsp:nvSpPr>
      <dsp:spPr>
        <a:xfrm>
          <a:off x="415290" y="1518567"/>
          <a:ext cx="7717466" cy="383760"/>
        </a:xfrm>
        <a:prstGeom prst="roundRect">
          <a:avLst/>
        </a:prstGeom>
        <a:gradFill rotWithShape="0">
          <a:gsLst>
            <a:gs pos="0">
              <a:schemeClr val="accent2">
                <a:shade val="80000"/>
                <a:hueOff val="-11957"/>
                <a:satOff val="-1341"/>
                <a:lumOff val="8560"/>
                <a:alphaOff val="0"/>
                <a:shade val="51000"/>
                <a:satMod val="130000"/>
              </a:schemeClr>
            </a:gs>
            <a:gs pos="80000">
              <a:schemeClr val="accent2">
                <a:shade val="80000"/>
                <a:hueOff val="-11957"/>
                <a:satOff val="-1341"/>
                <a:lumOff val="8560"/>
                <a:alphaOff val="0"/>
                <a:shade val="93000"/>
                <a:satMod val="130000"/>
              </a:schemeClr>
            </a:gs>
            <a:gs pos="100000">
              <a:schemeClr val="accent2">
                <a:shade val="80000"/>
                <a:hueOff val="-11957"/>
                <a:satOff val="-1341"/>
                <a:lumOff val="85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Specify allocation criteria</a:t>
          </a:r>
          <a:endParaRPr lang="en-US" sz="1800" b="1" kern="1200" dirty="0">
            <a:solidFill>
              <a:schemeClr val="bg1"/>
            </a:solidFill>
          </a:endParaRPr>
        </a:p>
      </dsp:txBody>
      <dsp:txXfrm>
        <a:off x="434024" y="1537301"/>
        <a:ext cx="7679998" cy="346292"/>
      </dsp:txXfrm>
    </dsp:sp>
    <dsp:sp modelId="{C786DF56-F812-4008-97C0-B239CA31AC40}">
      <dsp:nvSpPr>
        <dsp:cNvPr id="0" name=""/>
        <dsp:cNvSpPr/>
      </dsp:nvSpPr>
      <dsp:spPr>
        <a:xfrm>
          <a:off x="0" y="2300127"/>
          <a:ext cx="8305800" cy="327600"/>
        </a:xfrm>
        <a:prstGeom prst="rect">
          <a:avLst/>
        </a:prstGeom>
        <a:solidFill>
          <a:schemeClr val="lt1">
            <a:alpha val="90000"/>
            <a:hueOff val="0"/>
            <a:satOff val="0"/>
            <a:lumOff val="0"/>
            <a:alphaOff val="0"/>
          </a:schemeClr>
        </a:solidFill>
        <a:ln w="9525" cap="flat" cmpd="sng" algn="ctr">
          <a:solidFill>
            <a:schemeClr val="accent2">
              <a:shade val="80000"/>
              <a:hueOff val="-17936"/>
              <a:satOff val="-2012"/>
              <a:lumOff val="1284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AF04B11-7DA1-44BB-8B44-374423988F2C}">
      <dsp:nvSpPr>
        <dsp:cNvPr id="0" name=""/>
        <dsp:cNvSpPr/>
      </dsp:nvSpPr>
      <dsp:spPr>
        <a:xfrm>
          <a:off x="415290" y="2108247"/>
          <a:ext cx="7717466" cy="383760"/>
        </a:xfrm>
        <a:prstGeom prst="roundRect">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Stipulate cost allocation plan requirements</a:t>
          </a:r>
          <a:endParaRPr lang="en-US" sz="1800" b="1" kern="1200" dirty="0">
            <a:solidFill>
              <a:schemeClr val="bg1"/>
            </a:solidFill>
          </a:endParaRPr>
        </a:p>
      </dsp:txBody>
      <dsp:txXfrm>
        <a:off x="434024" y="2126981"/>
        <a:ext cx="7679998" cy="346292"/>
      </dsp:txXfrm>
    </dsp:sp>
    <dsp:sp modelId="{7D02ADDA-41BF-4F3F-BCCD-D73E448D1C02}">
      <dsp:nvSpPr>
        <dsp:cNvPr id="0" name=""/>
        <dsp:cNvSpPr/>
      </dsp:nvSpPr>
      <dsp:spPr>
        <a:xfrm>
          <a:off x="0" y="2889807"/>
          <a:ext cx="8305800" cy="327600"/>
        </a:xfrm>
        <a:prstGeom prst="rect">
          <a:avLst/>
        </a:prstGeom>
        <a:solidFill>
          <a:schemeClr val="lt1">
            <a:alpha val="90000"/>
            <a:hueOff val="0"/>
            <a:satOff val="0"/>
            <a:lumOff val="0"/>
            <a:alphaOff val="0"/>
          </a:schemeClr>
        </a:solidFill>
        <a:ln w="9525" cap="flat" cmpd="sng" algn="ctr">
          <a:solidFill>
            <a:schemeClr val="accent2">
              <a:shade val="80000"/>
              <a:hueOff val="-23915"/>
              <a:satOff val="-2683"/>
              <a:lumOff val="1712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B1A677-A892-4AF6-B9DC-8AF534922083}">
      <dsp:nvSpPr>
        <dsp:cNvPr id="0" name=""/>
        <dsp:cNvSpPr/>
      </dsp:nvSpPr>
      <dsp:spPr>
        <a:xfrm>
          <a:off x="415290" y="2697927"/>
          <a:ext cx="7717466" cy="383760"/>
        </a:xfrm>
        <a:prstGeom prst="roundRect">
          <a:avLst/>
        </a:prstGeom>
        <a:gradFill rotWithShape="0">
          <a:gsLst>
            <a:gs pos="0">
              <a:schemeClr val="accent2">
                <a:shade val="80000"/>
                <a:hueOff val="-23915"/>
                <a:satOff val="-2683"/>
                <a:lumOff val="17120"/>
                <a:alphaOff val="0"/>
                <a:shade val="51000"/>
                <a:satMod val="130000"/>
              </a:schemeClr>
            </a:gs>
            <a:gs pos="80000">
              <a:schemeClr val="accent2">
                <a:shade val="80000"/>
                <a:hueOff val="-23915"/>
                <a:satOff val="-2683"/>
                <a:lumOff val="17120"/>
                <a:alphaOff val="0"/>
                <a:shade val="93000"/>
                <a:satMod val="130000"/>
              </a:schemeClr>
            </a:gs>
            <a:gs pos="100000">
              <a:schemeClr val="accent2">
                <a:shade val="80000"/>
                <a:hueOff val="-23915"/>
                <a:satOff val="-2683"/>
                <a:lumOff val="171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Cite documentation requirements</a:t>
          </a:r>
          <a:endParaRPr lang="en-US" sz="1800" b="1" kern="1200" dirty="0">
            <a:solidFill>
              <a:schemeClr val="bg1"/>
            </a:solidFill>
          </a:endParaRPr>
        </a:p>
      </dsp:txBody>
      <dsp:txXfrm>
        <a:off x="434024" y="2716661"/>
        <a:ext cx="7679998" cy="346292"/>
      </dsp:txXfrm>
    </dsp:sp>
    <dsp:sp modelId="{22CB1434-43C1-4487-AC79-FDBE64731FA6}">
      <dsp:nvSpPr>
        <dsp:cNvPr id="0" name=""/>
        <dsp:cNvSpPr/>
      </dsp:nvSpPr>
      <dsp:spPr>
        <a:xfrm>
          <a:off x="0" y="3479487"/>
          <a:ext cx="8305800" cy="327600"/>
        </a:xfrm>
        <a:prstGeom prst="rect">
          <a:avLst/>
        </a:prstGeom>
        <a:solidFill>
          <a:schemeClr val="lt1">
            <a:alpha val="90000"/>
            <a:hueOff val="0"/>
            <a:satOff val="0"/>
            <a:lumOff val="0"/>
            <a:alphaOff val="0"/>
          </a:schemeClr>
        </a:solidFill>
        <a:ln w="9525" cap="flat" cmpd="sng" algn="ctr">
          <a:solidFill>
            <a:schemeClr val="accent2">
              <a:shade val="80000"/>
              <a:hueOff val="-29893"/>
              <a:satOff val="-3353"/>
              <a:lumOff val="2140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CE59E92-A284-44FA-805C-EDCA30D2CDFE}">
      <dsp:nvSpPr>
        <dsp:cNvPr id="0" name=""/>
        <dsp:cNvSpPr/>
      </dsp:nvSpPr>
      <dsp:spPr>
        <a:xfrm>
          <a:off x="415290" y="3287607"/>
          <a:ext cx="7640081" cy="383760"/>
        </a:xfrm>
        <a:prstGeom prst="roundRect">
          <a:avLst/>
        </a:prstGeom>
        <a:gradFill rotWithShape="0">
          <a:gsLst>
            <a:gs pos="0">
              <a:schemeClr val="accent2">
                <a:shade val="80000"/>
                <a:hueOff val="-29893"/>
                <a:satOff val="-3353"/>
                <a:lumOff val="21400"/>
                <a:alphaOff val="0"/>
                <a:shade val="51000"/>
                <a:satMod val="130000"/>
              </a:schemeClr>
            </a:gs>
            <a:gs pos="80000">
              <a:schemeClr val="accent2">
                <a:shade val="80000"/>
                <a:hueOff val="-29893"/>
                <a:satOff val="-3353"/>
                <a:lumOff val="21400"/>
                <a:alphaOff val="0"/>
                <a:shade val="93000"/>
                <a:satMod val="130000"/>
              </a:schemeClr>
            </a:gs>
            <a:gs pos="100000">
              <a:schemeClr val="accent2">
                <a:shade val="80000"/>
                <a:hueOff val="-29893"/>
                <a:satOff val="-3353"/>
                <a:lumOff val="214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Mandate cognizant agency approval/appeal concept</a:t>
          </a:r>
          <a:endParaRPr lang="en-US" sz="1800" b="1" kern="1200" dirty="0">
            <a:solidFill>
              <a:schemeClr val="bg1"/>
            </a:solidFill>
          </a:endParaRPr>
        </a:p>
      </dsp:txBody>
      <dsp:txXfrm>
        <a:off x="434024" y="3306341"/>
        <a:ext cx="7602613" cy="346292"/>
      </dsp:txXfrm>
    </dsp:sp>
    <dsp:sp modelId="{838E4C22-52F0-476C-A4B6-F5E004854DA4}">
      <dsp:nvSpPr>
        <dsp:cNvPr id="0" name=""/>
        <dsp:cNvSpPr/>
      </dsp:nvSpPr>
      <dsp:spPr>
        <a:xfrm>
          <a:off x="0" y="4158438"/>
          <a:ext cx="8305800" cy="327600"/>
        </a:xfrm>
        <a:prstGeom prst="rect">
          <a:avLst/>
        </a:prstGeom>
        <a:solidFill>
          <a:schemeClr val="lt1">
            <a:alpha val="90000"/>
            <a:hueOff val="0"/>
            <a:satOff val="0"/>
            <a:lumOff val="0"/>
            <a:alphaOff val="0"/>
          </a:schemeClr>
        </a:solidFill>
        <a:ln w="9525" cap="flat" cmpd="sng" algn="ctr">
          <a:solidFill>
            <a:schemeClr val="accent2">
              <a:shade val="80000"/>
              <a:hueOff val="-35872"/>
              <a:satOff val="-4024"/>
              <a:lumOff val="2568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5748A3-9605-4FB6-B557-AC89A9278802}">
      <dsp:nvSpPr>
        <dsp:cNvPr id="0" name=""/>
        <dsp:cNvSpPr/>
      </dsp:nvSpPr>
      <dsp:spPr>
        <a:xfrm>
          <a:off x="415290" y="3877287"/>
          <a:ext cx="7717466" cy="473030"/>
        </a:xfrm>
        <a:prstGeom prst="round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Brings rationality to the cost determination and approval process</a:t>
          </a:r>
          <a:endParaRPr lang="en-US" sz="1800" b="1" kern="1200" dirty="0">
            <a:solidFill>
              <a:schemeClr val="bg1"/>
            </a:solidFill>
          </a:endParaRPr>
        </a:p>
      </dsp:txBody>
      <dsp:txXfrm>
        <a:off x="438381" y="3900378"/>
        <a:ext cx="7671284" cy="4268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1FE09-C733-427E-8264-EBCF46DEDE7B}">
      <dsp:nvSpPr>
        <dsp:cNvPr id="0" name=""/>
        <dsp:cNvSpPr/>
      </dsp:nvSpPr>
      <dsp:spPr>
        <a:xfrm>
          <a:off x="0" y="477747"/>
          <a:ext cx="8305800"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601B306-6288-4778-9124-BE6E84869745}">
      <dsp:nvSpPr>
        <dsp:cNvPr id="0" name=""/>
        <dsp:cNvSpPr/>
      </dsp:nvSpPr>
      <dsp:spPr>
        <a:xfrm>
          <a:off x="432595" y="83577"/>
          <a:ext cx="7682873" cy="78430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rPr>
            <a:t>Supersede limitations imposed by law or regulation</a:t>
          </a:r>
          <a:endParaRPr lang="en-US" sz="2000" b="1" kern="1200" dirty="0">
            <a:solidFill>
              <a:schemeClr val="bg1"/>
            </a:solidFill>
          </a:endParaRPr>
        </a:p>
      </dsp:txBody>
      <dsp:txXfrm>
        <a:off x="470881" y="121863"/>
        <a:ext cx="7606301" cy="707729"/>
      </dsp:txXfrm>
    </dsp:sp>
    <dsp:sp modelId="{17FE769D-6179-4741-8E36-AC818E447906}">
      <dsp:nvSpPr>
        <dsp:cNvPr id="0" name=""/>
        <dsp:cNvSpPr/>
      </dsp:nvSpPr>
      <dsp:spPr>
        <a:xfrm>
          <a:off x="0" y="1566387"/>
          <a:ext cx="8305800"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8E96716-FA7B-47FC-81F2-B037AA4AB3D7}">
      <dsp:nvSpPr>
        <dsp:cNvPr id="0" name=""/>
        <dsp:cNvSpPr/>
      </dsp:nvSpPr>
      <dsp:spPr>
        <a:xfrm>
          <a:off x="415290" y="1212147"/>
          <a:ext cx="7696536"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rPr>
            <a:t>Dictate extent of federal funding or extent of matching required</a:t>
          </a:r>
          <a:endParaRPr lang="en-US" sz="2000" b="1" kern="1200" dirty="0">
            <a:solidFill>
              <a:schemeClr val="bg1"/>
            </a:solidFill>
          </a:endParaRPr>
        </a:p>
      </dsp:txBody>
      <dsp:txXfrm>
        <a:off x="449875" y="1246732"/>
        <a:ext cx="7627366" cy="639310"/>
      </dsp:txXfrm>
    </dsp:sp>
    <dsp:sp modelId="{2F6112AC-F406-440B-B07F-84D5E8F624BC}">
      <dsp:nvSpPr>
        <dsp:cNvPr id="0" name=""/>
        <dsp:cNvSpPr/>
      </dsp:nvSpPr>
      <dsp:spPr>
        <a:xfrm>
          <a:off x="0" y="2655027"/>
          <a:ext cx="8305800"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335623E-A4AD-4220-A325-14D2451E6C8D}">
      <dsp:nvSpPr>
        <dsp:cNvPr id="0" name=""/>
        <dsp:cNvSpPr/>
      </dsp:nvSpPr>
      <dsp:spPr>
        <a:xfrm>
          <a:off x="415290" y="2300787"/>
          <a:ext cx="7717466"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rPr>
            <a:t>Dictate organizational form or management techniques needed for program administration</a:t>
          </a:r>
          <a:endParaRPr lang="en-US" sz="2000" b="1" kern="1200" dirty="0">
            <a:solidFill>
              <a:schemeClr val="bg1"/>
            </a:solidFill>
          </a:endParaRPr>
        </a:p>
      </dsp:txBody>
      <dsp:txXfrm>
        <a:off x="449875" y="2335372"/>
        <a:ext cx="7648296" cy="639310"/>
      </dsp:txXfrm>
    </dsp:sp>
    <dsp:sp modelId="{C786DF56-F812-4008-97C0-B239CA31AC40}">
      <dsp:nvSpPr>
        <dsp:cNvPr id="0" name=""/>
        <dsp:cNvSpPr/>
      </dsp:nvSpPr>
      <dsp:spPr>
        <a:xfrm>
          <a:off x="0" y="3743667"/>
          <a:ext cx="8305800"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AF04B11-7DA1-44BB-8B44-374423988F2C}">
      <dsp:nvSpPr>
        <dsp:cNvPr id="0" name=""/>
        <dsp:cNvSpPr/>
      </dsp:nvSpPr>
      <dsp:spPr>
        <a:xfrm>
          <a:off x="415290" y="3389427"/>
          <a:ext cx="7717466"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rPr>
            <a:t>Relieve state and local governments of stewardship responsibilities for federal funds</a:t>
          </a:r>
          <a:endParaRPr lang="en-US" sz="2000" b="1" kern="1200" dirty="0">
            <a:solidFill>
              <a:schemeClr val="bg1"/>
            </a:solidFill>
          </a:endParaRPr>
        </a:p>
      </dsp:txBody>
      <dsp:txXfrm>
        <a:off x="449875" y="3424012"/>
        <a:ext cx="7648296" cy="6393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FB8F6-035A-4CD8-87A8-B2EE751DF4B0}">
      <dsp:nvSpPr>
        <dsp:cNvPr id="0" name=""/>
        <dsp:cNvSpPr/>
      </dsp:nvSpPr>
      <dsp:spPr>
        <a:xfrm rot="5400000">
          <a:off x="5084716" y="-2154012"/>
          <a:ext cx="608294" cy="507187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General Principles for Determining Allowable Cost</a:t>
          </a:r>
          <a:endParaRPr lang="en-US" sz="1700" kern="1200" dirty="0"/>
        </a:p>
      </dsp:txBody>
      <dsp:txXfrm rot="-5400000">
        <a:off x="2852927" y="107471"/>
        <a:ext cx="5042178" cy="548906"/>
      </dsp:txXfrm>
    </dsp:sp>
    <dsp:sp modelId="{3EDBFD7B-E62B-40EE-A987-F6FD1E12613E}">
      <dsp:nvSpPr>
        <dsp:cNvPr id="0" name=""/>
        <dsp:cNvSpPr/>
      </dsp:nvSpPr>
      <dsp:spPr>
        <a:xfrm>
          <a:off x="0" y="1739"/>
          <a:ext cx="2852928" cy="760368"/>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Appendix A</a:t>
          </a:r>
          <a:endParaRPr lang="en-US" sz="3800" kern="1200" dirty="0"/>
        </a:p>
      </dsp:txBody>
      <dsp:txXfrm>
        <a:off x="37118" y="38857"/>
        <a:ext cx="2778692" cy="686132"/>
      </dsp:txXfrm>
    </dsp:sp>
    <dsp:sp modelId="{56F70FF3-0796-4F26-99D3-30D86C31A60E}">
      <dsp:nvSpPr>
        <dsp:cNvPr id="0" name=""/>
        <dsp:cNvSpPr/>
      </dsp:nvSpPr>
      <dsp:spPr>
        <a:xfrm rot="5400000">
          <a:off x="5084716" y="-1355625"/>
          <a:ext cx="608294" cy="507187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Selected Items of Cost</a:t>
          </a:r>
          <a:endParaRPr lang="en-US" sz="1700" kern="1200" dirty="0"/>
        </a:p>
      </dsp:txBody>
      <dsp:txXfrm rot="-5400000">
        <a:off x="2852927" y="905858"/>
        <a:ext cx="5042178" cy="548906"/>
      </dsp:txXfrm>
    </dsp:sp>
    <dsp:sp modelId="{7F3C0814-66E3-45D2-A8AD-9BC1769BEBED}">
      <dsp:nvSpPr>
        <dsp:cNvPr id="0" name=""/>
        <dsp:cNvSpPr/>
      </dsp:nvSpPr>
      <dsp:spPr>
        <a:xfrm>
          <a:off x="0" y="800125"/>
          <a:ext cx="2852928" cy="760368"/>
        </a:xfrm>
        <a:prstGeom prst="roundRect">
          <a:avLst/>
        </a:prstGeom>
        <a:solidFill>
          <a:schemeClr val="accent2">
            <a:shade val="80000"/>
            <a:hueOff val="-8968"/>
            <a:satOff val="-1006"/>
            <a:lumOff val="6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Appendix B</a:t>
          </a:r>
          <a:endParaRPr lang="en-US" sz="3800" kern="1200" dirty="0"/>
        </a:p>
      </dsp:txBody>
      <dsp:txXfrm>
        <a:off x="37118" y="837243"/>
        <a:ext cx="2778692" cy="686132"/>
      </dsp:txXfrm>
    </dsp:sp>
    <dsp:sp modelId="{8BC39A1F-8A2B-4563-8812-99A5D3269571}">
      <dsp:nvSpPr>
        <dsp:cNvPr id="0" name=""/>
        <dsp:cNvSpPr/>
      </dsp:nvSpPr>
      <dsp:spPr>
        <a:xfrm rot="5400000">
          <a:off x="5084716" y="-557239"/>
          <a:ext cx="608294" cy="507187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State/Local Wide Central Service Cost Allocation Plans</a:t>
          </a:r>
          <a:endParaRPr lang="en-US" sz="1700" kern="1200" dirty="0"/>
        </a:p>
      </dsp:txBody>
      <dsp:txXfrm rot="-5400000">
        <a:off x="2852927" y="1704244"/>
        <a:ext cx="5042178" cy="548906"/>
      </dsp:txXfrm>
    </dsp:sp>
    <dsp:sp modelId="{BEF51244-A830-4AAE-9733-1586AD3DF8F8}">
      <dsp:nvSpPr>
        <dsp:cNvPr id="0" name=""/>
        <dsp:cNvSpPr/>
      </dsp:nvSpPr>
      <dsp:spPr>
        <a:xfrm>
          <a:off x="0" y="1598512"/>
          <a:ext cx="2852928" cy="760368"/>
        </a:xfrm>
        <a:prstGeom prst="round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Appendix C</a:t>
          </a:r>
          <a:endParaRPr lang="en-US" sz="3800" kern="1200" dirty="0"/>
        </a:p>
      </dsp:txBody>
      <dsp:txXfrm>
        <a:off x="37118" y="1635630"/>
        <a:ext cx="2778692" cy="686132"/>
      </dsp:txXfrm>
    </dsp:sp>
    <dsp:sp modelId="{EC254A9D-6C73-4061-8924-13EA099B6DE3}">
      <dsp:nvSpPr>
        <dsp:cNvPr id="0" name=""/>
        <dsp:cNvSpPr/>
      </dsp:nvSpPr>
      <dsp:spPr>
        <a:xfrm rot="5400000">
          <a:off x="5084716" y="241147"/>
          <a:ext cx="608294" cy="507187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Public Assistance Cost Allocation Plan</a:t>
          </a:r>
          <a:endParaRPr lang="en-US" sz="1700" kern="1200" dirty="0"/>
        </a:p>
      </dsp:txBody>
      <dsp:txXfrm rot="-5400000">
        <a:off x="2852927" y="2502630"/>
        <a:ext cx="5042178" cy="548906"/>
      </dsp:txXfrm>
    </dsp:sp>
    <dsp:sp modelId="{C727011F-E60C-452D-9BCA-C383B6E6E024}">
      <dsp:nvSpPr>
        <dsp:cNvPr id="0" name=""/>
        <dsp:cNvSpPr/>
      </dsp:nvSpPr>
      <dsp:spPr>
        <a:xfrm>
          <a:off x="0" y="2396899"/>
          <a:ext cx="2852928" cy="760368"/>
        </a:xfrm>
        <a:prstGeom prst="roundRect">
          <a:avLst/>
        </a:prstGeom>
        <a:solidFill>
          <a:schemeClr val="accent2">
            <a:shade val="80000"/>
            <a:hueOff val="-26904"/>
            <a:satOff val="-3018"/>
            <a:lumOff val="19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Appendix D</a:t>
          </a:r>
          <a:endParaRPr lang="en-US" sz="3800" kern="1200" dirty="0"/>
        </a:p>
      </dsp:txBody>
      <dsp:txXfrm>
        <a:off x="37118" y="2434017"/>
        <a:ext cx="2778692" cy="686132"/>
      </dsp:txXfrm>
    </dsp:sp>
    <dsp:sp modelId="{5903D8AA-6885-421B-8DC0-08FDA32A0A3D}">
      <dsp:nvSpPr>
        <dsp:cNvPr id="0" name=""/>
        <dsp:cNvSpPr/>
      </dsp:nvSpPr>
      <dsp:spPr>
        <a:xfrm rot="5400000">
          <a:off x="5084716" y="1039534"/>
          <a:ext cx="608294" cy="507187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State and Local Indirect Cost Rate Proposal</a:t>
          </a:r>
          <a:endParaRPr lang="en-US" sz="1700" kern="1200" dirty="0"/>
        </a:p>
      </dsp:txBody>
      <dsp:txXfrm rot="-5400000">
        <a:off x="2852927" y="3301017"/>
        <a:ext cx="5042178" cy="548906"/>
      </dsp:txXfrm>
    </dsp:sp>
    <dsp:sp modelId="{1EE38D26-EC3E-4517-B10E-FEC49F54A347}">
      <dsp:nvSpPr>
        <dsp:cNvPr id="0" name=""/>
        <dsp:cNvSpPr/>
      </dsp:nvSpPr>
      <dsp:spPr>
        <a:xfrm>
          <a:off x="0" y="3195286"/>
          <a:ext cx="2852928" cy="760368"/>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Appendix E</a:t>
          </a:r>
          <a:endParaRPr lang="en-US" sz="3800" kern="1200" dirty="0"/>
        </a:p>
      </dsp:txBody>
      <dsp:txXfrm>
        <a:off x="37118" y="3232404"/>
        <a:ext cx="2778692" cy="6861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FB8F6-035A-4CD8-87A8-B2EE751DF4B0}">
      <dsp:nvSpPr>
        <dsp:cNvPr id="0" name=""/>
        <dsp:cNvSpPr/>
      </dsp:nvSpPr>
      <dsp:spPr>
        <a:xfrm rot="5400000">
          <a:off x="4953063" y="-1988919"/>
          <a:ext cx="871601" cy="5071872"/>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Cost determination, not level of funding</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Federal awards bear fair share of costs</a:t>
          </a:r>
          <a:endParaRPr lang="en-US" sz="1500" b="1" kern="1200" dirty="0"/>
        </a:p>
      </dsp:txBody>
      <dsp:txXfrm rot="-5400000">
        <a:off x="2852928" y="153764"/>
        <a:ext cx="5029324" cy="786505"/>
      </dsp:txXfrm>
    </dsp:sp>
    <dsp:sp modelId="{3EDBFD7B-E62B-40EE-A987-F6FD1E12613E}">
      <dsp:nvSpPr>
        <dsp:cNvPr id="0" name=""/>
        <dsp:cNvSpPr/>
      </dsp:nvSpPr>
      <dsp:spPr>
        <a:xfrm>
          <a:off x="0" y="2265"/>
          <a:ext cx="2852928" cy="1089501"/>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Objectives</a:t>
          </a:r>
          <a:endParaRPr lang="en-US" sz="3600" kern="1200" dirty="0"/>
        </a:p>
      </dsp:txBody>
      <dsp:txXfrm>
        <a:off x="53185" y="55450"/>
        <a:ext cx="2746558" cy="983131"/>
      </dsp:txXfrm>
    </dsp:sp>
    <dsp:sp modelId="{56F70FF3-0796-4F26-99D3-30D86C31A60E}">
      <dsp:nvSpPr>
        <dsp:cNvPr id="0" name=""/>
        <dsp:cNvSpPr/>
      </dsp:nvSpPr>
      <dsp:spPr>
        <a:xfrm rot="5400000">
          <a:off x="4953063" y="-844942"/>
          <a:ext cx="871601" cy="5071872"/>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Fundamental premise: state/local governments responsible for administration of federal awards</a:t>
          </a:r>
          <a:endParaRPr lang="en-US" sz="1500" b="1" kern="1200" dirty="0"/>
        </a:p>
      </dsp:txBody>
      <dsp:txXfrm rot="-5400000">
        <a:off x="2852928" y="1297741"/>
        <a:ext cx="5029324" cy="786505"/>
      </dsp:txXfrm>
    </dsp:sp>
    <dsp:sp modelId="{7F3C0814-66E3-45D2-A8AD-9BC1769BEBED}">
      <dsp:nvSpPr>
        <dsp:cNvPr id="0" name=""/>
        <dsp:cNvSpPr/>
      </dsp:nvSpPr>
      <dsp:spPr>
        <a:xfrm>
          <a:off x="0" y="1146242"/>
          <a:ext cx="2852928" cy="1089501"/>
        </a:xfrm>
        <a:prstGeom prst="roundRect">
          <a:avLst/>
        </a:prstGeom>
        <a:solidFill>
          <a:schemeClr val="accent1">
            <a:shade val="50000"/>
            <a:hueOff val="-20197"/>
            <a:satOff val="-11521"/>
            <a:lumOff val="245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Policy Guides</a:t>
          </a:r>
          <a:endParaRPr lang="en-US" sz="3600" kern="1200" dirty="0"/>
        </a:p>
      </dsp:txBody>
      <dsp:txXfrm>
        <a:off x="53185" y="1199427"/>
        <a:ext cx="2746558" cy="983131"/>
      </dsp:txXfrm>
    </dsp:sp>
    <dsp:sp modelId="{8BC39A1F-8A2B-4563-8812-99A5D3269571}">
      <dsp:nvSpPr>
        <dsp:cNvPr id="0" name=""/>
        <dsp:cNvSpPr/>
      </dsp:nvSpPr>
      <dsp:spPr>
        <a:xfrm rot="5400000">
          <a:off x="4953063" y="299033"/>
          <a:ext cx="871601" cy="5071872"/>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All federal agencies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Sub-awards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Guide for cost based contracts</a:t>
          </a:r>
          <a:endParaRPr lang="en-US" sz="1500" b="1" kern="1200" dirty="0"/>
        </a:p>
      </dsp:txBody>
      <dsp:txXfrm rot="-5400000">
        <a:off x="2852928" y="2441716"/>
        <a:ext cx="5029324" cy="786505"/>
      </dsp:txXfrm>
    </dsp:sp>
    <dsp:sp modelId="{BEF51244-A830-4AAE-9733-1586AD3DF8F8}">
      <dsp:nvSpPr>
        <dsp:cNvPr id="0" name=""/>
        <dsp:cNvSpPr/>
      </dsp:nvSpPr>
      <dsp:spPr>
        <a:xfrm>
          <a:off x="0" y="2290219"/>
          <a:ext cx="2852928" cy="1089501"/>
        </a:xfrm>
        <a:prstGeom prst="roundRect">
          <a:avLst/>
        </a:prstGeom>
        <a:solidFill>
          <a:schemeClr val="accent1">
            <a:shade val="50000"/>
            <a:hueOff val="-40395"/>
            <a:satOff val="-23042"/>
            <a:lumOff val="490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Application</a:t>
          </a:r>
          <a:endParaRPr lang="en-US" sz="3600" kern="1200" dirty="0"/>
        </a:p>
      </dsp:txBody>
      <dsp:txXfrm>
        <a:off x="53185" y="2343404"/>
        <a:ext cx="2746558" cy="983131"/>
      </dsp:txXfrm>
    </dsp:sp>
    <dsp:sp modelId="{EC254A9D-6C73-4061-8924-13EA099B6DE3}">
      <dsp:nvSpPr>
        <dsp:cNvPr id="0" name=""/>
        <dsp:cNvSpPr/>
      </dsp:nvSpPr>
      <dsp:spPr>
        <a:xfrm rot="5400000">
          <a:off x="4953063" y="1443010"/>
          <a:ext cx="871601" cy="5071872"/>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Awarding agency, approval, contracts, cognizant agency, cost, state/local government, etc.</a:t>
          </a:r>
          <a:endParaRPr lang="en-US" sz="1500" b="1" kern="1200" dirty="0"/>
        </a:p>
      </dsp:txBody>
      <dsp:txXfrm rot="-5400000">
        <a:off x="2852928" y="3585693"/>
        <a:ext cx="5029324" cy="786505"/>
      </dsp:txXfrm>
    </dsp:sp>
    <dsp:sp modelId="{C727011F-E60C-452D-9BCA-C383B6E6E024}">
      <dsp:nvSpPr>
        <dsp:cNvPr id="0" name=""/>
        <dsp:cNvSpPr/>
      </dsp:nvSpPr>
      <dsp:spPr>
        <a:xfrm>
          <a:off x="0" y="3434195"/>
          <a:ext cx="2852928" cy="1089501"/>
        </a:xfrm>
        <a:prstGeom prst="roundRect">
          <a:avLst/>
        </a:prstGeom>
        <a:solidFill>
          <a:schemeClr val="accent1">
            <a:shade val="50000"/>
            <a:hueOff val="-20197"/>
            <a:satOff val="-11521"/>
            <a:lumOff val="245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Definitions</a:t>
          </a:r>
          <a:endParaRPr lang="en-US" sz="3600" kern="1200" dirty="0"/>
        </a:p>
      </dsp:txBody>
      <dsp:txXfrm>
        <a:off x="53185" y="3487380"/>
        <a:ext cx="2746558" cy="98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0165E-7FED-470E-9FF7-A967F0688DA8}">
      <dsp:nvSpPr>
        <dsp:cNvPr id="0" name=""/>
        <dsp:cNvSpPr/>
      </dsp:nvSpPr>
      <dsp:spPr>
        <a:xfrm rot="10800000">
          <a:off x="1744800" y="1612942"/>
          <a:ext cx="6030087" cy="37952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5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Lydian"/>
            </a:rPr>
            <a:t>Compliance with the Common Rules is not a choice or option.</a:t>
          </a:r>
          <a:endParaRPr lang="en-US" sz="1400" b="1" kern="1200" dirty="0">
            <a:latin typeface="Lydian"/>
          </a:endParaRPr>
        </a:p>
      </dsp:txBody>
      <dsp:txXfrm rot="10800000">
        <a:off x="1839682" y="1612942"/>
        <a:ext cx="5935205" cy="379527"/>
      </dsp:txXfrm>
    </dsp:sp>
    <dsp:sp modelId="{4B77D37A-44F7-47E1-AB21-436C97F0C449}">
      <dsp:nvSpPr>
        <dsp:cNvPr id="0" name=""/>
        <dsp:cNvSpPr/>
      </dsp:nvSpPr>
      <dsp:spPr>
        <a:xfrm>
          <a:off x="1155669" y="1325627"/>
          <a:ext cx="892921" cy="89292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65D85-4782-4835-BA59-F4BC77051684}">
      <dsp:nvSpPr>
        <dsp:cNvPr id="0" name=""/>
        <dsp:cNvSpPr/>
      </dsp:nvSpPr>
      <dsp:spPr>
        <a:xfrm rot="10800000">
          <a:off x="1744800" y="2577357"/>
          <a:ext cx="6030087" cy="6608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5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Lydian"/>
            </a:rPr>
            <a:t>The applicable Common Rules is required for all grant recipients and </a:t>
          </a:r>
          <a:r>
            <a:rPr lang="en-US" sz="1400" b="1" kern="1200" dirty="0" err="1" smtClean="0">
              <a:latin typeface="Lydian"/>
            </a:rPr>
            <a:t>subrecipients</a:t>
          </a:r>
          <a:r>
            <a:rPr lang="en-US" sz="1400" b="1" kern="1200" dirty="0" smtClean="0">
              <a:latin typeface="Lydian"/>
            </a:rPr>
            <a:t>.</a:t>
          </a:r>
          <a:endParaRPr lang="en-US" sz="1400" b="1" kern="1200" dirty="0">
            <a:latin typeface="Lydian"/>
          </a:endParaRPr>
        </a:p>
      </dsp:txBody>
      <dsp:txXfrm rot="10800000">
        <a:off x="1910004" y="2577357"/>
        <a:ext cx="5864883" cy="660815"/>
      </dsp:txXfrm>
    </dsp:sp>
    <dsp:sp modelId="{A2941C0F-77A3-48FA-B024-E1F4B9163ACF}">
      <dsp:nvSpPr>
        <dsp:cNvPr id="0" name=""/>
        <dsp:cNvSpPr/>
      </dsp:nvSpPr>
      <dsp:spPr>
        <a:xfrm>
          <a:off x="1203949" y="2404970"/>
          <a:ext cx="892921" cy="89292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6674B-1D8C-4B1A-911E-1BED19F3E5AC}">
      <dsp:nvSpPr>
        <dsp:cNvPr id="0" name=""/>
        <dsp:cNvSpPr/>
      </dsp:nvSpPr>
      <dsp:spPr>
        <a:xfrm rot="10800000">
          <a:off x="1744800" y="3608197"/>
          <a:ext cx="6030087" cy="6731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5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Lydian"/>
            </a:rPr>
            <a:t>Common Rules standards cannot be waived.</a:t>
          </a:r>
          <a:endParaRPr lang="en-US" sz="1400" b="1" kern="1200" dirty="0">
            <a:latin typeface="Lydian"/>
          </a:endParaRPr>
        </a:p>
      </dsp:txBody>
      <dsp:txXfrm rot="10800000">
        <a:off x="1913098" y="3608197"/>
        <a:ext cx="5861789" cy="673191"/>
      </dsp:txXfrm>
    </dsp:sp>
    <dsp:sp modelId="{56A00ED4-C8D7-406B-851B-C8C971D35608}">
      <dsp:nvSpPr>
        <dsp:cNvPr id="0" name=""/>
        <dsp:cNvSpPr/>
      </dsp:nvSpPr>
      <dsp:spPr>
        <a:xfrm>
          <a:off x="1155669" y="3460937"/>
          <a:ext cx="892921" cy="8929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FB9F9-F3E3-4476-B6DE-378C1D96A1F1}">
      <dsp:nvSpPr>
        <dsp:cNvPr id="0" name=""/>
        <dsp:cNvSpPr/>
      </dsp:nvSpPr>
      <dsp:spPr>
        <a:xfrm rot="10800000">
          <a:off x="1744800" y="460808"/>
          <a:ext cx="6030087" cy="1044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54"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Lydian"/>
            </a:rPr>
            <a:t>This presentation focuses on sections18.20 and 19.21 with greater emphasis on 49 CFR part 18 because most FTA recipients are governmental entities. </a:t>
          </a:r>
          <a:endParaRPr lang="en-US" sz="1400" b="1" kern="1200" dirty="0">
            <a:latin typeface="Lydian"/>
          </a:endParaRPr>
        </a:p>
      </dsp:txBody>
      <dsp:txXfrm rot="10800000">
        <a:off x="2006042" y="460808"/>
        <a:ext cx="5768845" cy="1044968"/>
      </dsp:txXfrm>
    </dsp:sp>
    <dsp:sp modelId="{2A54BA95-7224-482F-A742-25E3530D937A}">
      <dsp:nvSpPr>
        <dsp:cNvPr id="0" name=""/>
        <dsp:cNvSpPr/>
      </dsp:nvSpPr>
      <dsp:spPr>
        <a:xfrm>
          <a:off x="1082039" y="444440"/>
          <a:ext cx="892921" cy="8929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90264-3A65-4F69-A24A-644E075055F7}">
      <dsp:nvSpPr>
        <dsp:cNvPr id="0" name=""/>
        <dsp:cNvSpPr/>
      </dsp:nvSpPr>
      <dsp:spPr>
        <a:xfrm>
          <a:off x="3322320" y="0"/>
          <a:ext cx="498348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Total Costs = direct costs  + indirect costs – applicable credits</a:t>
          </a:r>
          <a:endParaRPr lang="en-US" sz="1800" b="1" kern="1200" dirty="0"/>
        </a:p>
      </dsp:txBody>
      <dsp:txXfrm>
        <a:off x="3322320" y="176795"/>
        <a:ext cx="4453094" cy="1060773"/>
      </dsp:txXfrm>
    </dsp:sp>
    <dsp:sp modelId="{D0B22EF5-493A-495D-B245-EE4FF4C131AC}">
      <dsp:nvSpPr>
        <dsp:cNvPr id="0" name=""/>
        <dsp:cNvSpPr/>
      </dsp:nvSpPr>
      <dsp:spPr>
        <a:xfrm>
          <a:off x="0" y="0"/>
          <a:ext cx="3322320"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Composition of Costs</a:t>
          </a:r>
          <a:endParaRPr lang="en-US" sz="4000" kern="1200" dirty="0"/>
        </a:p>
      </dsp:txBody>
      <dsp:txXfrm>
        <a:off x="69044" y="69044"/>
        <a:ext cx="3184232" cy="1276275"/>
      </dsp:txXfrm>
    </dsp:sp>
    <dsp:sp modelId="{B72AC90E-0651-4665-B243-8158F82462A7}">
      <dsp:nvSpPr>
        <dsp:cNvPr id="0" name=""/>
        <dsp:cNvSpPr/>
      </dsp:nvSpPr>
      <dsp:spPr>
        <a:xfrm>
          <a:off x="3322320" y="1555799"/>
          <a:ext cx="498348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t>Identifiable specifically with a particular cost objective (i.e., project or award or primary function)</a:t>
          </a:r>
          <a:endParaRPr lang="en-US" sz="1700" b="1" kern="1200" dirty="0"/>
        </a:p>
      </dsp:txBody>
      <dsp:txXfrm>
        <a:off x="3322320" y="1732594"/>
        <a:ext cx="4453094" cy="1060773"/>
      </dsp:txXfrm>
    </dsp:sp>
    <dsp:sp modelId="{20B1A9AF-F257-4976-8182-AC1D1405B84D}">
      <dsp:nvSpPr>
        <dsp:cNvPr id="0" name=""/>
        <dsp:cNvSpPr/>
      </dsp:nvSpPr>
      <dsp:spPr>
        <a:xfrm>
          <a:off x="0" y="1555799"/>
          <a:ext cx="3322320"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Direct Costs</a:t>
          </a:r>
          <a:endParaRPr lang="en-US" sz="4000" kern="1200" dirty="0"/>
        </a:p>
      </dsp:txBody>
      <dsp:txXfrm>
        <a:off x="69044" y="1624843"/>
        <a:ext cx="3184232" cy="1276275"/>
      </dsp:txXfrm>
    </dsp:sp>
    <dsp:sp modelId="{3C6C5B03-D40F-41B6-957F-9004F638B0EF}">
      <dsp:nvSpPr>
        <dsp:cNvPr id="0" name=""/>
        <dsp:cNvSpPr/>
      </dsp:nvSpPr>
      <dsp:spPr>
        <a:xfrm>
          <a:off x="3322320" y="3111599"/>
          <a:ext cx="498348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t>Costs of general support activities that benefit more than one cost objective</a:t>
          </a:r>
          <a:endParaRPr lang="en-US" sz="1700" b="1" kern="1200" dirty="0"/>
        </a:p>
        <a:p>
          <a:pPr marL="171450" lvl="1" indent="-171450" algn="l" defTabSz="755650">
            <a:lnSpc>
              <a:spcPct val="90000"/>
            </a:lnSpc>
            <a:spcBef>
              <a:spcPct val="0"/>
            </a:spcBef>
            <a:spcAft>
              <a:spcPct val="15000"/>
            </a:spcAft>
            <a:buChar char="••"/>
          </a:pPr>
          <a:r>
            <a:rPr lang="en-US" sz="1700" b="1" kern="1200" dirty="0" smtClean="0"/>
            <a:t>Not readily assignable without disproportionate effort</a:t>
          </a:r>
          <a:endParaRPr lang="en-US" sz="1700" b="1" kern="1200" dirty="0"/>
        </a:p>
      </dsp:txBody>
      <dsp:txXfrm>
        <a:off x="3322320" y="3288394"/>
        <a:ext cx="4453094" cy="1060773"/>
      </dsp:txXfrm>
    </dsp:sp>
    <dsp:sp modelId="{7B135F52-B096-479F-9B88-3B50BD255C21}">
      <dsp:nvSpPr>
        <dsp:cNvPr id="0" name=""/>
        <dsp:cNvSpPr/>
      </dsp:nvSpPr>
      <dsp:spPr>
        <a:xfrm>
          <a:off x="0" y="3111599"/>
          <a:ext cx="3322320"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Indirect Costs</a:t>
          </a:r>
          <a:endParaRPr lang="en-US" sz="4000" kern="1200" dirty="0"/>
        </a:p>
      </dsp:txBody>
      <dsp:txXfrm>
        <a:off x="69044" y="3180643"/>
        <a:ext cx="3184232" cy="127627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8128-15F0-4339-A624-4C5247B8E4B4}">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AEF22F-5DD3-4875-8578-09241A0CA85A}">
      <dsp:nvSpPr>
        <dsp:cNvPr id="0" name=""/>
        <dsp:cNvSpPr/>
      </dsp:nvSpPr>
      <dsp:spPr>
        <a:xfrm>
          <a:off x="2262981" y="0"/>
          <a:ext cx="57380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Direct Costs</a:t>
          </a:r>
          <a:endParaRPr lang="en-US" sz="5900" kern="1200" dirty="0"/>
        </a:p>
      </dsp:txBody>
      <dsp:txXfrm>
        <a:off x="2262981" y="0"/>
        <a:ext cx="2869009" cy="2149832"/>
      </dsp:txXfrm>
    </dsp:sp>
    <dsp:sp modelId="{8B641D08-FD4B-4CA7-9457-513250EA3573}">
      <dsp:nvSpPr>
        <dsp:cNvPr id="0" name=""/>
        <dsp:cNvSpPr/>
      </dsp:nvSpPr>
      <dsp:spPr>
        <a:xfrm>
          <a:off x="1188065" y="2149832"/>
          <a:ext cx="2149832" cy="2149832"/>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0DC035-29EE-498E-A040-0D2F6149D14E}">
      <dsp:nvSpPr>
        <dsp:cNvPr id="0" name=""/>
        <dsp:cNvSpPr/>
      </dsp:nvSpPr>
      <dsp:spPr>
        <a:xfrm>
          <a:off x="2262981" y="2149832"/>
          <a:ext cx="5738018" cy="21498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Indirect Costs</a:t>
          </a:r>
          <a:endParaRPr lang="en-US" sz="5900" kern="1200" dirty="0"/>
        </a:p>
      </dsp:txBody>
      <dsp:txXfrm>
        <a:off x="2262981" y="2149832"/>
        <a:ext cx="2869009" cy="2149832"/>
      </dsp:txXfrm>
    </dsp:sp>
    <dsp:sp modelId="{40184F0E-1565-4D28-915B-90798424AF15}">
      <dsp:nvSpPr>
        <dsp:cNvPr id="0" name=""/>
        <dsp:cNvSpPr/>
      </dsp:nvSpPr>
      <dsp:spPr>
        <a:xfrm>
          <a:off x="5131990" y="0"/>
          <a:ext cx="2869009" cy="214983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Bus/Rail Operations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Planning</a:t>
          </a:r>
          <a:endParaRPr lang="en-US" sz="2300" kern="1200" dirty="0"/>
        </a:p>
        <a:p>
          <a:pPr marL="228600" lvl="1" indent="-228600" algn="l" defTabSz="1022350">
            <a:lnSpc>
              <a:spcPct val="90000"/>
            </a:lnSpc>
            <a:spcBef>
              <a:spcPct val="0"/>
            </a:spcBef>
            <a:spcAft>
              <a:spcPct val="15000"/>
            </a:spcAft>
            <a:buChar char="••"/>
          </a:pPr>
          <a:r>
            <a:rPr lang="en-US" sz="2300" kern="1200" dirty="0" smtClean="0"/>
            <a:t>Construction</a:t>
          </a:r>
          <a:endParaRPr lang="en-US" sz="2300" kern="1200" dirty="0"/>
        </a:p>
        <a:p>
          <a:pPr marL="228600" lvl="1" indent="-228600" algn="l" defTabSz="1022350">
            <a:lnSpc>
              <a:spcPct val="90000"/>
            </a:lnSpc>
            <a:spcBef>
              <a:spcPct val="0"/>
            </a:spcBef>
            <a:spcAft>
              <a:spcPct val="15000"/>
            </a:spcAft>
            <a:buChar char="••"/>
          </a:pPr>
          <a:r>
            <a:rPr lang="en-US" sz="2300" kern="1200" dirty="0" smtClean="0"/>
            <a:t>Project Administration</a:t>
          </a:r>
          <a:endParaRPr lang="en-US" sz="2300" kern="1200" dirty="0"/>
        </a:p>
      </dsp:txBody>
      <dsp:txXfrm>
        <a:off x="5131990" y="0"/>
        <a:ext cx="2869009" cy="2149832"/>
      </dsp:txXfrm>
    </dsp:sp>
    <dsp:sp modelId="{DC172034-6581-4F62-A614-7154F001C26E}">
      <dsp:nvSpPr>
        <dsp:cNvPr id="0" name=""/>
        <dsp:cNvSpPr/>
      </dsp:nvSpPr>
      <dsp:spPr>
        <a:xfrm>
          <a:off x="5131990" y="2149832"/>
          <a:ext cx="2869009" cy="214983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Directors’ office and staff</a:t>
          </a:r>
          <a:endParaRPr lang="en-US" sz="2300" kern="1200" dirty="0"/>
        </a:p>
        <a:p>
          <a:pPr marL="228600" lvl="1" indent="-228600" algn="l" defTabSz="1022350">
            <a:lnSpc>
              <a:spcPct val="90000"/>
            </a:lnSpc>
            <a:spcBef>
              <a:spcPct val="0"/>
            </a:spcBef>
            <a:spcAft>
              <a:spcPct val="15000"/>
            </a:spcAft>
            <a:buChar char="••"/>
          </a:pPr>
          <a:r>
            <a:rPr lang="en-US" sz="2300" kern="1200" dirty="0" smtClean="0"/>
            <a:t>Human Resources</a:t>
          </a:r>
          <a:endParaRPr lang="en-US" sz="2300" kern="1200" dirty="0"/>
        </a:p>
        <a:p>
          <a:pPr marL="228600" lvl="1" indent="-228600" algn="l" defTabSz="1022350">
            <a:lnSpc>
              <a:spcPct val="90000"/>
            </a:lnSpc>
            <a:spcBef>
              <a:spcPct val="0"/>
            </a:spcBef>
            <a:spcAft>
              <a:spcPct val="15000"/>
            </a:spcAft>
            <a:buChar char="••"/>
          </a:pPr>
          <a:r>
            <a:rPr lang="en-US" sz="2300" kern="1200" dirty="0" smtClean="0"/>
            <a:t>Purchasing</a:t>
          </a:r>
          <a:endParaRPr lang="en-US" sz="2300" kern="1200" dirty="0"/>
        </a:p>
        <a:p>
          <a:pPr marL="228600" lvl="1" indent="-228600" algn="l" defTabSz="1022350">
            <a:lnSpc>
              <a:spcPct val="90000"/>
            </a:lnSpc>
            <a:spcBef>
              <a:spcPct val="0"/>
            </a:spcBef>
            <a:spcAft>
              <a:spcPct val="15000"/>
            </a:spcAft>
            <a:buChar char="••"/>
          </a:pPr>
          <a:r>
            <a:rPr lang="en-US" sz="2300" kern="1200" dirty="0" smtClean="0"/>
            <a:t>Accounting</a:t>
          </a:r>
          <a:endParaRPr lang="en-US" sz="2300" kern="1200" dirty="0"/>
        </a:p>
      </dsp:txBody>
      <dsp:txXfrm>
        <a:off x="5131990" y="2149832"/>
        <a:ext cx="2869009" cy="214983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692CE-6AFA-4140-B6B8-B488E269A307}">
      <dsp:nvSpPr>
        <dsp:cNvPr id="0" name=""/>
        <dsp:cNvSpPr/>
      </dsp:nvSpPr>
      <dsp:spPr>
        <a:xfrm>
          <a:off x="0" y="0"/>
          <a:ext cx="83058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Initial plans must be approved by FTA  (or cognizant agency)</a:t>
          </a:r>
          <a:endParaRPr lang="en-US" sz="2300" kern="1200" dirty="0"/>
        </a:p>
      </dsp:txBody>
      <dsp:txXfrm>
        <a:off x="1744916" y="0"/>
        <a:ext cx="6560883" cy="837568"/>
      </dsp:txXfrm>
    </dsp:sp>
    <dsp:sp modelId="{10685122-5FB1-45CC-8F1F-E7D62939B58A}">
      <dsp:nvSpPr>
        <dsp:cNvPr id="0" name=""/>
        <dsp:cNvSpPr/>
      </dsp:nvSpPr>
      <dsp:spPr>
        <a:xfrm>
          <a:off x="83756" y="83756"/>
          <a:ext cx="1661160" cy="67005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A799B-51CC-4364-B983-1A4F21CF120A}">
      <dsp:nvSpPr>
        <dsp:cNvPr id="0" name=""/>
        <dsp:cNvSpPr/>
      </dsp:nvSpPr>
      <dsp:spPr>
        <a:xfrm>
          <a:off x="0" y="921325"/>
          <a:ext cx="83058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Proposal must be updated annually. FTA must review update if certain conditions are met.</a:t>
          </a:r>
          <a:endParaRPr lang="en-US" sz="2300" kern="1200" dirty="0"/>
        </a:p>
      </dsp:txBody>
      <dsp:txXfrm>
        <a:off x="1744916" y="921325"/>
        <a:ext cx="6560883" cy="837568"/>
      </dsp:txXfrm>
    </dsp:sp>
    <dsp:sp modelId="{CB1641BF-9B9E-4711-A991-E2BC3DE20DFA}">
      <dsp:nvSpPr>
        <dsp:cNvPr id="0" name=""/>
        <dsp:cNvSpPr/>
      </dsp:nvSpPr>
      <dsp:spPr>
        <a:xfrm>
          <a:off x="83756" y="1005082"/>
          <a:ext cx="1661160" cy="67005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BD04-137B-45B2-B670-DE12CEE087DC}">
      <dsp:nvSpPr>
        <dsp:cNvPr id="0" name=""/>
        <dsp:cNvSpPr/>
      </dsp:nvSpPr>
      <dsp:spPr>
        <a:xfrm>
          <a:off x="0" y="1842650"/>
          <a:ext cx="83058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CAP must reflect actual cost (or budget)</a:t>
          </a:r>
          <a:endParaRPr lang="en-US" sz="2300" kern="1200" dirty="0"/>
        </a:p>
      </dsp:txBody>
      <dsp:txXfrm>
        <a:off x="1744916" y="1842650"/>
        <a:ext cx="6560883" cy="837568"/>
      </dsp:txXfrm>
    </dsp:sp>
    <dsp:sp modelId="{37405C15-99AA-46CC-AB48-089D948A0139}">
      <dsp:nvSpPr>
        <dsp:cNvPr id="0" name=""/>
        <dsp:cNvSpPr/>
      </dsp:nvSpPr>
      <dsp:spPr>
        <a:xfrm>
          <a:off x="83756" y="1926407"/>
          <a:ext cx="1661160" cy="67005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47DC6-0C24-48DC-87CB-47BDE52C22F3}">
      <dsp:nvSpPr>
        <dsp:cNvPr id="0" name=""/>
        <dsp:cNvSpPr/>
      </dsp:nvSpPr>
      <dsp:spPr>
        <a:xfrm>
          <a:off x="0" y="2763975"/>
          <a:ext cx="83058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Must be retained and made available for Single Audit</a:t>
          </a:r>
          <a:endParaRPr lang="en-US" sz="2300" kern="1200" dirty="0"/>
        </a:p>
      </dsp:txBody>
      <dsp:txXfrm>
        <a:off x="1744916" y="2763975"/>
        <a:ext cx="6560883" cy="837568"/>
      </dsp:txXfrm>
    </dsp:sp>
    <dsp:sp modelId="{E0727761-A84D-47A4-938E-4131F6E99EFD}">
      <dsp:nvSpPr>
        <dsp:cNvPr id="0" name=""/>
        <dsp:cNvSpPr/>
      </dsp:nvSpPr>
      <dsp:spPr>
        <a:xfrm>
          <a:off x="83756" y="2847732"/>
          <a:ext cx="1661160" cy="670054"/>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E78F8-30FA-40DE-AAA6-37616398F1EF}">
      <dsp:nvSpPr>
        <dsp:cNvPr id="0" name=""/>
        <dsp:cNvSpPr/>
      </dsp:nvSpPr>
      <dsp:spPr>
        <a:xfrm>
          <a:off x="0" y="3685300"/>
          <a:ext cx="83058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Costs must be supported by formal accounting records</a:t>
          </a:r>
          <a:endParaRPr lang="en-US" sz="2300" kern="1200" dirty="0"/>
        </a:p>
      </dsp:txBody>
      <dsp:txXfrm>
        <a:off x="1744916" y="3685300"/>
        <a:ext cx="6560883" cy="837568"/>
      </dsp:txXfrm>
    </dsp:sp>
    <dsp:sp modelId="{8D9A1CD4-6F54-4048-A137-D7CD644027C5}">
      <dsp:nvSpPr>
        <dsp:cNvPr id="0" name=""/>
        <dsp:cNvSpPr/>
      </dsp:nvSpPr>
      <dsp:spPr>
        <a:xfrm>
          <a:off x="83756" y="3769057"/>
          <a:ext cx="1661160" cy="670054"/>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09B4D-0E13-4679-A6B2-BB88573407C2}">
      <dsp:nvSpPr>
        <dsp:cNvPr id="0" name=""/>
        <dsp:cNvSpPr/>
      </dsp:nvSpPr>
      <dsp:spPr>
        <a:xfrm>
          <a:off x="0" y="0"/>
          <a:ext cx="8305800" cy="4525963"/>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r>
            <a:rPr lang="en-US" sz="5800" b="1" kern="1200" dirty="0" smtClean="0"/>
            <a:t>Proposal must be approved by FTA if:</a:t>
          </a:r>
          <a:endParaRPr lang="en-US" sz="5800" b="1" kern="1200" dirty="0"/>
        </a:p>
      </dsp:txBody>
      <dsp:txXfrm>
        <a:off x="0" y="0"/>
        <a:ext cx="8305800" cy="2444020"/>
      </dsp:txXfrm>
    </dsp:sp>
    <dsp:sp modelId="{F41CECB6-CAED-4588-AEC0-15B38C5583BF}">
      <dsp:nvSpPr>
        <dsp:cNvPr id="0" name=""/>
        <dsp:cNvSpPr/>
      </dsp:nvSpPr>
      <dsp:spPr>
        <a:xfrm>
          <a:off x="0" y="2353500"/>
          <a:ext cx="2076449" cy="2081942"/>
        </a:xfrm>
        <a:prstGeom prst="rect">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First project or proposal</a:t>
          </a:r>
          <a:endParaRPr lang="en-US" sz="2000" kern="1200" dirty="0"/>
        </a:p>
      </dsp:txBody>
      <dsp:txXfrm>
        <a:off x="0" y="2353500"/>
        <a:ext cx="2076449" cy="2081942"/>
      </dsp:txXfrm>
    </dsp:sp>
    <dsp:sp modelId="{206D3490-61AB-4513-94E9-7B882611F78B}">
      <dsp:nvSpPr>
        <dsp:cNvPr id="0" name=""/>
        <dsp:cNvSpPr/>
      </dsp:nvSpPr>
      <dsp:spPr>
        <a:xfrm>
          <a:off x="2133593" y="2362203"/>
          <a:ext cx="2076449" cy="2081942"/>
        </a:xfrm>
        <a:prstGeom prst="rect">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Accounting system changes</a:t>
          </a:r>
          <a:endParaRPr lang="en-US" sz="2000" kern="1200" dirty="0"/>
        </a:p>
      </dsp:txBody>
      <dsp:txXfrm>
        <a:off x="2133593" y="2362203"/>
        <a:ext cx="2076449" cy="2081942"/>
      </dsp:txXfrm>
    </dsp:sp>
    <dsp:sp modelId="{328A4F29-AC2F-40C0-8D87-E560DD0D2F26}">
      <dsp:nvSpPr>
        <dsp:cNvPr id="0" name=""/>
        <dsp:cNvSpPr/>
      </dsp:nvSpPr>
      <dsp:spPr>
        <a:xfrm>
          <a:off x="4152900" y="2353500"/>
          <a:ext cx="2076449" cy="2081942"/>
        </a:xfrm>
        <a:prstGeom prst="rect">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Proposed rate exceeds the amounts and rate approved for previous year(s) by more than 20%</a:t>
          </a:r>
          <a:endParaRPr lang="en-US" sz="2000" kern="1200" dirty="0"/>
        </a:p>
      </dsp:txBody>
      <dsp:txXfrm>
        <a:off x="4152900" y="2353500"/>
        <a:ext cx="2076449" cy="2081942"/>
      </dsp:txXfrm>
    </dsp:sp>
    <dsp:sp modelId="{264AC601-A180-4C89-8B14-7B023D2D7F22}">
      <dsp:nvSpPr>
        <dsp:cNvPr id="0" name=""/>
        <dsp:cNvSpPr/>
      </dsp:nvSpPr>
      <dsp:spPr>
        <a:xfrm>
          <a:off x="6229349" y="2353500"/>
          <a:ext cx="2076449" cy="2081942"/>
        </a:xfrm>
        <a:prstGeom prst="rect">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Changes in the CAP methodology</a:t>
          </a:r>
          <a:endParaRPr lang="en-US" sz="2000" kern="1200" dirty="0"/>
        </a:p>
      </dsp:txBody>
      <dsp:txXfrm>
        <a:off x="6229349" y="2353500"/>
        <a:ext cx="2076449" cy="208194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F7467-DFB7-4A19-A467-CBD8144CD397}">
      <dsp:nvSpPr>
        <dsp:cNvPr id="0" name=""/>
        <dsp:cNvSpPr/>
      </dsp:nvSpPr>
      <dsp:spPr>
        <a:xfrm>
          <a:off x="0" y="0"/>
          <a:ext cx="8305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State/Local Central Services Cost Allocation Plans (not addressed in this presentation)</a:t>
          </a:r>
          <a:endParaRPr lang="en-US" sz="2800" kern="1200" dirty="0"/>
        </a:p>
      </dsp:txBody>
      <dsp:txXfrm>
        <a:off x="1802596" y="0"/>
        <a:ext cx="6503203" cy="1414363"/>
      </dsp:txXfrm>
    </dsp:sp>
    <dsp:sp modelId="{B02D787E-271B-4DDF-A135-6D067F3342D8}">
      <dsp:nvSpPr>
        <dsp:cNvPr id="0" name=""/>
        <dsp:cNvSpPr/>
      </dsp:nvSpPr>
      <dsp:spPr>
        <a:xfrm>
          <a:off x="141436" y="141436"/>
          <a:ext cx="1661160"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21D6E-216F-4ED9-BF14-F4C9FA939279}">
      <dsp:nvSpPr>
        <dsp:cNvPr id="0" name=""/>
        <dsp:cNvSpPr/>
      </dsp:nvSpPr>
      <dsp:spPr>
        <a:xfrm>
          <a:off x="0" y="1555799"/>
          <a:ext cx="8305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Public Assistance Cost Allocation Plans (not addressed in this presentation)</a:t>
          </a:r>
          <a:endParaRPr lang="en-US" sz="2800" kern="1200" dirty="0"/>
        </a:p>
      </dsp:txBody>
      <dsp:txXfrm>
        <a:off x="1802596" y="1555799"/>
        <a:ext cx="6503203" cy="1414363"/>
      </dsp:txXfrm>
    </dsp:sp>
    <dsp:sp modelId="{A443C110-7B8A-40FA-B932-9F053D2F7684}">
      <dsp:nvSpPr>
        <dsp:cNvPr id="0" name=""/>
        <dsp:cNvSpPr/>
      </dsp:nvSpPr>
      <dsp:spPr>
        <a:xfrm>
          <a:off x="141436" y="1697236"/>
          <a:ext cx="1661160"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4E995-891D-4383-8966-DAD3094BDC65}">
      <dsp:nvSpPr>
        <dsp:cNvPr id="0" name=""/>
        <dsp:cNvSpPr/>
      </dsp:nvSpPr>
      <dsp:spPr>
        <a:xfrm>
          <a:off x="0" y="3111599"/>
          <a:ext cx="8305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Indirect Cost Proposals (will be the focus of this presentation)</a:t>
          </a:r>
          <a:endParaRPr lang="en-US" sz="2800" kern="1200" dirty="0"/>
        </a:p>
      </dsp:txBody>
      <dsp:txXfrm>
        <a:off x="1802596" y="3111599"/>
        <a:ext cx="6503203" cy="1414363"/>
      </dsp:txXfrm>
    </dsp:sp>
    <dsp:sp modelId="{C9DA185F-3445-41D2-BF92-E9AF0E634B93}">
      <dsp:nvSpPr>
        <dsp:cNvPr id="0" name=""/>
        <dsp:cNvSpPr/>
      </dsp:nvSpPr>
      <dsp:spPr>
        <a:xfrm>
          <a:off x="141436" y="3253035"/>
          <a:ext cx="1661160"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99238-D350-4916-8675-35B7F9BBB95F}">
      <dsp:nvSpPr>
        <dsp:cNvPr id="0" name=""/>
        <dsp:cNvSpPr/>
      </dsp:nvSpPr>
      <dsp:spPr>
        <a:xfrm>
          <a:off x="0" y="3886230"/>
          <a:ext cx="8305800" cy="63756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Less: </a:t>
          </a:r>
          <a:r>
            <a:rPr lang="en-US" sz="2200" kern="1200" dirty="0" smtClean="0">
              <a:solidFill>
                <a:schemeClr val="bg1"/>
              </a:solidFill>
            </a:rPr>
            <a:t>Distorting Administrative Costs </a:t>
          </a:r>
          <a:endParaRPr lang="en-US" sz="2200" kern="1200" dirty="0">
            <a:solidFill>
              <a:schemeClr val="bg1"/>
            </a:solidFill>
          </a:endParaRPr>
        </a:p>
      </dsp:txBody>
      <dsp:txXfrm>
        <a:off x="0" y="3886230"/>
        <a:ext cx="8305800" cy="637568"/>
      </dsp:txXfrm>
    </dsp:sp>
    <dsp:sp modelId="{84831C94-6FF3-44C2-81DC-8BA34A63C2C8}">
      <dsp:nvSpPr>
        <dsp:cNvPr id="0" name=""/>
        <dsp:cNvSpPr/>
      </dsp:nvSpPr>
      <dsp:spPr>
        <a:xfrm rot="10800000">
          <a:off x="0" y="2915214"/>
          <a:ext cx="8305800"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Less: </a:t>
          </a:r>
          <a:r>
            <a:rPr lang="en-US" sz="2200" kern="1200" dirty="0" smtClean="0">
              <a:solidFill>
                <a:schemeClr val="bg1"/>
              </a:solidFill>
            </a:rPr>
            <a:t>Unallowable Administrative Costs per 2 CFR Part 225</a:t>
          </a:r>
          <a:endParaRPr lang="en-US" sz="2200" kern="1200" dirty="0">
            <a:solidFill>
              <a:schemeClr val="bg1"/>
            </a:solidFill>
          </a:endParaRPr>
        </a:p>
      </dsp:txBody>
      <dsp:txXfrm rot="10800000">
        <a:off x="0" y="2915214"/>
        <a:ext cx="8305800" cy="637151"/>
      </dsp:txXfrm>
    </dsp:sp>
    <dsp:sp modelId="{554B93B2-E0A0-4B0D-B981-54B96F0D1D2C}">
      <dsp:nvSpPr>
        <dsp:cNvPr id="0" name=""/>
        <dsp:cNvSpPr/>
      </dsp:nvSpPr>
      <dsp:spPr>
        <a:xfrm rot="10800000">
          <a:off x="0" y="1944197"/>
          <a:ext cx="8305800"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Less: </a:t>
          </a:r>
          <a:r>
            <a:rPr lang="en-US" sz="2200" kern="1200" dirty="0" smtClean="0">
              <a:solidFill>
                <a:schemeClr val="bg1"/>
              </a:solidFill>
            </a:rPr>
            <a:t>Depreciation/Use Allowance</a:t>
          </a:r>
          <a:endParaRPr lang="en-US" sz="2200" kern="1200" dirty="0">
            <a:solidFill>
              <a:schemeClr val="bg1"/>
            </a:solidFill>
          </a:endParaRPr>
        </a:p>
      </dsp:txBody>
      <dsp:txXfrm rot="10800000">
        <a:off x="0" y="1944197"/>
        <a:ext cx="8305800" cy="637151"/>
      </dsp:txXfrm>
    </dsp:sp>
    <dsp:sp modelId="{3BE98E72-CC06-482B-AD29-9041158FBB31}">
      <dsp:nvSpPr>
        <dsp:cNvPr id="0" name=""/>
        <dsp:cNvSpPr/>
      </dsp:nvSpPr>
      <dsp:spPr>
        <a:xfrm rot="10800000">
          <a:off x="0" y="973180"/>
          <a:ext cx="8305800"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Less: </a:t>
          </a:r>
          <a:r>
            <a:rPr lang="en-US" sz="2200" kern="1200" dirty="0" smtClean="0">
              <a:solidFill>
                <a:schemeClr val="bg1"/>
              </a:solidFill>
            </a:rPr>
            <a:t>Costs Directly Chargeable to Federal Programs</a:t>
          </a:r>
          <a:endParaRPr lang="en-US" sz="2200" kern="1200" dirty="0">
            <a:solidFill>
              <a:schemeClr val="bg1"/>
            </a:solidFill>
          </a:endParaRPr>
        </a:p>
      </dsp:txBody>
      <dsp:txXfrm rot="10800000">
        <a:off x="0" y="973180"/>
        <a:ext cx="8305800" cy="637151"/>
      </dsp:txXfrm>
    </dsp:sp>
    <dsp:sp modelId="{84C81FE2-5CE7-4DDF-A28D-A38595FF7F44}">
      <dsp:nvSpPr>
        <dsp:cNvPr id="0" name=""/>
        <dsp:cNvSpPr/>
      </dsp:nvSpPr>
      <dsp:spPr>
        <a:xfrm rot="10800000">
          <a:off x="0" y="2163"/>
          <a:ext cx="8305800" cy="980580"/>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bg1"/>
              </a:solidFill>
            </a:rPr>
            <a:t>Total Costs Per Financial Statements (or budget)</a:t>
          </a:r>
          <a:endParaRPr lang="en-US" sz="2200" b="0" kern="1200" dirty="0">
            <a:solidFill>
              <a:schemeClr val="bg1"/>
            </a:solidFill>
          </a:endParaRPr>
        </a:p>
      </dsp:txBody>
      <dsp:txXfrm rot="10800000">
        <a:off x="0" y="2163"/>
        <a:ext cx="8305800" cy="63715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99238-D350-4916-8675-35B7F9BBB95F}">
      <dsp:nvSpPr>
        <dsp:cNvPr id="0" name=""/>
        <dsp:cNvSpPr/>
      </dsp:nvSpPr>
      <dsp:spPr>
        <a:xfrm>
          <a:off x="0" y="3600990"/>
          <a:ext cx="8305800" cy="78780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Less: </a:t>
          </a:r>
          <a:r>
            <a:rPr lang="en-US" sz="2700" kern="1200" dirty="0" smtClean="0">
              <a:solidFill>
                <a:schemeClr val="bg1"/>
              </a:solidFill>
            </a:rPr>
            <a:t>Distorting Costs </a:t>
          </a:r>
          <a:endParaRPr lang="en-US" sz="2700" kern="1200" dirty="0">
            <a:solidFill>
              <a:schemeClr val="bg1"/>
            </a:solidFill>
          </a:endParaRPr>
        </a:p>
      </dsp:txBody>
      <dsp:txXfrm>
        <a:off x="0" y="3600990"/>
        <a:ext cx="8305800" cy="787808"/>
      </dsp:txXfrm>
    </dsp:sp>
    <dsp:sp modelId="{554B93B2-E0A0-4B0D-B981-54B96F0D1D2C}">
      <dsp:nvSpPr>
        <dsp:cNvPr id="0" name=""/>
        <dsp:cNvSpPr/>
      </dsp:nvSpPr>
      <dsp:spPr>
        <a:xfrm rot="10800000">
          <a:off x="0" y="2401157"/>
          <a:ext cx="8305800" cy="1211649"/>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Less: </a:t>
          </a:r>
          <a:r>
            <a:rPr lang="en-US" sz="2700" kern="1200" dirty="0" smtClean="0">
              <a:solidFill>
                <a:schemeClr val="bg1"/>
              </a:solidFill>
            </a:rPr>
            <a:t>Depreciation/Use Allowance</a:t>
          </a:r>
          <a:endParaRPr lang="en-US" sz="2700" kern="1200" dirty="0">
            <a:solidFill>
              <a:schemeClr val="bg1"/>
            </a:solidFill>
          </a:endParaRPr>
        </a:p>
      </dsp:txBody>
      <dsp:txXfrm rot="10800000">
        <a:off x="0" y="2401157"/>
        <a:ext cx="8305800" cy="787293"/>
      </dsp:txXfrm>
    </dsp:sp>
    <dsp:sp modelId="{3BE98E72-CC06-482B-AD29-9041158FBB31}">
      <dsp:nvSpPr>
        <dsp:cNvPr id="0" name=""/>
        <dsp:cNvSpPr/>
      </dsp:nvSpPr>
      <dsp:spPr>
        <a:xfrm rot="10800000">
          <a:off x="0" y="1201325"/>
          <a:ext cx="8305800" cy="1211649"/>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0" kern="1200" dirty="0" smtClean="0">
              <a:solidFill>
                <a:schemeClr val="bg1"/>
              </a:solidFill>
            </a:rPr>
            <a:t>Less: </a:t>
          </a:r>
          <a:r>
            <a:rPr lang="en-US" sz="2700" kern="1200" dirty="0" smtClean="0">
              <a:solidFill>
                <a:schemeClr val="bg1"/>
              </a:solidFill>
            </a:rPr>
            <a:t>Indirect Costs (calculated in Step #1)</a:t>
          </a:r>
          <a:endParaRPr lang="en-US" sz="2700" kern="1200" dirty="0">
            <a:solidFill>
              <a:schemeClr val="bg1"/>
            </a:solidFill>
          </a:endParaRPr>
        </a:p>
      </dsp:txBody>
      <dsp:txXfrm rot="10800000">
        <a:off x="0" y="1201325"/>
        <a:ext cx="8305800" cy="787293"/>
      </dsp:txXfrm>
    </dsp:sp>
    <dsp:sp modelId="{84C81FE2-5CE7-4DDF-A28D-A38595FF7F44}">
      <dsp:nvSpPr>
        <dsp:cNvPr id="0" name=""/>
        <dsp:cNvSpPr/>
      </dsp:nvSpPr>
      <dsp:spPr>
        <a:xfrm rot="10800000">
          <a:off x="0" y="1492"/>
          <a:ext cx="8305800" cy="1211649"/>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Total Costs Per Financial Statements (or budget)</a:t>
          </a:r>
          <a:endParaRPr lang="en-US" sz="2700" kern="1200" dirty="0">
            <a:solidFill>
              <a:schemeClr val="bg1"/>
            </a:solidFill>
          </a:endParaRPr>
        </a:p>
      </dsp:txBody>
      <dsp:txXfrm rot="10800000">
        <a:off x="0" y="1492"/>
        <a:ext cx="8305800" cy="78729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389D9-D5F4-4B07-A7F5-F8C90682CF8B}">
      <dsp:nvSpPr>
        <dsp:cNvPr id="0" name=""/>
        <dsp:cNvSpPr/>
      </dsp:nvSpPr>
      <dsp:spPr>
        <a:xfrm>
          <a:off x="1185442" y="2437"/>
          <a:ext cx="1648587" cy="1648587"/>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Indirect Costs</a:t>
          </a:r>
          <a:endParaRPr lang="en-US" sz="2600" kern="1200" dirty="0"/>
        </a:p>
      </dsp:txBody>
      <dsp:txXfrm>
        <a:off x="1426872" y="243867"/>
        <a:ext cx="1165727" cy="1165727"/>
      </dsp:txXfrm>
    </dsp:sp>
    <dsp:sp modelId="{B8B6BE34-56B9-4477-81C3-A47CD6B23799}">
      <dsp:nvSpPr>
        <dsp:cNvPr id="0" name=""/>
        <dsp:cNvSpPr/>
      </dsp:nvSpPr>
      <dsp:spPr>
        <a:xfrm>
          <a:off x="1523996" y="1752600"/>
          <a:ext cx="956180" cy="956180"/>
        </a:xfrm>
        <a:prstGeom prst="mathDivid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650738" y="2118243"/>
        <a:ext cx="702696" cy="224894"/>
      </dsp:txXfrm>
    </dsp:sp>
    <dsp:sp modelId="{DDEB2DFA-CDAF-4FDE-9121-EB9A564DEC0E}">
      <dsp:nvSpPr>
        <dsp:cNvPr id="0" name=""/>
        <dsp:cNvSpPr/>
      </dsp:nvSpPr>
      <dsp:spPr>
        <a:xfrm>
          <a:off x="1185442" y="2874937"/>
          <a:ext cx="1648587" cy="1648587"/>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glow rad="228600">
            <a:schemeClr val="accent2">
              <a:satMod val="175000"/>
              <a:alpha val="40000"/>
            </a:schemeClr>
          </a:glow>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Direct Cost Base</a:t>
          </a:r>
          <a:endParaRPr lang="en-US" sz="2600" kern="1200" dirty="0"/>
        </a:p>
      </dsp:txBody>
      <dsp:txXfrm>
        <a:off x="1426872" y="3116367"/>
        <a:ext cx="1165727" cy="1165727"/>
      </dsp:txXfrm>
    </dsp:sp>
    <dsp:sp modelId="{985E3115-E1E7-4984-851F-36592DBF58BD}">
      <dsp:nvSpPr>
        <dsp:cNvPr id="0" name=""/>
        <dsp:cNvSpPr/>
      </dsp:nvSpPr>
      <dsp:spPr>
        <a:xfrm>
          <a:off x="3081317" y="1956344"/>
          <a:ext cx="524250" cy="6132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3081317" y="2078999"/>
        <a:ext cx="366975" cy="367964"/>
      </dsp:txXfrm>
    </dsp:sp>
    <dsp:sp modelId="{E17FA71B-369F-4BB5-ACC0-5D2DD61D1E86}">
      <dsp:nvSpPr>
        <dsp:cNvPr id="0" name=""/>
        <dsp:cNvSpPr/>
      </dsp:nvSpPr>
      <dsp:spPr>
        <a:xfrm>
          <a:off x="3823182" y="614393"/>
          <a:ext cx="3297175" cy="329717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smtClean="0"/>
            <a:t>Indirect Cost Rate</a:t>
          </a:r>
          <a:endParaRPr lang="en-US" sz="5200" kern="1200" dirty="0"/>
        </a:p>
      </dsp:txBody>
      <dsp:txXfrm>
        <a:off x="4306042" y="1097253"/>
        <a:ext cx="2331455" cy="233145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A8C95-D52D-4081-9AAE-CF14FD02B84E}">
      <dsp:nvSpPr>
        <dsp:cNvPr id="0" name=""/>
        <dsp:cNvSpPr/>
      </dsp:nvSpPr>
      <dsp:spPr>
        <a:xfrm>
          <a:off x="7300" y="517465"/>
          <a:ext cx="2181894" cy="1309136"/>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Step 1</a:t>
          </a:r>
          <a:endParaRPr lang="en-US" sz="19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Classify indirect costs into cost pools</a:t>
          </a:r>
          <a:endParaRPr lang="en-US" sz="1500" kern="1200" dirty="0">
            <a:solidFill>
              <a:schemeClr val="bg1"/>
            </a:solidFill>
          </a:endParaRPr>
        </a:p>
      </dsp:txBody>
      <dsp:txXfrm>
        <a:off x="45643" y="555808"/>
        <a:ext cx="2105208" cy="1232450"/>
      </dsp:txXfrm>
    </dsp:sp>
    <dsp:sp modelId="{84590D7E-19B3-4841-867D-E543C183D7C2}">
      <dsp:nvSpPr>
        <dsp:cNvPr id="0" name=""/>
        <dsp:cNvSpPr/>
      </dsp:nvSpPr>
      <dsp:spPr>
        <a:xfrm>
          <a:off x="2381201" y="901479"/>
          <a:ext cx="462561" cy="54110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381201" y="1009701"/>
        <a:ext cx="323793" cy="324665"/>
      </dsp:txXfrm>
    </dsp:sp>
    <dsp:sp modelId="{7EAA91E7-0D26-41C1-BCB5-45F2BCB92D5F}">
      <dsp:nvSpPr>
        <dsp:cNvPr id="0" name=""/>
        <dsp:cNvSpPr/>
      </dsp:nvSpPr>
      <dsp:spPr>
        <a:xfrm>
          <a:off x="3061952" y="517465"/>
          <a:ext cx="2181894" cy="1309136"/>
        </a:xfrm>
        <a:prstGeom prst="roundRect">
          <a:avLst>
            <a:gd name="adj" fmla="val 10000"/>
          </a:avLst>
        </a:prstGeom>
        <a:solidFill>
          <a:srgbClr val="9C1DC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Step 2</a:t>
          </a:r>
          <a:endParaRPr lang="en-US" sz="19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Select bases for distribution of each pool of indirect cost</a:t>
          </a:r>
          <a:endParaRPr lang="en-US" sz="1500" kern="1200" dirty="0">
            <a:solidFill>
              <a:schemeClr val="bg1"/>
            </a:solidFill>
          </a:endParaRPr>
        </a:p>
      </dsp:txBody>
      <dsp:txXfrm>
        <a:off x="3100295" y="555808"/>
        <a:ext cx="2105208" cy="1232450"/>
      </dsp:txXfrm>
    </dsp:sp>
    <dsp:sp modelId="{06CA3B00-7915-43C6-993A-3AAC5A854B6B}">
      <dsp:nvSpPr>
        <dsp:cNvPr id="0" name=""/>
        <dsp:cNvSpPr/>
      </dsp:nvSpPr>
      <dsp:spPr>
        <a:xfrm>
          <a:off x="5435854" y="901479"/>
          <a:ext cx="462561" cy="541109"/>
        </a:xfrm>
        <a:prstGeom prst="rightArrow">
          <a:avLst>
            <a:gd name="adj1" fmla="val 60000"/>
            <a:gd name="adj2" fmla="val 50000"/>
          </a:avLst>
        </a:prstGeom>
        <a:solidFill>
          <a:schemeClr val="accent2">
            <a:hueOff val="2290811"/>
            <a:satOff val="-2499"/>
            <a:lumOff val="-5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35854" y="1009701"/>
        <a:ext cx="323793" cy="324665"/>
      </dsp:txXfrm>
    </dsp:sp>
    <dsp:sp modelId="{5D11828C-30B7-49BE-903F-0B9B67BEE156}">
      <dsp:nvSpPr>
        <dsp:cNvPr id="0" name=""/>
        <dsp:cNvSpPr/>
      </dsp:nvSpPr>
      <dsp:spPr>
        <a:xfrm>
          <a:off x="6116605" y="517465"/>
          <a:ext cx="2181894" cy="1309136"/>
        </a:xfrm>
        <a:prstGeom prst="roundRect">
          <a:avLst>
            <a:gd name="adj" fmla="val 10000"/>
          </a:avLst>
        </a:prstGeom>
        <a:solidFill>
          <a:schemeClr val="accent2">
            <a:hueOff val="3665298"/>
            <a:satOff val="-3998"/>
            <a:lumOff val="-8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Step 3</a:t>
          </a:r>
          <a:endParaRPr lang="en-US" sz="19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Distribute each pool to the benefiting division</a:t>
          </a:r>
          <a:endParaRPr lang="en-US" sz="1500" kern="1200" dirty="0">
            <a:solidFill>
              <a:schemeClr val="bg1"/>
            </a:solidFill>
          </a:endParaRPr>
        </a:p>
      </dsp:txBody>
      <dsp:txXfrm>
        <a:off x="6154948" y="555808"/>
        <a:ext cx="2105208" cy="1232450"/>
      </dsp:txXfrm>
    </dsp:sp>
    <dsp:sp modelId="{C3B90E35-C686-4EF8-94D5-8D19580DF1F6}">
      <dsp:nvSpPr>
        <dsp:cNvPr id="0" name=""/>
        <dsp:cNvSpPr/>
      </dsp:nvSpPr>
      <dsp:spPr>
        <a:xfrm rot="5400000">
          <a:off x="6976271" y="1979335"/>
          <a:ext cx="462561" cy="541109"/>
        </a:xfrm>
        <a:prstGeom prst="rightArrow">
          <a:avLst>
            <a:gd name="adj1" fmla="val 60000"/>
            <a:gd name="adj2" fmla="val 50000"/>
          </a:avLst>
        </a:prstGeom>
        <a:solidFill>
          <a:schemeClr val="accent2">
            <a:hueOff val="4581622"/>
            <a:satOff val="-4997"/>
            <a:lumOff val="-10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7045219" y="2018609"/>
        <a:ext cx="324665" cy="323793"/>
      </dsp:txXfrm>
    </dsp:sp>
    <dsp:sp modelId="{A10F315A-D4C2-4956-AF8E-EEEF91239A09}">
      <dsp:nvSpPr>
        <dsp:cNvPr id="0" name=""/>
        <dsp:cNvSpPr/>
      </dsp:nvSpPr>
      <dsp:spPr>
        <a:xfrm>
          <a:off x="6116605" y="2699360"/>
          <a:ext cx="2181894" cy="1309136"/>
        </a:xfrm>
        <a:prstGeom prst="roundRect">
          <a:avLst>
            <a:gd name="adj" fmla="val 10000"/>
          </a:avLst>
        </a:prstGeom>
        <a:solidFill>
          <a:srgbClr val="1BE69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Step 4</a:t>
          </a:r>
          <a:endParaRPr lang="en-US" sz="19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Add departmental indirect costs</a:t>
          </a:r>
          <a:endParaRPr lang="en-US" sz="1500" kern="1200" dirty="0">
            <a:solidFill>
              <a:schemeClr val="bg1"/>
            </a:solidFill>
          </a:endParaRPr>
        </a:p>
      </dsp:txBody>
      <dsp:txXfrm>
        <a:off x="6154948" y="2737703"/>
        <a:ext cx="2105208" cy="1232450"/>
      </dsp:txXfrm>
    </dsp:sp>
    <dsp:sp modelId="{85DAD065-A6F6-451B-8701-88D787FD4E31}">
      <dsp:nvSpPr>
        <dsp:cNvPr id="0" name=""/>
        <dsp:cNvSpPr/>
      </dsp:nvSpPr>
      <dsp:spPr>
        <a:xfrm rot="10800000">
          <a:off x="5462036" y="3083373"/>
          <a:ext cx="462561" cy="541109"/>
        </a:xfrm>
        <a:prstGeom prst="rightArrow">
          <a:avLst>
            <a:gd name="adj1" fmla="val 60000"/>
            <a:gd name="adj2" fmla="val 50000"/>
          </a:avLst>
        </a:prstGeom>
        <a:solidFill>
          <a:schemeClr val="accent2">
            <a:hueOff val="6872433"/>
            <a:satOff val="-7496"/>
            <a:lumOff val="-15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5600804" y="3191595"/>
        <a:ext cx="323793" cy="324665"/>
      </dsp:txXfrm>
    </dsp:sp>
    <dsp:sp modelId="{C7CA81E1-ADF6-435C-8D04-83C85DCCF25B}">
      <dsp:nvSpPr>
        <dsp:cNvPr id="0" name=""/>
        <dsp:cNvSpPr/>
      </dsp:nvSpPr>
      <dsp:spPr>
        <a:xfrm>
          <a:off x="3061952" y="2699360"/>
          <a:ext cx="2181894" cy="1309136"/>
        </a:xfrm>
        <a:prstGeom prst="roundRect">
          <a:avLst>
            <a:gd name="adj" fmla="val 10000"/>
          </a:avLst>
        </a:prstGeom>
        <a:solidFill>
          <a:srgbClr val="88E91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Step 5</a:t>
          </a:r>
          <a:endParaRPr lang="en-US" sz="19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Define the Direct Cost Base</a:t>
          </a:r>
          <a:endParaRPr lang="en-US" sz="1500" kern="1200" dirty="0">
            <a:solidFill>
              <a:schemeClr val="bg1"/>
            </a:solidFill>
          </a:endParaRPr>
        </a:p>
      </dsp:txBody>
      <dsp:txXfrm>
        <a:off x="3100295" y="2737703"/>
        <a:ext cx="2105208" cy="1232450"/>
      </dsp:txXfrm>
    </dsp:sp>
    <dsp:sp modelId="{9FFADA7E-7C27-4E3A-B4A9-7A0856F903BB}">
      <dsp:nvSpPr>
        <dsp:cNvPr id="0" name=""/>
        <dsp:cNvSpPr/>
      </dsp:nvSpPr>
      <dsp:spPr>
        <a:xfrm rot="10800000">
          <a:off x="2407384" y="3083373"/>
          <a:ext cx="462561" cy="541109"/>
        </a:xfrm>
        <a:prstGeom prst="rightArrow">
          <a:avLst>
            <a:gd name="adj1" fmla="val 60000"/>
            <a:gd name="adj2" fmla="val 50000"/>
          </a:avLst>
        </a:prstGeom>
        <a:solidFill>
          <a:schemeClr val="accent2">
            <a:hueOff val="9163245"/>
            <a:satOff val="-9995"/>
            <a:lumOff val="-20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2546152" y="3191595"/>
        <a:ext cx="323793" cy="324665"/>
      </dsp:txXfrm>
    </dsp:sp>
    <dsp:sp modelId="{C103D96C-CD9D-4BA3-8A88-3E94050BC826}">
      <dsp:nvSpPr>
        <dsp:cNvPr id="0" name=""/>
        <dsp:cNvSpPr/>
      </dsp:nvSpPr>
      <dsp:spPr>
        <a:xfrm>
          <a:off x="7300" y="2699360"/>
          <a:ext cx="2181894" cy="1309136"/>
        </a:xfrm>
        <a:prstGeom prst="roundRect">
          <a:avLst>
            <a:gd name="adj" fmla="val 10000"/>
          </a:avLst>
        </a:prstGeom>
        <a:solidFill>
          <a:srgbClr val="EB641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rPr>
            <a:t>Step 6</a:t>
          </a:r>
          <a:endParaRPr lang="en-US" sz="19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Calculate an  indirect cost rate for each division of the agency</a:t>
          </a:r>
          <a:endParaRPr lang="en-US" sz="1500" kern="1200" dirty="0">
            <a:solidFill>
              <a:schemeClr val="bg1"/>
            </a:solidFill>
          </a:endParaRPr>
        </a:p>
      </dsp:txBody>
      <dsp:txXfrm>
        <a:off x="45643" y="2737703"/>
        <a:ext cx="2105208" cy="123245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E8EEA-C0BA-4F94-B2CB-E6B8F960B52A}">
      <dsp:nvSpPr>
        <dsp:cNvPr id="0" name=""/>
        <dsp:cNvSpPr/>
      </dsp:nvSpPr>
      <dsp:spPr>
        <a:xfrm>
          <a:off x="0" y="0"/>
          <a:ext cx="3998788"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Provisional</a:t>
          </a:r>
          <a:endParaRPr lang="en-US" sz="6200" kern="1200" dirty="0"/>
        </a:p>
      </dsp:txBody>
      <dsp:txXfrm>
        <a:off x="0" y="0"/>
        <a:ext cx="3998788" cy="1357788"/>
      </dsp:txXfrm>
    </dsp:sp>
    <dsp:sp modelId="{9C970B01-6C3B-421A-A88C-57FD6B617118}">
      <dsp:nvSpPr>
        <dsp:cNvPr id="0" name=""/>
        <dsp:cNvSpPr/>
      </dsp:nvSpPr>
      <dsp:spPr>
        <a:xfrm>
          <a:off x="404035" y="1358175"/>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Temporary Rate (FTA uses only for new/revised plans until approval secured)</a:t>
          </a:r>
          <a:endParaRPr lang="en-US" sz="1800" kern="1200" dirty="0"/>
        </a:p>
      </dsp:txBody>
      <dsp:txXfrm>
        <a:off x="430078" y="1384218"/>
        <a:ext cx="3146944" cy="837084"/>
      </dsp:txXfrm>
    </dsp:sp>
    <dsp:sp modelId="{50997A7D-24E9-46FF-9AB3-9D34F32E3011}">
      <dsp:nvSpPr>
        <dsp:cNvPr id="0" name=""/>
        <dsp:cNvSpPr/>
      </dsp:nvSpPr>
      <dsp:spPr>
        <a:xfrm>
          <a:off x="404035" y="2384141"/>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Agreed to in Advance</a:t>
          </a:r>
          <a:endParaRPr lang="en-US" sz="1800" kern="1200" dirty="0"/>
        </a:p>
      </dsp:txBody>
      <dsp:txXfrm>
        <a:off x="430078" y="2410184"/>
        <a:ext cx="3146944" cy="837084"/>
      </dsp:txXfrm>
    </dsp:sp>
    <dsp:sp modelId="{1BE03922-E5CA-47C8-AFC9-A70305FF1B00}">
      <dsp:nvSpPr>
        <dsp:cNvPr id="0" name=""/>
        <dsp:cNvSpPr/>
      </dsp:nvSpPr>
      <dsp:spPr>
        <a:xfrm>
          <a:off x="404035" y="3410107"/>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Subject to Retroactive Adjustment</a:t>
          </a:r>
          <a:endParaRPr lang="en-US" sz="1800" kern="1200" dirty="0"/>
        </a:p>
      </dsp:txBody>
      <dsp:txXfrm>
        <a:off x="430078" y="3436150"/>
        <a:ext cx="3146944" cy="837084"/>
      </dsp:txXfrm>
    </dsp:sp>
    <dsp:sp modelId="{482EDDBE-30D9-4B98-B9A5-B7E18040297B}">
      <dsp:nvSpPr>
        <dsp:cNvPr id="0" name=""/>
        <dsp:cNvSpPr/>
      </dsp:nvSpPr>
      <dsp:spPr>
        <a:xfrm>
          <a:off x="4038614" y="0"/>
          <a:ext cx="3998788"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Final</a:t>
          </a:r>
          <a:endParaRPr lang="en-US" sz="6200" kern="1200" dirty="0"/>
        </a:p>
      </dsp:txBody>
      <dsp:txXfrm>
        <a:off x="4038614" y="0"/>
        <a:ext cx="3998788" cy="1357788"/>
      </dsp:txXfrm>
    </dsp:sp>
    <dsp:sp modelId="{15CB31A0-AA37-4351-955F-DD2B9E38A806}">
      <dsp:nvSpPr>
        <dsp:cNvPr id="0" name=""/>
        <dsp:cNvSpPr/>
      </dsp:nvSpPr>
      <dsp:spPr>
        <a:xfrm>
          <a:off x="4702733" y="1357788"/>
          <a:ext cx="3199030" cy="2941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Determined after costs are known</a:t>
          </a:r>
          <a:endParaRPr lang="en-US" sz="1800" kern="1200" dirty="0"/>
        </a:p>
      </dsp:txBody>
      <dsp:txXfrm>
        <a:off x="4788898" y="1443953"/>
        <a:ext cx="3026700" cy="2769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5F42-6799-48AE-9390-DBCE8D86D5D4}">
      <dsp:nvSpPr>
        <dsp:cNvPr id="0" name=""/>
        <dsp:cNvSpPr/>
      </dsp:nvSpPr>
      <dsp:spPr>
        <a:xfrm>
          <a:off x="538579" y="4031"/>
          <a:ext cx="2258950" cy="13553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Financial Reporting</a:t>
          </a:r>
          <a:endParaRPr lang="en-US" sz="2500" kern="1200" dirty="0"/>
        </a:p>
      </dsp:txBody>
      <dsp:txXfrm>
        <a:off x="538579" y="4031"/>
        <a:ext cx="2258950" cy="1355370"/>
      </dsp:txXfrm>
    </dsp:sp>
    <dsp:sp modelId="{C3D26506-DE88-4738-B0D6-99915783B593}">
      <dsp:nvSpPr>
        <dsp:cNvPr id="0" name=""/>
        <dsp:cNvSpPr/>
      </dsp:nvSpPr>
      <dsp:spPr>
        <a:xfrm>
          <a:off x="3023424" y="4031"/>
          <a:ext cx="2258950" cy="1355370"/>
        </a:xfrm>
        <a:prstGeom prst="rect">
          <a:avLst/>
        </a:prstGeom>
        <a:gradFill rotWithShape="0">
          <a:gsLst>
            <a:gs pos="0">
              <a:schemeClr val="accent2">
                <a:hueOff val="1309035"/>
                <a:satOff val="-1428"/>
                <a:lumOff val="-2857"/>
                <a:alphaOff val="0"/>
                <a:tint val="50000"/>
                <a:satMod val="300000"/>
              </a:schemeClr>
            </a:gs>
            <a:gs pos="35000">
              <a:schemeClr val="accent2">
                <a:hueOff val="1309035"/>
                <a:satOff val="-1428"/>
                <a:lumOff val="-2857"/>
                <a:alphaOff val="0"/>
                <a:tint val="37000"/>
                <a:satMod val="300000"/>
              </a:schemeClr>
            </a:gs>
            <a:gs pos="100000">
              <a:schemeClr val="accent2">
                <a:hueOff val="1309035"/>
                <a:satOff val="-1428"/>
                <a:lumOff val="-28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Accounting Records</a:t>
          </a:r>
          <a:endParaRPr lang="en-US" sz="2500" kern="1200" dirty="0"/>
        </a:p>
      </dsp:txBody>
      <dsp:txXfrm>
        <a:off x="3023424" y="4031"/>
        <a:ext cx="2258950" cy="1355370"/>
      </dsp:txXfrm>
    </dsp:sp>
    <dsp:sp modelId="{454CCE7B-E053-4E16-BA25-F5DEEBB8CF9F}">
      <dsp:nvSpPr>
        <dsp:cNvPr id="0" name=""/>
        <dsp:cNvSpPr/>
      </dsp:nvSpPr>
      <dsp:spPr>
        <a:xfrm>
          <a:off x="5508270" y="4031"/>
          <a:ext cx="2258950" cy="1355370"/>
        </a:xfrm>
        <a:prstGeom prst="rect">
          <a:avLst/>
        </a:prstGeom>
        <a:gradFill rotWithShape="0">
          <a:gsLst>
            <a:gs pos="0">
              <a:schemeClr val="accent2">
                <a:hueOff val="2618070"/>
                <a:satOff val="-2856"/>
                <a:lumOff val="-5714"/>
                <a:alphaOff val="0"/>
                <a:tint val="50000"/>
                <a:satMod val="300000"/>
              </a:schemeClr>
            </a:gs>
            <a:gs pos="35000">
              <a:schemeClr val="accent2">
                <a:hueOff val="2618070"/>
                <a:satOff val="-2856"/>
                <a:lumOff val="-5714"/>
                <a:alphaOff val="0"/>
                <a:tint val="37000"/>
                <a:satMod val="300000"/>
              </a:schemeClr>
            </a:gs>
            <a:gs pos="100000">
              <a:schemeClr val="accent2">
                <a:hueOff val="2618070"/>
                <a:satOff val="-2856"/>
                <a:lumOff val="-57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Internal Control</a:t>
          </a:r>
          <a:endParaRPr lang="en-US" sz="2500" kern="1200" dirty="0"/>
        </a:p>
      </dsp:txBody>
      <dsp:txXfrm>
        <a:off x="5508270" y="4031"/>
        <a:ext cx="2258950" cy="1355370"/>
      </dsp:txXfrm>
    </dsp:sp>
    <dsp:sp modelId="{CEC9EDC1-D03C-4757-AD1B-6E16644FA511}">
      <dsp:nvSpPr>
        <dsp:cNvPr id="0" name=""/>
        <dsp:cNvSpPr/>
      </dsp:nvSpPr>
      <dsp:spPr>
        <a:xfrm>
          <a:off x="538579" y="1585296"/>
          <a:ext cx="2258950" cy="1355370"/>
        </a:xfrm>
        <a:prstGeom prst="rect">
          <a:avLst/>
        </a:prstGeom>
        <a:gradFill rotWithShape="0">
          <a:gsLst>
            <a:gs pos="0">
              <a:schemeClr val="accent2">
                <a:hueOff val="3927105"/>
                <a:satOff val="-4284"/>
                <a:lumOff val="-8571"/>
                <a:alphaOff val="0"/>
                <a:tint val="50000"/>
                <a:satMod val="300000"/>
              </a:schemeClr>
            </a:gs>
            <a:gs pos="35000">
              <a:schemeClr val="accent2">
                <a:hueOff val="3927105"/>
                <a:satOff val="-4284"/>
                <a:lumOff val="-8571"/>
                <a:alphaOff val="0"/>
                <a:tint val="37000"/>
                <a:satMod val="300000"/>
              </a:schemeClr>
            </a:gs>
            <a:gs pos="100000">
              <a:schemeClr val="accent2">
                <a:hueOff val="3927105"/>
                <a:satOff val="-4284"/>
                <a:lumOff val="-85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Budget Control</a:t>
          </a:r>
          <a:endParaRPr lang="en-US" sz="2500" kern="1200" dirty="0"/>
        </a:p>
      </dsp:txBody>
      <dsp:txXfrm>
        <a:off x="538579" y="1585296"/>
        <a:ext cx="2258950" cy="1355370"/>
      </dsp:txXfrm>
    </dsp:sp>
    <dsp:sp modelId="{B685A787-F2DA-430C-B94A-DA3370ED8335}">
      <dsp:nvSpPr>
        <dsp:cNvPr id="0" name=""/>
        <dsp:cNvSpPr/>
      </dsp:nvSpPr>
      <dsp:spPr>
        <a:xfrm>
          <a:off x="3023424" y="1585296"/>
          <a:ext cx="2258950" cy="1355370"/>
        </a:xfrm>
        <a:prstGeom prst="rect">
          <a:avLst/>
        </a:prstGeom>
        <a:gradFill rotWithShape="0">
          <a:gsLst>
            <a:gs pos="0">
              <a:schemeClr val="accent2">
                <a:hueOff val="5236140"/>
                <a:satOff val="-5711"/>
                <a:lumOff val="-11429"/>
                <a:alphaOff val="0"/>
                <a:tint val="50000"/>
                <a:satMod val="300000"/>
              </a:schemeClr>
            </a:gs>
            <a:gs pos="35000">
              <a:schemeClr val="accent2">
                <a:hueOff val="5236140"/>
                <a:satOff val="-5711"/>
                <a:lumOff val="-11429"/>
                <a:alphaOff val="0"/>
                <a:tint val="37000"/>
                <a:satMod val="300000"/>
              </a:schemeClr>
            </a:gs>
            <a:gs pos="100000">
              <a:schemeClr val="accent2">
                <a:hueOff val="5236140"/>
                <a:satOff val="-5711"/>
                <a:lumOff val="-114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Allowable Cost</a:t>
          </a:r>
          <a:endParaRPr lang="en-US" sz="2500" kern="1200" dirty="0"/>
        </a:p>
      </dsp:txBody>
      <dsp:txXfrm>
        <a:off x="3023424" y="1585296"/>
        <a:ext cx="2258950" cy="1355370"/>
      </dsp:txXfrm>
    </dsp:sp>
    <dsp:sp modelId="{5BCD0731-AA55-45AA-9820-064ACA808922}">
      <dsp:nvSpPr>
        <dsp:cNvPr id="0" name=""/>
        <dsp:cNvSpPr/>
      </dsp:nvSpPr>
      <dsp:spPr>
        <a:xfrm>
          <a:off x="5508270" y="1585296"/>
          <a:ext cx="2258950" cy="1355370"/>
        </a:xfrm>
        <a:prstGeom prst="rect">
          <a:avLst/>
        </a:prstGeom>
        <a:gradFill rotWithShape="0">
          <a:gsLst>
            <a:gs pos="0">
              <a:schemeClr val="accent2">
                <a:hueOff val="6545175"/>
                <a:satOff val="-7139"/>
                <a:lumOff val="-14286"/>
                <a:alphaOff val="0"/>
                <a:tint val="50000"/>
                <a:satMod val="300000"/>
              </a:schemeClr>
            </a:gs>
            <a:gs pos="35000">
              <a:schemeClr val="accent2">
                <a:hueOff val="6545175"/>
                <a:satOff val="-7139"/>
                <a:lumOff val="-14286"/>
                <a:alphaOff val="0"/>
                <a:tint val="37000"/>
                <a:satMod val="300000"/>
              </a:schemeClr>
            </a:gs>
            <a:gs pos="100000">
              <a:schemeClr val="accent2">
                <a:hueOff val="6545175"/>
                <a:satOff val="-7139"/>
                <a:lumOff val="-142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Source Documentation</a:t>
          </a:r>
          <a:endParaRPr lang="en-US" sz="2500" kern="1200" dirty="0"/>
        </a:p>
      </dsp:txBody>
      <dsp:txXfrm>
        <a:off x="5508270" y="1585296"/>
        <a:ext cx="2258950" cy="1355370"/>
      </dsp:txXfrm>
    </dsp:sp>
    <dsp:sp modelId="{96FB2E8B-9080-45CD-B433-B7FF9B512573}">
      <dsp:nvSpPr>
        <dsp:cNvPr id="0" name=""/>
        <dsp:cNvSpPr/>
      </dsp:nvSpPr>
      <dsp:spPr>
        <a:xfrm>
          <a:off x="1781001" y="3166561"/>
          <a:ext cx="2258950" cy="1355370"/>
        </a:xfrm>
        <a:prstGeom prst="rect">
          <a:avLst/>
        </a:prstGeom>
        <a:gradFill rotWithShape="0">
          <a:gsLst>
            <a:gs pos="0">
              <a:schemeClr val="accent2">
                <a:hueOff val="7854210"/>
                <a:satOff val="-8567"/>
                <a:lumOff val="-17143"/>
                <a:alphaOff val="0"/>
                <a:tint val="50000"/>
                <a:satMod val="300000"/>
              </a:schemeClr>
            </a:gs>
            <a:gs pos="35000">
              <a:schemeClr val="accent2">
                <a:hueOff val="7854210"/>
                <a:satOff val="-8567"/>
                <a:lumOff val="-17143"/>
                <a:alphaOff val="0"/>
                <a:tint val="37000"/>
                <a:satMod val="300000"/>
              </a:schemeClr>
            </a:gs>
            <a:gs pos="100000">
              <a:schemeClr val="accent2">
                <a:hueOff val="7854210"/>
                <a:satOff val="-8567"/>
                <a:lumOff val="-171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Cash Management</a:t>
          </a:r>
          <a:endParaRPr lang="en-US" sz="2500" kern="1200" dirty="0"/>
        </a:p>
      </dsp:txBody>
      <dsp:txXfrm>
        <a:off x="1781001" y="3166561"/>
        <a:ext cx="2258950" cy="1355370"/>
      </dsp:txXfrm>
    </dsp:sp>
    <dsp:sp modelId="{7D4903E7-C0F6-42C6-BD9F-E0B84691A35C}">
      <dsp:nvSpPr>
        <dsp:cNvPr id="0" name=""/>
        <dsp:cNvSpPr/>
      </dsp:nvSpPr>
      <dsp:spPr>
        <a:xfrm>
          <a:off x="4265847" y="3166561"/>
          <a:ext cx="2258950" cy="1355370"/>
        </a:xfrm>
        <a:prstGeom prst="rect">
          <a:avLst/>
        </a:prstGeom>
        <a:gradFill rotWithShape="0">
          <a:gsLst>
            <a:gs pos="0">
              <a:schemeClr val="accent2">
                <a:hueOff val="9163245"/>
                <a:satOff val="-9995"/>
                <a:lumOff val="-20000"/>
                <a:alphaOff val="0"/>
                <a:tint val="50000"/>
                <a:satMod val="300000"/>
              </a:schemeClr>
            </a:gs>
            <a:gs pos="35000">
              <a:schemeClr val="accent2">
                <a:hueOff val="9163245"/>
                <a:satOff val="-9995"/>
                <a:lumOff val="-20000"/>
                <a:alphaOff val="0"/>
                <a:tint val="37000"/>
                <a:satMod val="300000"/>
              </a:schemeClr>
            </a:gs>
            <a:gs pos="100000">
              <a:schemeClr val="accent2">
                <a:hueOff val="9163245"/>
                <a:satOff val="-9995"/>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Project Changes </a:t>
          </a:r>
        </a:p>
        <a:p>
          <a:pPr lvl="0" algn="ctr" defTabSz="1066800">
            <a:lnSpc>
              <a:spcPct val="90000"/>
            </a:lnSpc>
            <a:spcBef>
              <a:spcPct val="0"/>
            </a:spcBef>
            <a:spcAft>
              <a:spcPct val="35000"/>
            </a:spcAft>
          </a:pPr>
          <a:r>
            <a:rPr lang="en-US" sz="1800" kern="1200" baseline="0" dirty="0" smtClean="0"/>
            <a:t>(Part 18.30)</a:t>
          </a:r>
          <a:endParaRPr lang="en-US" sz="1800" kern="1200" baseline="0" dirty="0"/>
        </a:p>
      </dsp:txBody>
      <dsp:txXfrm>
        <a:off x="4265847" y="3166561"/>
        <a:ext cx="2258950" cy="135537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E8EEA-C0BA-4F94-B2CB-E6B8F960B52A}">
      <dsp:nvSpPr>
        <dsp:cNvPr id="0" name=""/>
        <dsp:cNvSpPr/>
      </dsp:nvSpPr>
      <dsp:spPr>
        <a:xfrm>
          <a:off x="0" y="0"/>
          <a:ext cx="3998788"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Predetermined </a:t>
          </a:r>
        </a:p>
        <a:p>
          <a:pPr lvl="0" algn="ctr" defTabSz="1466850">
            <a:lnSpc>
              <a:spcPct val="90000"/>
            </a:lnSpc>
            <a:spcBef>
              <a:spcPct val="0"/>
            </a:spcBef>
            <a:spcAft>
              <a:spcPct val="35000"/>
            </a:spcAft>
          </a:pPr>
          <a:r>
            <a:rPr lang="en-US" sz="3300" kern="1200" dirty="0" smtClean="0"/>
            <a:t>(not used by FTA)</a:t>
          </a:r>
          <a:endParaRPr lang="en-US" sz="3300" kern="1200" dirty="0"/>
        </a:p>
      </dsp:txBody>
      <dsp:txXfrm>
        <a:off x="0" y="0"/>
        <a:ext cx="3998788" cy="1357788"/>
      </dsp:txXfrm>
    </dsp:sp>
    <dsp:sp modelId="{50997A7D-24E9-46FF-9AB3-9D34F32E3011}">
      <dsp:nvSpPr>
        <dsp:cNvPr id="0" name=""/>
        <dsp:cNvSpPr/>
      </dsp:nvSpPr>
      <dsp:spPr>
        <a:xfrm>
          <a:off x="404035" y="1358175"/>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Agreed to in Advance</a:t>
          </a:r>
          <a:endParaRPr lang="en-US" sz="1800" kern="1200" dirty="0"/>
        </a:p>
      </dsp:txBody>
      <dsp:txXfrm>
        <a:off x="430078" y="1384218"/>
        <a:ext cx="3146944" cy="837084"/>
      </dsp:txXfrm>
    </dsp:sp>
    <dsp:sp modelId="{FBF04634-47C9-40EC-B2BC-6C263581312F}">
      <dsp:nvSpPr>
        <dsp:cNvPr id="0" name=""/>
        <dsp:cNvSpPr/>
      </dsp:nvSpPr>
      <dsp:spPr>
        <a:xfrm>
          <a:off x="404035" y="2384141"/>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Based on Estimated Future Cost</a:t>
          </a:r>
          <a:endParaRPr lang="en-US" sz="1800" kern="1200" dirty="0"/>
        </a:p>
      </dsp:txBody>
      <dsp:txXfrm>
        <a:off x="430078" y="2410184"/>
        <a:ext cx="3146944" cy="837084"/>
      </dsp:txXfrm>
    </dsp:sp>
    <dsp:sp modelId="{1BE03922-E5CA-47C8-AFC9-A70305FF1B00}">
      <dsp:nvSpPr>
        <dsp:cNvPr id="0" name=""/>
        <dsp:cNvSpPr/>
      </dsp:nvSpPr>
      <dsp:spPr>
        <a:xfrm>
          <a:off x="404035" y="3410107"/>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No adjustment</a:t>
          </a:r>
          <a:endParaRPr lang="en-US" sz="1800" kern="1200" dirty="0"/>
        </a:p>
      </dsp:txBody>
      <dsp:txXfrm>
        <a:off x="430078" y="3436150"/>
        <a:ext cx="3146944" cy="837084"/>
      </dsp:txXfrm>
    </dsp:sp>
    <dsp:sp modelId="{482EDDBE-30D9-4B98-B9A5-B7E18040297B}">
      <dsp:nvSpPr>
        <dsp:cNvPr id="0" name=""/>
        <dsp:cNvSpPr/>
      </dsp:nvSpPr>
      <dsp:spPr>
        <a:xfrm>
          <a:off x="4038614" y="0"/>
          <a:ext cx="3998788"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Fixed with Carryforward</a:t>
          </a:r>
          <a:endParaRPr lang="en-US" sz="3300" kern="1200" dirty="0"/>
        </a:p>
      </dsp:txBody>
      <dsp:txXfrm>
        <a:off x="4038614" y="0"/>
        <a:ext cx="3998788" cy="1357788"/>
      </dsp:txXfrm>
    </dsp:sp>
    <dsp:sp modelId="{15CB31A0-AA37-4351-955F-DD2B9E38A806}">
      <dsp:nvSpPr>
        <dsp:cNvPr id="0" name=""/>
        <dsp:cNvSpPr/>
      </dsp:nvSpPr>
      <dsp:spPr>
        <a:xfrm>
          <a:off x="4702733" y="1358175"/>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Agreed to in Advance</a:t>
          </a:r>
          <a:endParaRPr lang="en-US" sz="1800" kern="1200" dirty="0"/>
        </a:p>
      </dsp:txBody>
      <dsp:txXfrm>
        <a:off x="4728776" y="1384218"/>
        <a:ext cx="3146944" cy="837084"/>
      </dsp:txXfrm>
    </dsp:sp>
    <dsp:sp modelId="{D5A83994-5D4E-4F80-86F6-57316933137A}">
      <dsp:nvSpPr>
        <dsp:cNvPr id="0" name=""/>
        <dsp:cNvSpPr/>
      </dsp:nvSpPr>
      <dsp:spPr>
        <a:xfrm>
          <a:off x="4702733" y="2384141"/>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Based on Estimated Future Cost</a:t>
          </a:r>
          <a:endParaRPr lang="en-US" sz="1800" kern="1200" dirty="0"/>
        </a:p>
      </dsp:txBody>
      <dsp:txXfrm>
        <a:off x="4728776" y="2410184"/>
        <a:ext cx="3146944" cy="837084"/>
      </dsp:txXfrm>
    </dsp:sp>
    <dsp:sp modelId="{E8FF97AC-40D2-414A-AB61-6F50E338FCD0}">
      <dsp:nvSpPr>
        <dsp:cNvPr id="0" name=""/>
        <dsp:cNvSpPr/>
      </dsp:nvSpPr>
      <dsp:spPr>
        <a:xfrm>
          <a:off x="4702733" y="3410107"/>
          <a:ext cx="3199030" cy="88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No Retroactive adjustment: difference carried forward to future years</a:t>
          </a:r>
          <a:endParaRPr lang="en-US" sz="1800" kern="1200" dirty="0"/>
        </a:p>
      </dsp:txBody>
      <dsp:txXfrm>
        <a:off x="4728776" y="3436150"/>
        <a:ext cx="3146944" cy="83708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2BDA6-4FFD-4ACB-BDAA-F51B44F00996}">
      <dsp:nvSpPr>
        <dsp:cNvPr id="0" name=""/>
        <dsp:cNvSpPr/>
      </dsp:nvSpPr>
      <dsp:spPr>
        <a:xfrm>
          <a:off x="0" y="575865"/>
          <a:ext cx="2595562" cy="155733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Not reconciled to financials or budget</a:t>
          </a:r>
          <a:endParaRPr lang="en-US" sz="2400" kern="1200" dirty="0"/>
        </a:p>
      </dsp:txBody>
      <dsp:txXfrm>
        <a:off x="0" y="575865"/>
        <a:ext cx="2595562" cy="1557337"/>
      </dsp:txXfrm>
    </dsp:sp>
    <dsp:sp modelId="{461A6F03-7FE6-431B-A2A3-884BE7629977}">
      <dsp:nvSpPr>
        <dsp:cNvPr id="0" name=""/>
        <dsp:cNvSpPr/>
      </dsp:nvSpPr>
      <dsp:spPr>
        <a:xfrm>
          <a:off x="2855118" y="575865"/>
          <a:ext cx="2595562" cy="155733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Unallowable costs not excluded</a:t>
          </a:r>
          <a:endParaRPr lang="en-US" sz="2400" kern="1200" dirty="0"/>
        </a:p>
      </dsp:txBody>
      <dsp:txXfrm>
        <a:off x="2855118" y="575865"/>
        <a:ext cx="2595562" cy="1557337"/>
      </dsp:txXfrm>
    </dsp:sp>
    <dsp:sp modelId="{947064B4-E221-4879-B95D-1C3838EB2D01}">
      <dsp:nvSpPr>
        <dsp:cNvPr id="0" name=""/>
        <dsp:cNvSpPr/>
      </dsp:nvSpPr>
      <dsp:spPr>
        <a:xfrm>
          <a:off x="5710237" y="575865"/>
          <a:ext cx="2595562" cy="155733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Distorting costs not removed</a:t>
          </a:r>
          <a:endParaRPr lang="en-US" sz="2400" kern="1200" dirty="0"/>
        </a:p>
      </dsp:txBody>
      <dsp:txXfrm>
        <a:off x="5710237" y="575865"/>
        <a:ext cx="2595562" cy="1557337"/>
      </dsp:txXfrm>
    </dsp:sp>
    <dsp:sp modelId="{F07B79D7-F10D-4860-AEF6-5E0505335393}">
      <dsp:nvSpPr>
        <dsp:cNvPr id="0" name=""/>
        <dsp:cNvSpPr/>
      </dsp:nvSpPr>
      <dsp:spPr>
        <a:xfrm>
          <a:off x="0" y="2392759"/>
          <a:ext cx="2595562" cy="155733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Incorrect calculation of carry forward variances</a:t>
          </a:r>
          <a:endParaRPr lang="en-US" sz="2400" kern="1200" dirty="0"/>
        </a:p>
      </dsp:txBody>
      <dsp:txXfrm>
        <a:off x="0" y="2392759"/>
        <a:ext cx="2595562" cy="1557337"/>
      </dsp:txXfrm>
    </dsp:sp>
    <dsp:sp modelId="{8D61C86A-E149-4069-A8CE-D4B8141EC8BE}">
      <dsp:nvSpPr>
        <dsp:cNvPr id="0" name=""/>
        <dsp:cNvSpPr/>
      </dsp:nvSpPr>
      <dsp:spPr>
        <a:xfrm>
          <a:off x="2855118" y="2392759"/>
          <a:ext cx="2595562" cy="155733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Arithmetic errors</a:t>
          </a:r>
          <a:endParaRPr lang="en-US" sz="2400" kern="1200" dirty="0"/>
        </a:p>
      </dsp:txBody>
      <dsp:txXfrm>
        <a:off x="2855118" y="2392759"/>
        <a:ext cx="2595562" cy="1557337"/>
      </dsp:txXfrm>
    </dsp:sp>
    <dsp:sp modelId="{A070892A-2DAC-4E9A-A2B2-4F74D8F0C559}">
      <dsp:nvSpPr>
        <dsp:cNvPr id="0" name=""/>
        <dsp:cNvSpPr/>
      </dsp:nvSpPr>
      <dsp:spPr>
        <a:xfrm>
          <a:off x="5710237" y="2392759"/>
          <a:ext cx="2595562" cy="155733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Applicable rates not used </a:t>
          </a:r>
          <a:endParaRPr lang="en-US" sz="2400" kern="1200" dirty="0"/>
        </a:p>
      </dsp:txBody>
      <dsp:txXfrm>
        <a:off x="5710237" y="2392759"/>
        <a:ext cx="2595562" cy="155733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88229"/>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OMB Circulars</a:t>
          </a:r>
          <a:endParaRPr lang="en-US" sz="1600" b="0" i="0" kern="1200" baseline="0" dirty="0"/>
        </a:p>
      </dsp:txBody>
      <dsp:txXfrm>
        <a:off x="2337938" y="1807037"/>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Code of Federal Regulations</a:t>
          </a:r>
          <a:endParaRPr lang="en-US" sz="1600" b="0"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FTA Circulars</a:t>
          </a:r>
          <a:endParaRPr lang="en-US" sz="1800" b="1"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Headquarters Guidance</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88229"/>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OMB Circulars</a:t>
          </a:r>
          <a:endParaRPr lang="en-US" sz="1600" b="0" i="0" kern="1200" baseline="0" dirty="0"/>
        </a:p>
      </dsp:txBody>
      <dsp:txXfrm>
        <a:off x="2337938" y="1807037"/>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Code of Federal Regulations</a:t>
          </a:r>
          <a:endParaRPr lang="en-US" sz="1600" b="0"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FTA Circulars</a:t>
          </a:r>
          <a:endParaRPr lang="en-US" sz="1800" b="1"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Headquarters Directives</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228619"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88229"/>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OMB Circulars</a:t>
          </a:r>
          <a:endParaRPr lang="en-US" sz="1600" b="0" i="0" kern="1200" baseline="0" dirty="0"/>
        </a:p>
      </dsp:txBody>
      <dsp:txXfrm>
        <a:off x="2337938" y="1807037"/>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Code of Federal Regulations</a:t>
          </a:r>
          <a:endParaRPr lang="en-US" sz="1600" b="0"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FTA Circulars</a:t>
          </a:r>
          <a:endParaRPr lang="en-US" sz="1800" b="1"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Headquarters Directives</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88229"/>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OMB Circulars</a:t>
          </a:r>
          <a:endParaRPr lang="en-US" sz="1600" b="0" i="0" kern="1200" baseline="0" dirty="0"/>
        </a:p>
      </dsp:txBody>
      <dsp:txXfrm>
        <a:off x="2337938" y="1807037"/>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Code of Federal Regulations</a:t>
          </a:r>
          <a:endParaRPr lang="en-US" sz="1600" b="0"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FTA Circulars</a:t>
          </a:r>
          <a:endParaRPr lang="en-US" sz="1600" b="0"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Other Headquarters Requirements</a:t>
          </a:r>
          <a:endParaRPr lang="en-US" sz="1800" b="1"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319130" y="3955464"/>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State and Local Directives</a:t>
          </a:r>
          <a:endParaRPr lang="en-US" sz="1600" b="0" i="0" kern="1200" baseline="0" dirty="0"/>
        </a:p>
      </dsp:txBody>
      <dsp:txXfrm>
        <a:off x="2337938" y="3974272"/>
        <a:ext cx="2977253" cy="34767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EAE8-E963-43A6-9367-C0E2F1751DCB}">
      <dsp:nvSpPr>
        <dsp:cNvPr id="0" name=""/>
        <dsp:cNvSpPr/>
      </dsp:nvSpPr>
      <dsp:spPr>
        <a:xfrm>
          <a:off x="0" y="0"/>
          <a:ext cx="4638260" cy="4876800"/>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263C-F21C-42C4-B3FA-5576E989D263}">
      <dsp:nvSpPr>
        <dsp:cNvPr id="0" name=""/>
        <dsp:cNvSpPr/>
      </dsp:nvSpPr>
      <dsp:spPr>
        <a:xfrm>
          <a:off x="2319130" y="487888"/>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Constitution</a:t>
          </a:r>
          <a:endParaRPr lang="en-US" sz="1600" b="0" i="0" kern="1200" baseline="0" dirty="0">
            <a:latin typeface="+mn-lt"/>
          </a:endParaRPr>
        </a:p>
      </dsp:txBody>
      <dsp:txXfrm>
        <a:off x="2337938" y="506696"/>
        <a:ext cx="2977253" cy="347670"/>
      </dsp:txXfrm>
    </dsp:sp>
    <dsp:sp modelId="{4C266186-B712-40DF-B0AD-EE250FD493FA}">
      <dsp:nvSpPr>
        <dsp:cNvPr id="0" name=""/>
        <dsp:cNvSpPr/>
      </dsp:nvSpPr>
      <dsp:spPr>
        <a:xfrm>
          <a:off x="2319130" y="921335"/>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Public Laws</a:t>
          </a:r>
          <a:endParaRPr lang="en-US" sz="1600" b="0" i="0" kern="1200" baseline="0" dirty="0"/>
        </a:p>
      </dsp:txBody>
      <dsp:txXfrm>
        <a:off x="2337938" y="940143"/>
        <a:ext cx="2977253" cy="347670"/>
      </dsp:txXfrm>
    </dsp:sp>
    <dsp:sp modelId="{474042D0-7FC9-42DB-98F3-3D3A3D8418E9}">
      <dsp:nvSpPr>
        <dsp:cNvPr id="0" name=""/>
        <dsp:cNvSpPr/>
      </dsp:nvSpPr>
      <dsp:spPr>
        <a:xfrm>
          <a:off x="2319130" y="1305061"/>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U.S. Code</a:t>
          </a:r>
          <a:endParaRPr lang="en-US" sz="1600" b="0" i="0" kern="1200" baseline="0" dirty="0"/>
        </a:p>
      </dsp:txBody>
      <dsp:txXfrm>
        <a:off x="2337938" y="1323869"/>
        <a:ext cx="2977253" cy="347670"/>
      </dsp:txXfrm>
    </dsp:sp>
    <dsp:sp modelId="{7C6AF383-13BC-4EC2-8C19-05AC9D1047B3}">
      <dsp:nvSpPr>
        <dsp:cNvPr id="0" name=""/>
        <dsp:cNvSpPr/>
      </dsp:nvSpPr>
      <dsp:spPr>
        <a:xfrm>
          <a:off x="2319130" y="1788229"/>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OMB Circulars</a:t>
          </a:r>
          <a:endParaRPr lang="en-US" sz="1600" b="0" i="0" kern="1200" baseline="0" dirty="0"/>
        </a:p>
      </dsp:txBody>
      <dsp:txXfrm>
        <a:off x="2337938" y="1807037"/>
        <a:ext cx="2977253" cy="347670"/>
      </dsp:txXfrm>
    </dsp:sp>
    <dsp:sp modelId="{E0F090DD-37B3-4338-9354-9A95205FBE4A}">
      <dsp:nvSpPr>
        <dsp:cNvPr id="0" name=""/>
        <dsp:cNvSpPr/>
      </dsp:nvSpPr>
      <dsp:spPr>
        <a:xfrm>
          <a:off x="2319130" y="2221676"/>
          <a:ext cx="3014869" cy="385286"/>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Code of Federal Regulations</a:t>
          </a:r>
          <a:endParaRPr lang="en-US" sz="1600" b="0" i="0" kern="1200" baseline="0" dirty="0"/>
        </a:p>
      </dsp:txBody>
      <dsp:txXfrm>
        <a:off x="2337938" y="2240484"/>
        <a:ext cx="2977253" cy="347670"/>
      </dsp:txXfrm>
    </dsp:sp>
    <dsp:sp modelId="{CC98E7D6-4B95-4625-87FE-FCDB93AD8A31}">
      <dsp:nvSpPr>
        <dsp:cNvPr id="0" name=""/>
        <dsp:cNvSpPr/>
      </dsp:nvSpPr>
      <dsp:spPr>
        <a:xfrm>
          <a:off x="2319130" y="2655123"/>
          <a:ext cx="3014869" cy="38528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FTA Circulars</a:t>
          </a:r>
          <a:endParaRPr lang="en-US" sz="1600" b="0" i="0" kern="1200" baseline="0" dirty="0"/>
        </a:p>
      </dsp:txBody>
      <dsp:txXfrm>
        <a:off x="2337938" y="2673931"/>
        <a:ext cx="2977253" cy="347670"/>
      </dsp:txXfrm>
    </dsp:sp>
    <dsp:sp modelId="{5C0C79EE-175E-48F1-8695-8A720F6D02E5}">
      <dsp:nvSpPr>
        <dsp:cNvPr id="0" name=""/>
        <dsp:cNvSpPr/>
      </dsp:nvSpPr>
      <dsp:spPr>
        <a:xfrm>
          <a:off x="2319130" y="3088570"/>
          <a:ext cx="3014869" cy="38528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Other Headquarters Directives</a:t>
          </a:r>
          <a:endParaRPr lang="en-US" sz="1600" b="0" i="0" kern="1200" baseline="0" dirty="0"/>
        </a:p>
      </dsp:txBody>
      <dsp:txXfrm>
        <a:off x="2337938" y="3107378"/>
        <a:ext cx="2977253" cy="347670"/>
      </dsp:txXfrm>
    </dsp:sp>
    <dsp:sp modelId="{2E17337C-21FF-43D1-90A8-2C03F1FBEACC}">
      <dsp:nvSpPr>
        <dsp:cNvPr id="0" name=""/>
        <dsp:cNvSpPr/>
      </dsp:nvSpPr>
      <dsp:spPr>
        <a:xfrm>
          <a:off x="2319130" y="3522017"/>
          <a:ext cx="3014869" cy="3852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baseline="0" dirty="0" smtClean="0"/>
            <a:t>Regional Office Interpretations</a:t>
          </a:r>
          <a:endParaRPr lang="en-US" sz="1600" b="0" i="0" kern="1200" baseline="0" dirty="0"/>
        </a:p>
      </dsp:txBody>
      <dsp:txXfrm>
        <a:off x="2337938" y="3540825"/>
        <a:ext cx="2977253" cy="347670"/>
      </dsp:txXfrm>
    </dsp:sp>
    <dsp:sp modelId="{E4718459-391B-44F0-859B-4434DDECC74C}">
      <dsp:nvSpPr>
        <dsp:cNvPr id="0" name=""/>
        <dsp:cNvSpPr/>
      </dsp:nvSpPr>
      <dsp:spPr>
        <a:xfrm>
          <a:off x="2285997" y="4038601"/>
          <a:ext cx="3014869" cy="3852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baseline="0" dirty="0" smtClean="0"/>
            <a:t>State and Local Directives</a:t>
          </a:r>
          <a:endParaRPr lang="en-US" sz="1800" b="1" i="0" kern="1200" baseline="0" dirty="0"/>
        </a:p>
      </dsp:txBody>
      <dsp:txXfrm>
        <a:off x="2304805" y="4057409"/>
        <a:ext cx="2977253" cy="34767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3A021-2DFA-4844-967D-E5073B67BF51}">
      <dsp:nvSpPr>
        <dsp:cNvPr id="0" name=""/>
        <dsp:cNvSpPr/>
      </dsp:nvSpPr>
      <dsp:spPr>
        <a:xfrm>
          <a:off x="0" y="0"/>
          <a:ext cx="6644640" cy="103936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Remainder of the presentation will focus on the Full Scope Systems Review</a:t>
          </a:r>
          <a:endParaRPr lang="en-US" sz="2200" kern="1200" dirty="0"/>
        </a:p>
      </dsp:txBody>
      <dsp:txXfrm>
        <a:off x="30442" y="30442"/>
        <a:ext cx="5435254" cy="978484"/>
      </dsp:txXfrm>
    </dsp:sp>
    <dsp:sp modelId="{F282428C-9C3B-4FC7-ADE7-4E8E968DA626}">
      <dsp:nvSpPr>
        <dsp:cNvPr id="0" name=""/>
        <dsp:cNvSpPr/>
      </dsp:nvSpPr>
      <dsp:spPr>
        <a:xfrm>
          <a:off x="556488" y="1228344"/>
          <a:ext cx="6644640" cy="1039368"/>
        </a:xfrm>
        <a:prstGeom prst="roundRect">
          <a:avLst>
            <a:gd name="adj" fmla="val 10000"/>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Full Scope Review is the most common type of FMO review</a:t>
          </a:r>
          <a:endParaRPr lang="en-US" sz="2200" kern="1200" dirty="0"/>
        </a:p>
      </dsp:txBody>
      <dsp:txXfrm>
        <a:off x="586930" y="1258786"/>
        <a:ext cx="5351678" cy="978484"/>
      </dsp:txXfrm>
    </dsp:sp>
    <dsp:sp modelId="{540C87EA-E76F-49D6-B1B4-DC7ACCB8ABA3}">
      <dsp:nvSpPr>
        <dsp:cNvPr id="0" name=""/>
        <dsp:cNvSpPr/>
      </dsp:nvSpPr>
      <dsp:spPr>
        <a:xfrm>
          <a:off x="1104671" y="2456688"/>
          <a:ext cx="6644640" cy="1039368"/>
        </a:xfrm>
        <a:prstGeom prst="roundRect">
          <a:avLst>
            <a:gd name="adj" fmla="val 10000"/>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The flow and timing of the review are presented on slides 81 and 82</a:t>
          </a:r>
          <a:endParaRPr lang="en-US" sz="2200" kern="1200" dirty="0"/>
        </a:p>
      </dsp:txBody>
      <dsp:txXfrm>
        <a:off x="1135113" y="2487130"/>
        <a:ext cx="5359984" cy="978483"/>
      </dsp:txXfrm>
    </dsp:sp>
    <dsp:sp modelId="{E7E623FB-50B0-467D-B5A8-E3BC11DC7EA9}">
      <dsp:nvSpPr>
        <dsp:cNvPr id="0" name=""/>
        <dsp:cNvSpPr/>
      </dsp:nvSpPr>
      <dsp:spPr>
        <a:xfrm>
          <a:off x="1661159" y="3685031"/>
          <a:ext cx="6644640" cy="1039368"/>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The format of the report and discussion of report findings are presented on slides 83-87</a:t>
          </a:r>
          <a:endParaRPr lang="en-US" sz="2200" kern="1200" dirty="0"/>
        </a:p>
      </dsp:txBody>
      <dsp:txXfrm>
        <a:off x="1691601" y="3715473"/>
        <a:ext cx="5351678" cy="978484"/>
      </dsp:txXfrm>
    </dsp:sp>
    <dsp:sp modelId="{70F57C12-96F0-4F3D-AE52-3654FC2F3178}">
      <dsp:nvSpPr>
        <dsp:cNvPr id="0" name=""/>
        <dsp:cNvSpPr/>
      </dsp:nvSpPr>
      <dsp:spPr>
        <a:xfrm>
          <a:off x="5969050" y="796061"/>
          <a:ext cx="675589" cy="67558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121058" y="796061"/>
        <a:ext cx="371573" cy="508381"/>
      </dsp:txXfrm>
    </dsp:sp>
    <dsp:sp modelId="{B51F017F-AEC4-413D-B9B6-6560A06EE9AC}">
      <dsp:nvSpPr>
        <dsp:cNvPr id="0" name=""/>
        <dsp:cNvSpPr/>
      </dsp:nvSpPr>
      <dsp:spPr>
        <a:xfrm>
          <a:off x="6525539" y="2024405"/>
          <a:ext cx="675589" cy="67558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677547" y="2024405"/>
        <a:ext cx="371573" cy="508381"/>
      </dsp:txXfrm>
    </dsp:sp>
    <dsp:sp modelId="{77F00037-01C8-418B-8E86-DCBFB8C56E80}">
      <dsp:nvSpPr>
        <dsp:cNvPr id="0" name=""/>
        <dsp:cNvSpPr/>
      </dsp:nvSpPr>
      <dsp:spPr>
        <a:xfrm>
          <a:off x="7073722" y="3252749"/>
          <a:ext cx="675589" cy="675589"/>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225730" y="3252749"/>
        <a:ext cx="371573" cy="50838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AB323-DA0D-4C6E-A391-25106770E089}">
      <dsp:nvSpPr>
        <dsp:cNvPr id="0" name=""/>
        <dsp:cNvSpPr/>
      </dsp:nvSpPr>
      <dsp:spPr>
        <a:xfrm>
          <a:off x="3306" y="1565611"/>
          <a:ext cx="1691021" cy="139473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1 day</a:t>
          </a:r>
        </a:p>
        <a:p>
          <a:pPr marL="114300" lvl="1" indent="-114300" algn="l" defTabSz="622300">
            <a:lnSpc>
              <a:spcPct val="90000"/>
            </a:lnSpc>
            <a:spcBef>
              <a:spcPct val="0"/>
            </a:spcBef>
            <a:spcAft>
              <a:spcPct val="15000"/>
            </a:spcAft>
            <a:buChar char="••"/>
          </a:pPr>
          <a:r>
            <a:rPr lang="en-US" sz="1400" kern="1200" dirty="0" smtClean="0"/>
            <a:t>Obtain background information from the regional office</a:t>
          </a:r>
        </a:p>
      </dsp:txBody>
      <dsp:txXfrm>
        <a:off x="35403" y="1597708"/>
        <a:ext cx="1626827" cy="1031672"/>
      </dsp:txXfrm>
    </dsp:sp>
    <dsp:sp modelId="{E03B71AF-C083-45ED-808A-24963B557BEE}">
      <dsp:nvSpPr>
        <dsp:cNvPr id="0" name=""/>
        <dsp:cNvSpPr/>
      </dsp:nvSpPr>
      <dsp:spPr>
        <a:xfrm>
          <a:off x="959346" y="1918373"/>
          <a:ext cx="1834482" cy="1834482"/>
        </a:xfrm>
        <a:prstGeom prst="leftCircularArrow">
          <a:avLst>
            <a:gd name="adj1" fmla="val 2990"/>
            <a:gd name="adj2" fmla="val 366511"/>
            <a:gd name="adj3" fmla="val 2142022"/>
            <a:gd name="adj4" fmla="val 9024489"/>
            <a:gd name="adj5" fmla="val 3488"/>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F681F50-100A-4719-B030-6D6603BFC779}">
      <dsp:nvSpPr>
        <dsp:cNvPr id="0" name=""/>
        <dsp:cNvSpPr/>
      </dsp:nvSpPr>
      <dsp:spPr>
        <a:xfrm>
          <a:off x="379089" y="2661478"/>
          <a:ext cx="1503130" cy="597745"/>
        </a:xfrm>
        <a:prstGeom prst="roundRect">
          <a:avLst>
            <a:gd name="adj" fmla="val 10000"/>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Regional Desk Review</a:t>
          </a:r>
        </a:p>
      </dsp:txBody>
      <dsp:txXfrm>
        <a:off x="396596" y="2678985"/>
        <a:ext cx="1468116" cy="562731"/>
      </dsp:txXfrm>
    </dsp:sp>
    <dsp:sp modelId="{0FDCB701-F82C-48C0-B65D-0FC3271290AB}">
      <dsp:nvSpPr>
        <dsp:cNvPr id="0" name=""/>
        <dsp:cNvSpPr/>
      </dsp:nvSpPr>
      <dsp:spPr>
        <a:xfrm>
          <a:off x="2143397" y="1565611"/>
          <a:ext cx="1691021" cy="139473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1 week</a:t>
          </a:r>
          <a:endParaRPr lang="en-US" sz="1400" b="1" kern="1200" dirty="0"/>
        </a:p>
        <a:p>
          <a:pPr marL="114300" lvl="1" indent="-114300" algn="l" defTabSz="622300">
            <a:lnSpc>
              <a:spcPct val="90000"/>
            </a:lnSpc>
            <a:spcBef>
              <a:spcPct val="0"/>
            </a:spcBef>
            <a:spcAft>
              <a:spcPct val="15000"/>
            </a:spcAft>
            <a:buChar char="••"/>
          </a:pPr>
          <a:r>
            <a:rPr lang="en-US" sz="1400" kern="1200" dirty="0" smtClean="0"/>
            <a:t>Entrance Conference and Interviews</a:t>
          </a:r>
          <a:endParaRPr lang="en-US" sz="1400" kern="1200" dirty="0"/>
        </a:p>
      </dsp:txBody>
      <dsp:txXfrm>
        <a:off x="2175494" y="1896581"/>
        <a:ext cx="1626827" cy="1031672"/>
      </dsp:txXfrm>
    </dsp:sp>
    <dsp:sp modelId="{0C939AC8-1204-43DB-95E9-529D0CD6D44C}">
      <dsp:nvSpPr>
        <dsp:cNvPr id="0" name=""/>
        <dsp:cNvSpPr/>
      </dsp:nvSpPr>
      <dsp:spPr>
        <a:xfrm>
          <a:off x="3085345" y="718419"/>
          <a:ext cx="2050557" cy="2050557"/>
        </a:xfrm>
        <a:prstGeom prst="circularArrow">
          <a:avLst>
            <a:gd name="adj1" fmla="val 2675"/>
            <a:gd name="adj2" fmla="val 325482"/>
            <a:gd name="adj3" fmla="val 19499007"/>
            <a:gd name="adj4" fmla="val 12575511"/>
            <a:gd name="adj5" fmla="val 3121"/>
          </a:avLst>
        </a:prstGeom>
        <a:solidFill>
          <a:schemeClr val="accent2">
            <a:shade val="90000"/>
            <a:hueOff val="-27334"/>
            <a:satOff val="-4629"/>
            <a:lumOff val="2140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7E39371-1BCD-4A02-B57D-82501986154A}">
      <dsp:nvSpPr>
        <dsp:cNvPr id="0" name=""/>
        <dsp:cNvSpPr/>
      </dsp:nvSpPr>
      <dsp:spPr>
        <a:xfrm>
          <a:off x="2519180" y="1266739"/>
          <a:ext cx="1503130" cy="597745"/>
        </a:xfrm>
        <a:prstGeom prst="roundRect">
          <a:avLst>
            <a:gd name="adj" fmla="val 10000"/>
          </a:avLst>
        </a:prstGeom>
        <a:solidFill>
          <a:schemeClr val="accent2">
            <a:shade val="50000"/>
            <a:hueOff val="-20742"/>
            <a:satOff val="-4204"/>
            <a:lumOff val="23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Assessment Phase 	</a:t>
          </a:r>
          <a:endParaRPr lang="en-US" sz="1800" kern="1200" dirty="0">
            <a:solidFill>
              <a:schemeClr val="tx1"/>
            </a:solidFill>
          </a:endParaRPr>
        </a:p>
      </dsp:txBody>
      <dsp:txXfrm>
        <a:off x="2536687" y="1284246"/>
        <a:ext cx="1468116" cy="562731"/>
      </dsp:txXfrm>
    </dsp:sp>
    <dsp:sp modelId="{E75E5645-1987-4113-B70C-325CF4F69A1D}">
      <dsp:nvSpPr>
        <dsp:cNvPr id="0" name=""/>
        <dsp:cNvSpPr/>
      </dsp:nvSpPr>
      <dsp:spPr>
        <a:xfrm>
          <a:off x="4283489" y="1565611"/>
          <a:ext cx="1691021" cy="139473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2-4 weeks</a:t>
          </a:r>
          <a:endParaRPr lang="en-US" sz="1400" b="1" kern="1200" dirty="0"/>
        </a:p>
        <a:p>
          <a:pPr marL="114300" lvl="1" indent="-114300" algn="l" defTabSz="622300">
            <a:lnSpc>
              <a:spcPct val="90000"/>
            </a:lnSpc>
            <a:spcBef>
              <a:spcPct val="0"/>
            </a:spcBef>
            <a:spcAft>
              <a:spcPct val="15000"/>
            </a:spcAft>
            <a:buChar char="••"/>
          </a:pPr>
          <a:r>
            <a:rPr lang="en-US" sz="1400" kern="1200" dirty="0" smtClean="0"/>
            <a:t>Ends with Exit Conference</a:t>
          </a:r>
          <a:endParaRPr lang="en-US" sz="1400" kern="1200" dirty="0"/>
        </a:p>
      </dsp:txBody>
      <dsp:txXfrm>
        <a:off x="4315586" y="1597708"/>
        <a:ext cx="1626827" cy="1031672"/>
      </dsp:txXfrm>
    </dsp:sp>
    <dsp:sp modelId="{8B344127-A2E7-4B39-B127-B2E167844770}">
      <dsp:nvSpPr>
        <dsp:cNvPr id="0" name=""/>
        <dsp:cNvSpPr/>
      </dsp:nvSpPr>
      <dsp:spPr>
        <a:xfrm>
          <a:off x="5239528" y="1918373"/>
          <a:ext cx="1834482" cy="1834482"/>
        </a:xfrm>
        <a:prstGeom prst="leftCircularArrow">
          <a:avLst>
            <a:gd name="adj1" fmla="val 2990"/>
            <a:gd name="adj2" fmla="val 366511"/>
            <a:gd name="adj3" fmla="val 2142022"/>
            <a:gd name="adj4" fmla="val 9024489"/>
            <a:gd name="adj5" fmla="val 3488"/>
          </a:avLst>
        </a:prstGeom>
        <a:solidFill>
          <a:schemeClr val="accent2">
            <a:shade val="90000"/>
            <a:hueOff val="-27334"/>
            <a:satOff val="-4629"/>
            <a:lumOff val="2140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0A93A71-F119-48C9-A610-0D1EFDDCA8A2}">
      <dsp:nvSpPr>
        <dsp:cNvPr id="0" name=""/>
        <dsp:cNvSpPr/>
      </dsp:nvSpPr>
      <dsp:spPr>
        <a:xfrm>
          <a:off x="4659271" y="2661478"/>
          <a:ext cx="1503130" cy="597745"/>
        </a:xfrm>
        <a:prstGeom prst="roundRect">
          <a:avLst>
            <a:gd name="adj" fmla="val 10000"/>
          </a:avLst>
        </a:prstGeom>
        <a:solidFill>
          <a:schemeClr val="accent2">
            <a:shade val="50000"/>
            <a:hueOff val="-41484"/>
            <a:satOff val="-8409"/>
            <a:lumOff val="462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Testing Phase</a:t>
          </a:r>
          <a:endParaRPr lang="en-US" sz="1800" kern="1200" dirty="0">
            <a:solidFill>
              <a:schemeClr val="tx1"/>
            </a:solidFill>
          </a:endParaRPr>
        </a:p>
      </dsp:txBody>
      <dsp:txXfrm>
        <a:off x="4676778" y="2678985"/>
        <a:ext cx="1468116" cy="562731"/>
      </dsp:txXfrm>
    </dsp:sp>
    <dsp:sp modelId="{FDE75F29-8460-4AF1-85C3-4EA7F79609C5}">
      <dsp:nvSpPr>
        <dsp:cNvPr id="0" name=""/>
        <dsp:cNvSpPr/>
      </dsp:nvSpPr>
      <dsp:spPr>
        <a:xfrm>
          <a:off x="6423580" y="1565611"/>
          <a:ext cx="1691021" cy="139473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Draft Report</a:t>
          </a:r>
          <a:endParaRPr lang="en-US" sz="1400" kern="1200" dirty="0"/>
        </a:p>
        <a:p>
          <a:pPr marL="114300" lvl="1" indent="-114300" algn="l" defTabSz="622300">
            <a:lnSpc>
              <a:spcPct val="90000"/>
            </a:lnSpc>
            <a:spcBef>
              <a:spcPct val="0"/>
            </a:spcBef>
            <a:spcAft>
              <a:spcPct val="15000"/>
            </a:spcAft>
            <a:buChar char="••"/>
          </a:pPr>
          <a:r>
            <a:rPr lang="en-US" sz="1400" kern="1200" dirty="0" smtClean="0"/>
            <a:t>Grantee Response</a:t>
          </a:r>
          <a:endParaRPr lang="en-US" sz="1400" kern="1200" dirty="0"/>
        </a:p>
        <a:p>
          <a:pPr marL="114300" lvl="1" indent="-114300" algn="l" defTabSz="622300">
            <a:lnSpc>
              <a:spcPct val="90000"/>
            </a:lnSpc>
            <a:spcBef>
              <a:spcPct val="0"/>
            </a:spcBef>
            <a:spcAft>
              <a:spcPct val="15000"/>
            </a:spcAft>
            <a:buChar char="••"/>
          </a:pPr>
          <a:r>
            <a:rPr lang="en-US" sz="1400" kern="1200" dirty="0" smtClean="0"/>
            <a:t>Final Report</a:t>
          </a:r>
          <a:endParaRPr lang="en-US" sz="1400" kern="1200" dirty="0"/>
        </a:p>
      </dsp:txBody>
      <dsp:txXfrm>
        <a:off x="6455677" y="1896581"/>
        <a:ext cx="1626827" cy="1031672"/>
      </dsp:txXfrm>
    </dsp:sp>
    <dsp:sp modelId="{693975C8-4260-4E52-96B6-4680CE882236}">
      <dsp:nvSpPr>
        <dsp:cNvPr id="0" name=""/>
        <dsp:cNvSpPr/>
      </dsp:nvSpPr>
      <dsp:spPr>
        <a:xfrm>
          <a:off x="6799363" y="1266739"/>
          <a:ext cx="1503130" cy="597745"/>
        </a:xfrm>
        <a:prstGeom prst="roundRect">
          <a:avLst>
            <a:gd name="adj" fmla="val 10000"/>
          </a:avLst>
        </a:prstGeom>
        <a:solidFill>
          <a:schemeClr val="accent2">
            <a:shade val="50000"/>
            <a:hueOff val="-20742"/>
            <a:satOff val="-4204"/>
            <a:lumOff val="23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Reporting Phase</a:t>
          </a:r>
          <a:endParaRPr lang="en-US" sz="1800" kern="1200" dirty="0">
            <a:solidFill>
              <a:schemeClr val="tx1"/>
            </a:solidFill>
          </a:endParaRPr>
        </a:p>
      </dsp:txBody>
      <dsp:txXfrm>
        <a:off x="6816870" y="1284246"/>
        <a:ext cx="1468116" cy="56273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E677-340B-4716-AC7F-5804BE4431DF}">
      <dsp:nvSpPr>
        <dsp:cNvPr id="0" name=""/>
        <dsp:cNvSpPr/>
      </dsp:nvSpPr>
      <dsp:spPr>
        <a:xfrm rot="16200000">
          <a:off x="-943908" y="944922"/>
          <a:ext cx="4525963" cy="2636118"/>
        </a:xfrm>
        <a:prstGeom prst="flowChartManualOperation">
          <a:avLst/>
        </a:prstGeom>
        <a:solidFill>
          <a:schemeClr val="accent2">
            <a:shade val="8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5900" tIns="0" rIns="216297" bIns="0" numCol="1" spcCol="1270" anchor="t" anchorCtr="0">
          <a:noAutofit/>
        </a:bodyPr>
        <a:lstStyle/>
        <a:p>
          <a:pPr lvl="0" algn="l" defTabSz="1511300">
            <a:lnSpc>
              <a:spcPct val="90000"/>
            </a:lnSpc>
            <a:spcBef>
              <a:spcPct val="0"/>
            </a:spcBef>
            <a:spcAft>
              <a:spcPct val="35000"/>
            </a:spcAft>
          </a:pPr>
          <a:r>
            <a:rPr lang="en-US" sz="3400" kern="1200" dirty="0" smtClean="0"/>
            <a:t>Draft Report to FTA</a:t>
          </a:r>
          <a:endParaRPr lang="en-US" sz="3400" kern="1200" dirty="0"/>
        </a:p>
        <a:p>
          <a:pPr marL="228600" lvl="1" indent="-228600" algn="l" defTabSz="1200150">
            <a:lnSpc>
              <a:spcPct val="90000"/>
            </a:lnSpc>
            <a:spcBef>
              <a:spcPct val="0"/>
            </a:spcBef>
            <a:spcAft>
              <a:spcPct val="15000"/>
            </a:spcAft>
            <a:buChar char="••"/>
          </a:pPr>
          <a:r>
            <a:rPr lang="en-US" sz="2700" kern="1200" dirty="0" smtClean="0"/>
            <a:t>30 days after Exit Conference</a:t>
          </a:r>
          <a:endParaRPr lang="en-US" sz="2700" kern="1200" dirty="0"/>
        </a:p>
      </dsp:txBody>
      <dsp:txXfrm rot="5400000">
        <a:off x="1014" y="905193"/>
        <a:ext cx="2636118" cy="2715577"/>
      </dsp:txXfrm>
    </dsp:sp>
    <dsp:sp modelId="{69E00703-E882-4143-B6D4-5D76C7522D48}">
      <dsp:nvSpPr>
        <dsp:cNvPr id="0" name=""/>
        <dsp:cNvSpPr/>
      </dsp:nvSpPr>
      <dsp:spPr>
        <a:xfrm rot="16200000">
          <a:off x="1889918" y="944922"/>
          <a:ext cx="4525963" cy="2636118"/>
        </a:xfrm>
        <a:prstGeom prst="flowChartManualOperation">
          <a:avLst/>
        </a:prstGeom>
        <a:solidFill>
          <a:schemeClr val="accent2">
            <a:shade val="80000"/>
            <a:hueOff val="-17936"/>
            <a:satOff val="-2012"/>
            <a:lumOff val="1284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5900" tIns="0" rIns="216297" bIns="0" numCol="1" spcCol="1270" anchor="t" anchorCtr="0">
          <a:noAutofit/>
        </a:bodyPr>
        <a:lstStyle/>
        <a:p>
          <a:pPr lvl="0" algn="l" defTabSz="1511300">
            <a:lnSpc>
              <a:spcPct val="90000"/>
            </a:lnSpc>
            <a:spcBef>
              <a:spcPct val="0"/>
            </a:spcBef>
            <a:spcAft>
              <a:spcPct val="35000"/>
            </a:spcAft>
          </a:pPr>
          <a:r>
            <a:rPr lang="en-US" sz="3400" kern="1200" dirty="0" smtClean="0"/>
            <a:t>Grantee Response</a:t>
          </a:r>
          <a:endParaRPr lang="en-US" sz="3400" kern="1200" dirty="0"/>
        </a:p>
        <a:p>
          <a:pPr marL="228600" lvl="1" indent="-228600" algn="l" defTabSz="1200150">
            <a:lnSpc>
              <a:spcPct val="90000"/>
            </a:lnSpc>
            <a:spcBef>
              <a:spcPct val="0"/>
            </a:spcBef>
            <a:spcAft>
              <a:spcPct val="15000"/>
            </a:spcAft>
            <a:buChar char="••"/>
          </a:pPr>
          <a:r>
            <a:rPr lang="en-US" sz="2700" kern="1200" dirty="0" smtClean="0"/>
            <a:t>30 days after receipt of draft report</a:t>
          </a:r>
          <a:endParaRPr lang="en-US" sz="2700" kern="1200" dirty="0"/>
        </a:p>
      </dsp:txBody>
      <dsp:txXfrm rot="5400000">
        <a:off x="2834840" y="905193"/>
        <a:ext cx="2636118" cy="2715577"/>
      </dsp:txXfrm>
    </dsp:sp>
    <dsp:sp modelId="{44651243-01AD-41C0-99B2-4C48F6CB9A55}">
      <dsp:nvSpPr>
        <dsp:cNvPr id="0" name=""/>
        <dsp:cNvSpPr/>
      </dsp:nvSpPr>
      <dsp:spPr>
        <a:xfrm rot="16200000">
          <a:off x="4723745" y="944922"/>
          <a:ext cx="4525963" cy="2636118"/>
        </a:xfrm>
        <a:prstGeom prst="flowChartManualOperation">
          <a:avLst/>
        </a:prstGeom>
        <a:solidFill>
          <a:schemeClr val="accent2">
            <a:shade val="80000"/>
            <a:hueOff val="-35872"/>
            <a:satOff val="-4024"/>
            <a:lumOff val="2568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5900" tIns="0" rIns="216297" bIns="0" numCol="1" spcCol="1270" anchor="t" anchorCtr="0">
          <a:noAutofit/>
        </a:bodyPr>
        <a:lstStyle/>
        <a:p>
          <a:pPr lvl="0" algn="l" defTabSz="1511300">
            <a:lnSpc>
              <a:spcPct val="90000"/>
            </a:lnSpc>
            <a:spcBef>
              <a:spcPct val="0"/>
            </a:spcBef>
            <a:spcAft>
              <a:spcPct val="35000"/>
            </a:spcAft>
          </a:pPr>
          <a:r>
            <a:rPr lang="en-US" sz="3400" kern="1200" dirty="0" smtClean="0"/>
            <a:t>Final Report</a:t>
          </a:r>
          <a:endParaRPr lang="en-US" sz="3400" kern="1200" dirty="0"/>
        </a:p>
        <a:p>
          <a:pPr marL="228600" lvl="1" indent="-228600" algn="l" defTabSz="1200150">
            <a:lnSpc>
              <a:spcPct val="90000"/>
            </a:lnSpc>
            <a:spcBef>
              <a:spcPct val="0"/>
            </a:spcBef>
            <a:spcAft>
              <a:spcPct val="15000"/>
            </a:spcAft>
            <a:buChar char="••"/>
          </a:pPr>
          <a:r>
            <a:rPr lang="en-US" sz="2700" kern="1200" dirty="0" smtClean="0"/>
            <a:t>21 days after receipt of grantee response</a:t>
          </a:r>
          <a:endParaRPr lang="en-US" sz="2700" kern="1200" dirty="0"/>
        </a:p>
      </dsp:txBody>
      <dsp:txXfrm rot="5400000">
        <a:off x="5668667" y="905193"/>
        <a:ext cx="2636118" cy="2715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B7A3-BA3A-47F7-AA8D-68D686D899A1}">
      <dsp:nvSpPr>
        <dsp:cNvPr id="0" name=""/>
        <dsp:cNvSpPr/>
      </dsp:nvSpPr>
      <dsp:spPr>
        <a:xfrm>
          <a:off x="0" y="191451"/>
          <a:ext cx="8218487" cy="415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846" tIns="687324" rIns="637846" bIns="234696" numCol="1" spcCol="1270" anchor="t" anchorCtr="0">
          <a:noAutofit/>
        </a:bodyPr>
        <a:lstStyle/>
        <a:p>
          <a:pPr marL="285750" lvl="1" indent="-285750" algn="l" defTabSz="1466850" rtl="0">
            <a:lnSpc>
              <a:spcPct val="90000"/>
            </a:lnSpc>
            <a:spcBef>
              <a:spcPct val="0"/>
            </a:spcBef>
            <a:spcAft>
              <a:spcPct val="15000"/>
            </a:spcAft>
            <a:buChar char="••"/>
          </a:pPr>
          <a:r>
            <a:rPr kumimoji="0" lang="en-US" sz="3300" b="1" i="0" u="none" strike="noStrike" kern="1200" cap="none" normalizeH="0" baseline="0" dirty="0" smtClean="0">
              <a:ln>
                <a:noFill/>
              </a:ln>
              <a:solidFill>
                <a:srgbClr val="000099"/>
              </a:solidFill>
              <a:effectLst/>
              <a:latin typeface="Arial" charset="0"/>
            </a:rPr>
            <a:t>18.20(b)(1)</a:t>
          </a:r>
          <a:endParaRPr lang="en-US" sz="3300" b="1" i="0" kern="1200" baseline="0" dirty="0"/>
        </a:p>
        <a:p>
          <a:pPr marL="285750" lvl="1" indent="-285750" algn="l" defTabSz="1466850" rtl="0">
            <a:lnSpc>
              <a:spcPct val="90000"/>
            </a:lnSpc>
            <a:spcBef>
              <a:spcPct val="0"/>
            </a:spcBef>
            <a:spcAft>
              <a:spcPct val="15000"/>
            </a:spcAft>
            <a:buChar char="••"/>
          </a:pPr>
          <a:r>
            <a:rPr kumimoji="0" lang="en-US" sz="3300" b="0" i="0" u="none" strike="noStrike" kern="1200" cap="none" normalizeH="0" baseline="0" dirty="0" smtClean="0">
              <a:ln>
                <a:noFill/>
              </a:ln>
              <a:solidFill>
                <a:srgbClr val="000099"/>
              </a:solidFill>
              <a:effectLst/>
              <a:latin typeface="Arial" pitchFamily="34" charset="0"/>
              <a:cs typeface="Arial" pitchFamily="34" charset="0"/>
            </a:rPr>
            <a:t>“</a:t>
          </a:r>
          <a:r>
            <a:rPr lang="en-US" sz="3300" kern="1200" dirty="0" smtClean="0">
              <a:solidFill>
                <a:srgbClr val="000099"/>
              </a:solidFill>
              <a:latin typeface="Arial" pitchFamily="34" charset="0"/>
              <a:cs typeface="Arial" pitchFamily="34" charset="0"/>
            </a:rPr>
            <a:t>Accurate, current, and complete disclosure of the financial results of financially-assisted activities must be made in accordance with the financial reporting requirements of the grant or subgrant.”</a:t>
          </a:r>
          <a:endParaRPr lang="en-US" sz="3300" kern="1200" dirty="0"/>
        </a:p>
      </dsp:txBody>
      <dsp:txXfrm>
        <a:off x="0" y="191451"/>
        <a:ext cx="8218487" cy="4158000"/>
      </dsp:txXfrm>
    </dsp:sp>
    <dsp:sp modelId="{D7F37088-17E0-4A98-A1F2-66D9700C801C}">
      <dsp:nvSpPr>
        <dsp:cNvPr id="0" name=""/>
        <dsp:cNvSpPr/>
      </dsp:nvSpPr>
      <dsp:spPr>
        <a:xfrm>
          <a:off x="410924" y="87733"/>
          <a:ext cx="5752940" cy="59079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447" tIns="0" rIns="217447" bIns="0" numCol="1" spcCol="1270" anchor="ctr" anchorCtr="0">
          <a:noAutofit/>
        </a:bodyPr>
        <a:lstStyle/>
        <a:p>
          <a:pPr lvl="0" algn="l" defTabSz="1466850">
            <a:lnSpc>
              <a:spcPct val="90000"/>
            </a:lnSpc>
            <a:spcBef>
              <a:spcPct val="0"/>
            </a:spcBef>
            <a:spcAft>
              <a:spcPct val="35000"/>
            </a:spcAft>
          </a:pPr>
          <a:r>
            <a:rPr lang="en-US" sz="3300" b="1" kern="1200" dirty="0" smtClean="0"/>
            <a:t>Financial Reporting</a:t>
          </a:r>
          <a:endParaRPr lang="en-US" sz="3300" b="1" kern="1200" dirty="0"/>
        </a:p>
      </dsp:txBody>
      <dsp:txXfrm>
        <a:off x="439764" y="116573"/>
        <a:ext cx="5695260" cy="53311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34C7B-53AC-4BFE-ADBF-A043B29825D5}">
      <dsp:nvSpPr>
        <dsp:cNvPr id="0" name=""/>
        <dsp:cNvSpPr/>
      </dsp:nvSpPr>
      <dsp:spPr>
        <a:xfrm>
          <a:off x="0" y="50905"/>
          <a:ext cx="8305800" cy="99008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latin typeface="Lydian"/>
            </a:rPr>
            <a:t>Material Weakness</a:t>
          </a:r>
          <a:r>
            <a:rPr lang="en-US" sz="4100" kern="1200" dirty="0" smtClean="0"/>
            <a:t>	</a:t>
          </a:r>
          <a:endParaRPr lang="en-US" sz="4100" kern="1200" dirty="0"/>
        </a:p>
      </dsp:txBody>
      <dsp:txXfrm>
        <a:off x="48332" y="99237"/>
        <a:ext cx="8209136" cy="893422"/>
      </dsp:txXfrm>
    </dsp:sp>
    <dsp:sp modelId="{66FC0D8B-E834-4F1D-BC4D-B89626B19AE4}">
      <dsp:nvSpPr>
        <dsp:cNvPr id="0" name=""/>
        <dsp:cNvSpPr/>
      </dsp:nvSpPr>
      <dsp:spPr>
        <a:xfrm>
          <a:off x="0" y="1205151"/>
          <a:ext cx="8305800" cy="100125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latin typeface="Lydian"/>
            </a:rPr>
            <a:t>Significant Deficiency </a:t>
          </a:r>
          <a:endParaRPr lang="en-US" sz="4100" kern="1200" dirty="0">
            <a:latin typeface="Lydian"/>
          </a:endParaRPr>
        </a:p>
      </dsp:txBody>
      <dsp:txXfrm>
        <a:off x="48877" y="1254028"/>
        <a:ext cx="8208046" cy="903501"/>
      </dsp:txXfrm>
    </dsp:sp>
    <dsp:sp modelId="{91248B1E-551B-468B-AFB2-1D7C0B76008F}">
      <dsp:nvSpPr>
        <dsp:cNvPr id="0" name=""/>
        <dsp:cNvSpPr/>
      </dsp:nvSpPr>
      <dsp:spPr>
        <a:xfrm>
          <a:off x="0" y="2370567"/>
          <a:ext cx="8305800" cy="97821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latin typeface="Lydian"/>
            </a:rPr>
            <a:t>Advisory Comment</a:t>
          </a:r>
          <a:endParaRPr lang="en-US" sz="4100" kern="1200" dirty="0">
            <a:latin typeface="Lydian"/>
          </a:endParaRPr>
        </a:p>
      </dsp:txBody>
      <dsp:txXfrm>
        <a:off x="47753" y="2418320"/>
        <a:ext cx="8210294" cy="882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FD06-6696-47A7-A746-DFA6215E5359}">
      <dsp:nvSpPr>
        <dsp:cNvPr id="0" name=""/>
        <dsp:cNvSpPr/>
      </dsp:nvSpPr>
      <dsp:spPr>
        <a:xfrm>
          <a:off x="0" y="35349"/>
          <a:ext cx="8305800" cy="973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Reported amounts of federal expenditures not in agreement with general ledger</a:t>
          </a:r>
          <a:endParaRPr lang="en-US" sz="2500" kern="1200" dirty="0"/>
        </a:p>
      </dsp:txBody>
      <dsp:txXfrm>
        <a:off x="47519" y="82868"/>
        <a:ext cx="8210762" cy="878402"/>
      </dsp:txXfrm>
    </dsp:sp>
    <dsp:sp modelId="{6117D247-B449-497C-A0C5-64E04A958DDE}">
      <dsp:nvSpPr>
        <dsp:cNvPr id="0" name=""/>
        <dsp:cNvSpPr/>
      </dsp:nvSpPr>
      <dsp:spPr>
        <a:xfrm>
          <a:off x="0" y="1158549"/>
          <a:ext cx="8305800" cy="973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Incorrect reporting of encumbrances</a:t>
          </a:r>
          <a:endParaRPr lang="en-US" sz="2500" kern="1200" dirty="0"/>
        </a:p>
      </dsp:txBody>
      <dsp:txXfrm>
        <a:off x="47519" y="1206068"/>
        <a:ext cx="8210762" cy="878402"/>
      </dsp:txXfrm>
    </dsp:sp>
    <dsp:sp modelId="{CC2A23EE-3397-44ED-B61E-A35F8DD719FF}">
      <dsp:nvSpPr>
        <dsp:cNvPr id="0" name=""/>
        <dsp:cNvSpPr/>
      </dsp:nvSpPr>
      <dsp:spPr>
        <a:xfrm>
          <a:off x="0" y="2281749"/>
          <a:ext cx="8305800" cy="973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FFR’s are not reported on an accrual basis</a:t>
          </a:r>
          <a:endParaRPr lang="en-US" sz="2500" kern="1200" dirty="0"/>
        </a:p>
      </dsp:txBody>
      <dsp:txXfrm>
        <a:off x="47519" y="2329268"/>
        <a:ext cx="8210762" cy="878402"/>
      </dsp:txXfrm>
    </dsp:sp>
    <dsp:sp modelId="{8F2FC5E7-2694-42DC-983C-17F2902873E2}">
      <dsp:nvSpPr>
        <dsp:cNvPr id="0" name=""/>
        <dsp:cNvSpPr/>
      </dsp:nvSpPr>
      <dsp:spPr>
        <a:xfrm>
          <a:off x="0" y="3404949"/>
          <a:ext cx="8305800" cy="973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NTD reports are not filed timely</a:t>
          </a:r>
          <a:endParaRPr lang="en-US" sz="2500" kern="1200" dirty="0"/>
        </a:p>
      </dsp:txBody>
      <dsp:txXfrm>
        <a:off x="47519" y="3452468"/>
        <a:ext cx="8210762" cy="8784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408330"/>
          <a:ext cx="7724302" cy="3836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2331" tIns="437388" rIns="622331" bIns="149352" numCol="1" spcCol="1270" anchor="t" anchorCtr="0">
          <a:noAutofit/>
        </a:bodyPr>
        <a:lstStyle/>
        <a:p>
          <a:pPr marL="228600" lvl="1" indent="-228600" algn="l" defTabSz="933450" rtl="0">
            <a:lnSpc>
              <a:spcPct val="90000"/>
            </a:lnSpc>
            <a:spcBef>
              <a:spcPct val="0"/>
            </a:spcBef>
            <a:spcAft>
              <a:spcPct val="15000"/>
            </a:spcAft>
            <a:buChar char="••"/>
          </a:pPr>
          <a:r>
            <a:rPr kumimoji="0" lang="en-US" sz="2100" b="1" i="0" u="none" strike="noStrike" kern="1200" cap="none" normalizeH="0" baseline="0" dirty="0" smtClean="0">
              <a:ln>
                <a:noFill/>
              </a:ln>
              <a:solidFill>
                <a:srgbClr val="000099"/>
              </a:solidFill>
              <a:effectLst/>
              <a:latin typeface="Arial" charset="0"/>
            </a:rPr>
            <a:t>18.20(b)(2)</a:t>
          </a:r>
          <a:endParaRPr lang="en-US" sz="2100" b="1" i="0" kern="1200" baseline="0" dirty="0"/>
        </a:p>
        <a:p>
          <a:pPr marL="228600" lvl="1" indent="-228600" algn="l" defTabSz="933450" rtl="0">
            <a:lnSpc>
              <a:spcPct val="90000"/>
            </a:lnSpc>
            <a:spcBef>
              <a:spcPct val="0"/>
            </a:spcBef>
            <a:spcAft>
              <a:spcPct val="15000"/>
            </a:spcAft>
            <a:buChar char="••"/>
          </a:pPr>
          <a:r>
            <a:rPr kumimoji="0" lang="en-US" sz="2100" b="0" i="0" u="none" strike="noStrike" kern="1200" cap="none" normalizeH="0" baseline="0" dirty="0" smtClean="0">
              <a:ln>
                <a:noFill/>
              </a:ln>
              <a:solidFill>
                <a:srgbClr val="000099"/>
              </a:solidFill>
              <a:effectLst/>
              <a:latin typeface="Lydian" pitchFamily="34" charset="0"/>
            </a:rPr>
            <a:t>“Grantees and subgrantees must maintain records, which adequately identify the source and application of funds provided for financially-assisted activities.  These records must contain information pertaining to grant or subgrant awards and authorizations, obligations, unobligated balances, assets, liabilities, outlays or expenditures, and income”.</a:t>
          </a:r>
          <a:endParaRPr lang="en-US" sz="2100" kern="1200" dirty="0"/>
        </a:p>
        <a:p>
          <a:pPr marL="228600" lvl="1" indent="-228600" algn="l" defTabSz="933450" rtl="0">
            <a:lnSpc>
              <a:spcPct val="90000"/>
            </a:lnSpc>
            <a:spcBef>
              <a:spcPct val="0"/>
            </a:spcBef>
            <a:spcAft>
              <a:spcPct val="15000"/>
            </a:spcAft>
            <a:buChar char="••"/>
          </a:pPr>
          <a:r>
            <a:rPr kumimoji="0" lang="en-US" sz="2100" b="0" i="0" u="none" strike="noStrike" kern="1200" cap="none" normalizeH="0" baseline="0" dirty="0" smtClean="0">
              <a:ln>
                <a:noFill/>
              </a:ln>
              <a:solidFill>
                <a:srgbClr val="000099"/>
              </a:solidFill>
              <a:effectLst/>
              <a:latin typeface="Lydian" pitchFamily="34" charset="0"/>
            </a:rPr>
            <a:t>The grantee’s financial accounting system for the project must interface with the grantee’s overall financial management system.</a:t>
          </a:r>
          <a:endParaRPr lang="en-US" sz="2100" kern="1200" dirty="0"/>
        </a:p>
      </dsp:txBody>
      <dsp:txXfrm>
        <a:off x="0" y="408330"/>
        <a:ext cx="7724302" cy="3836700"/>
      </dsp:txXfrm>
    </dsp:sp>
    <dsp:sp modelId="{66B68867-03BD-4B2E-BEAE-13CAC8EE9F6D}">
      <dsp:nvSpPr>
        <dsp:cNvPr id="0" name=""/>
        <dsp:cNvSpPr/>
      </dsp:nvSpPr>
      <dsp:spPr>
        <a:xfrm>
          <a:off x="400929" y="98370"/>
          <a:ext cx="5613009" cy="6199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158" tIns="0" rIns="212158" bIns="0" numCol="1" spcCol="1270" anchor="ctr" anchorCtr="0">
          <a:noAutofit/>
        </a:bodyPr>
        <a:lstStyle/>
        <a:p>
          <a:pPr lvl="0" algn="l" defTabSz="1333500">
            <a:lnSpc>
              <a:spcPct val="90000"/>
            </a:lnSpc>
            <a:spcBef>
              <a:spcPct val="0"/>
            </a:spcBef>
            <a:spcAft>
              <a:spcPct val="35000"/>
            </a:spcAft>
          </a:pPr>
          <a:r>
            <a:rPr lang="en-US" sz="3000" b="1" kern="1200" dirty="0" smtClean="0"/>
            <a:t>Accounting Records</a:t>
          </a:r>
        </a:p>
      </dsp:txBody>
      <dsp:txXfrm>
        <a:off x="431191" y="128632"/>
        <a:ext cx="5552485"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8017-E190-42D3-BB3E-2D159C92E929}">
      <dsp:nvSpPr>
        <dsp:cNvPr id="0" name=""/>
        <dsp:cNvSpPr/>
      </dsp:nvSpPr>
      <dsp:spPr>
        <a:xfrm>
          <a:off x="0" y="36495"/>
          <a:ext cx="8305800" cy="973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Grantee does not have a formal record retention policy</a:t>
          </a:r>
          <a:endParaRPr lang="en-US" sz="2500" kern="1200" dirty="0"/>
        </a:p>
      </dsp:txBody>
      <dsp:txXfrm>
        <a:off x="47519" y="84014"/>
        <a:ext cx="8210762" cy="878402"/>
      </dsp:txXfrm>
    </dsp:sp>
    <dsp:sp modelId="{A8584D8A-2E84-4DF1-B1DD-312F7E81358D}">
      <dsp:nvSpPr>
        <dsp:cNvPr id="0" name=""/>
        <dsp:cNvSpPr/>
      </dsp:nvSpPr>
      <dsp:spPr>
        <a:xfrm>
          <a:off x="0" y="1159695"/>
          <a:ext cx="8305800" cy="973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Grant expenditures are not properly supported</a:t>
          </a:r>
          <a:endParaRPr lang="en-US" sz="2500" kern="1200" dirty="0"/>
        </a:p>
      </dsp:txBody>
      <dsp:txXfrm>
        <a:off x="47519" y="1207214"/>
        <a:ext cx="8210762" cy="878402"/>
      </dsp:txXfrm>
    </dsp:sp>
    <dsp:sp modelId="{CFC77617-49AF-4EE9-8EB8-447DB0FEF996}">
      <dsp:nvSpPr>
        <dsp:cNvPr id="0" name=""/>
        <dsp:cNvSpPr/>
      </dsp:nvSpPr>
      <dsp:spPr>
        <a:xfrm>
          <a:off x="0" y="2282895"/>
          <a:ext cx="8305800" cy="973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Grantee does not maintain a fixed asset subsidiary ledger</a:t>
          </a:r>
          <a:endParaRPr lang="en-US" sz="2500" kern="1200" dirty="0"/>
        </a:p>
      </dsp:txBody>
      <dsp:txXfrm>
        <a:off x="47519" y="2330414"/>
        <a:ext cx="8210762" cy="878402"/>
      </dsp:txXfrm>
    </dsp:sp>
    <dsp:sp modelId="{4B32B4F1-244E-4AAD-8633-CE1BB44FBB67}">
      <dsp:nvSpPr>
        <dsp:cNvPr id="0" name=""/>
        <dsp:cNvSpPr/>
      </dsp:nvSpPr>
      <dsp:spPr>
        <a:xfrm>
          <a:off x="0" y="3406095"/>
          <a:ext cx="8305800" cy="98873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latin typeface="Lydian"/>
            </a:rPr>
            <a:t>Grantee does not reconcile amounts reported in the FFR to the general ledger</a:t>
          </a:r>
        </a:p>
      </dsp:txBody>
      <dsp:txXfrm>
        <a:off x="48266" y="3454361"/>
        <a:ext cx="8209268" cy="892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9EEF-AFEC-4748-84F2-C29597F6AD19}">
      <dsp:nvSpPr>
        <dsp:cNvPr id="0" name=""/>
        <dsp:cNvSpPr/>
      </dsp:nvSpPr>
      <dsp:spPr>
        <a:xfrm>
          <a:off x="0" y="485877"/>
          <a:ext cx="7707923" cy="3710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220" tIns="395732" rIns="598220" bIns="135128" numCol="1" spcCol="1270" anchor="t" anchorCtr="0">
          <a:noAutofit/>
        </a:bodyPr>
        <a:lstStyle/>
        <a:p>
          <a:pPr marL="171450" lvl="1" indent="-171450" algn="l" defTabSz="844550" rtl="0">
            <a:lnSpc>
              <a:spcPct val="90000"/>
            </a:lnSpc>
            <a:spcBef>
              <a:spcPct val="0"/>
            </a:spcBef>
            <a:spcAft>
              <a:spcPct val="15000"/>
            </a:spcAft>
            <a:buChar char="••"/>
          </a:pPr>
          <a:r>
            <a:rPr kumimoji="0" lang="en-US" sz="1900" b="1" i="0" u="none" strike="noStrike" kern="1200" cap="none" normalizeH="0" baseline="0" dirty="0" smtClean="0">
              <a:ln>
                <a:noFill/>
              </a:ln>
              <a:solidFill>
                <a:srgbClr val="000099"/>
              </a:solidFill>
              <a:effectLst/>
              <a:latin typeface="Arial" charset="0"/>
            </a:rPr>
            <a:t>18.20(b)(3)</a:t>
          </a:r>
          <a:endParaRPr lang="en-US" sz="1900" b="1" i="0" kern="1200" baseline="0" dirty="0"/>
        </a:p>
        <a:p>
          <a:pPr marL="171450" lvl="1" indent="-171450" algn="l" defTabSz="844550" rtl="0">
            <a:lnSpc>
              <a:spcPct val="90000"/>
            </a:lnSpc>
            <a:spcBef>
              <a:spcPct val="0"/>
            </a:spcBef>
            <a:spcAft>
              <a:spcPct val="15000"/>
            </a:spcAft>
            <a:buChar char="••"/>
          </a:pPr>
          <a:r>
            <a:rPr kumimoji="0" lang="en-US" sz="1900" b="0" i="0" u="none" strike="noStrike" kern="1200" cap="none" normalizeH="0" baseline="0" dirty="0" smtClean="0">
              <a:ln>
                <a:noFill/>
              </a:ln>
              <a:solidFill>
                <a:srgbClr val="000099"/>
              </a:solidFill>
              <a:effectLst/>
              <a:latin typeface="Arial" charset="0"/>
            </a:rPr>
            <a:t>“Effective control and  accountability must be maintained for all grant and subgrant cash, real and personal property, and other  assets.”</a:t>
          </a:r>
          <a:endParaRPr lang="en-US" sz="1900" kern="1200" dirty="0"/>
        </a:p>
        <a:p>
          <a:pPr marL="171450" lvl="1" indent="-171450" algn="l" defTabSz="844550" rtl="0">
            <a:lnSpc>
              <a:spcPct val="90000"/>
            </a:lnSpc>
            <a:spcBef>
              <a:spcPct val="0"/>
            </a:spcBef>
            <a:spcAft>
              <a:spcPct val="15000"/>
            </a:spcAft>
            <a:buChar char="••"/>
          </a:pPr>
          <a:r>
            <a:rPr kumimoji="0" lang="en-US" sz="1900" b="0" i="0" u="none" strike="noStrike" kern="1200" cap="none" normalizeH="0" baseline="0" dirty="0" smtClean="0">
              <a:ln>
                <a:noFill/>
              </a:ln>
              <a:solidFill>
                <a:srgbClr val="000099"/>
              </a:solidFill>
              <a:effectLst/>
              <a:latin typeface="Arial" charset="0"/>
            </a:rPr>
            <a:t>Specifically with respect to fixed asset records, 49  CFR 18.32(d) requires that grantees and subgrantees maintain a fixed asset control system providing detailed  property records for assets acquired under a grant or  subgrant, and include procedures to provide reasonable  assurance that safeguards are present to prevent or detect  unauthorized acquisition, use, or disposition of the property, and that maintenance procedures are implemented for such assets.</a:t>
          </a:r>
          <a:endParaRPr lang="en-US" sz="1900" kern="1200" dirty="0"/>
        </a:p>
      </dsp:txBody>
      <dsp:txXfrm>
        <a:off x="0" y="485877"/>
        <a:ext cx="7707923" cy="3710700"/>
      </dsp:txXfrm>
    </dsp:sp>
    <dsp:sp modelId="{66B68867-03BD-4B2E-BEAE-13CAC8EE9F6D}">
      <dsp:nvSpPr>
        <dsp:cNvPr id="0" name=""/>
        <dsp:cNvSpPr/>
      </dsp:nvSpPr>
      <dsp:spPr>
        <a:xfrm>
          <a:off x="385396" y="205437"/>
          <a:ext cx="5395546" cy="560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939" tIns="0" rIns="203939" bIns="0" numCol="1" spcCol="1270" anchor="ctr" anchorCtr="0">
          <a:noAutofit/>
        </a:bodyPr>
        <a:lstStyle/>
        <a:p>
          <a:pPr lvl="0" algn="l" defTabSz="1333500">
            <a:lnSpc>
              <a:spcPct val="90000"/>
            </a:lnSpc>
            <a:spcBef>
              <a:spcPct val="0"/>
            </a:spcBef>
            <a:spcAft>
              <a:spcPct val="35000"/>
            </a:spcAft>
          </a:pPr>
          <a:r>
            <a:rPr lang="en-US" sz="3000" b="1" kern="1200" dirty="0" smtClean="0"/>
            <a:t>Internal Controls</a:t>
          </a:r>
        </a:p>
      </dsp:txBody>
      <dsp:txXfrm>
        <a:off x="412776" y="232817"/>
        <a:ext cx="534078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5" tIns="46967" rIns="93935" bIns="46967"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5" tIns="46967" rIns="93935" bIns="46967" rtlCol="0"/>
          <a:lstStyle>
            <a:lvl1pPr algn="r">
              <a:defRPr sz="1200"/>
            </a:lvl1pPr>
          </a:lstStyle>
          <a:p>
            <a:fld id="{1DC33813-86A8-492A-AE12-98AAEACF43FF}" type="datetimeFigureOut">
              <a:rPr lang="en-US" smtClean="0"/>
              <a:pPr/>
              <a:t>3/18/2013</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5" tIns="46967" rIns="93935" bIns="46967"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5" tIns="46967" rIns="93935" bIns="46967" rtlCol="0" anchor="b"/>
          <a:lstStyle>
            <a:lvl1pPr algn="r">
              <a:defRPr sz="1200"/>
            </a:lvl1pPr>
          </a:lstStyle>
          <a:p>
            <a:fld id="{32BDEEE6-70E4-425C-905B-2A4AC3985FF0}" type="slidenum">
              <a:rPr lang="en-US" smtClean="0"/>
              <a:pPr/>
              <a:t>‹#›</a:t>
            </a:fld>
            <a:endParaRPr lang="en-US"/>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5" tIns="46967" rIns="93935" bIns="46967"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5" tIns="46967" rIns="93935" bIns="46967" rtlCol="0"/>
          <a:lstStyle>
            <a:lvl1pPr algn="r">
              <a:defRPr sz="1200"/>
            </a:lvl1pPr>
          </a:lstStyle>
          <a:p>
            <a:fld id="{C212F185-B6B5-4E3A-AD87-2FF3BCD19979}" type="datetimeFigureOut">
              <a:rPr lang="en-US" smtClean="0"/>
              <a:pPr/>
              <a:t>3/18/2013</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35" tIns="46967" rIns="93935" bIns="46967"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5" tIns="46967" rIns="93935" bIns="469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5" tIns="46967" rIns="93935" bIns="46967"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5" tIns="46967" rIns="93935" bIns="46967" rtlCol="0" anchor="b"/>
          <a:lstStyle>
            <a:lvl1pPr algn="r">
              <a:defRPr sz="1200"/>
            </a:lvl1pPr>
          </a:lstStyle>
          <a:p>
            <a:fld id="{74FDF521-A8C0-47CF-B688-3383CB252F15}" type="slidenum">
              <a:rPr lang="en-US" smtClean="0"/>
              <a:pPr/>
              <a:t>‹#›</a:t>
            </a:fld>
            <a:endParaRPr lang="en-US"/>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extLst>
      <p:ext uri="{BB962C8B-B14F-4D97-AF65-F5344CB8AC3E}">
        <p14:creationId xmlns:p14="http://schemas.microsoft.com/office/powerpoint/2010/main" val="329798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dirty="0"/>
          </a:p>
        </p:txBody>
      </p:sp>
    </p:spTree>
    <p:extLst>
      <p:ext uri="{BB962C8B-B14F-4D97-AF65-F5344CB8AC3E}">
        <p14:creationId xmlns:p14="http://schemas.microsoft.com/office/powerpoint/2010/main" val="331048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dirty="0"/>
          </a:p>
        </p:txBody>
      </p:sp>
    </p:spTree>
    <p:extLst>
      <p:ext uri="{BB962C8B-B14F-4D97-AF65-F5344CB8AC3E}">
        <p14:creationId xmlns:p14="http://schemas.microsoft.com/office/powerpoint/2010/main" val="150238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16</a:t>
            </a:fld>
            <a:endParaRPr lang="en-US" dirty="0"/>
          </a:p>
        </p:txBody>
      </p:sp>
    </p:spTree>
    <p:extLst>
      <p:ext uri="{BB962C8B-B14F-4D97-AF65-F5344CB8AC3E}">
        <p14:creationId xmlns:p14="http://schemas.microsoft.com/office/powerpoint/2010/main" val="251018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dirty="0"/>
          </a:p>
        </p:txBody>
      </p:sp>
    </p:spTree>
    <p:extLst>
      <p:ext uri="{BB962C8B-B14F-4D97-AF65-F5344CB8AC3E}">
        <p14:creationId xmlns:p14="http://schemas.microsoft.com/office/powerpoint/2010/main" val="229400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dirty="0"/>
          </a:p>
        </p:txBody>
      </p:sp>
    </p:spTree>
    <p:extLst>
      <p:ext uri="{BB962C8B-B14F-4D97-AF65-F5344CB8AC3E}">
        <p14:creationId xmlns:p14="http://schemas.microsoft.com/office/powerpoint/2010/main" val="215765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19</a:t>
            </a:fld>
            <a:endParaRPr lang="en-US" dirty="0"/>
          </a:p>
        </p:txBody>
      </p:sp>
    </p:spTree>
    <p:extLst>
      <p:ext uri="{BB962C8B-B14F-4D97-AF65-F5344CB8AC3E}">
        <p14:creationId xmlns:p14="http://schemas.microsoft.com/office/powerpoint/2010/main" val="299615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dirty="0"/>
          </a:p>
        </p:txBody>
      </p:sp>
    </p:spTree>
    <p:extLst>
      <p:ext uri="{BB962C8B-B14F-4D97-AF65-F5344CB8AC3E}">
        <p14:creationId xmlns:p14="http://schemas.microsoft.com/office/powerpoint/2010/main" val="164906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dirty="0"/>
          </a:p>
        </p:txBody>
      </p:sp>
    </p:spTree>
    <p:extLst>
      <p:ext uri="{BB962C8B-B14F-4D97-AF65-F5344CB8AC3E}">
        <p14:creationId xmlns:p14="http://schemas.microsoft.com/office/powerpoint/2010/main" val="64802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23</a:t>
            </a:fld>
            <a:endParaRPr lang="en-US" dirty="0"/>
          </a:p>
        </p:txBody>
      </p:sp>
    </p:spTree>
    <p:extLst>
      <p:ext uri="{BB962C8B-B14F-4D97-AF65-F5344CB8AC3E}">
        <p14:creationId xmlns:p14="http://schemas.microsoft.com/office/powerpoint/2010/main" val="265939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dirty="0"/>
          </a:p>
        </p:txBody>
      </p:sp>
    </p:spTree>
    <p:extLst>
      <p:ext uri="{BB962C8B-B14F-4D97-AF65-F5344CB8AC3E}">
        <p14:creationId xmlns:p14="http://schemas.microsoft.com/office/powerpoint/2010/main" val="2332945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24</a:t>
            </a:fld>
            <a:endParaRPr lang="en-US" dirty="0"/>
          </a:p>
        </p:txBody>
      </p:sp>
    </p:spTree>
    <p:extLst>
      <p:ext uri="{BB962C8B-B14F-4D97-AF65-F5344CB8AC3E}">
        <p14:creationId xmlns:p14="http://schemas.microsoft.com/office/powerpoint/2010/main" val="4125532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25</a:t>
            </a:fld>
            <a:endParaRPr lang="en-US" dirty="0"/>
          </a:p>
        </p:txBody>
      </p:sp>
    </p:spTree>
    <p:extLst>
      <p:ext uri="{BB962C8B-B14F-4D97-AF65-F5344CB8AC3E}">
        <p14:creationId xmlns:p14="http://schemas.microsoft.com/office/powerpoint/2010/main" val="330634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26</a:t>
            </a:fld>
            <a:endParaRPr lang="en-US" dirty="0"/>
          </a:p>
        </p:txBody>
      </p:sp>
    </p:spTree>
    <p:extLst>
      <p:ext uri="{BB962C8B-B14F-4D97-AF65-F5344CB8AC3E}">
        <p14:creationId xmlns:p14="http://schemas.microsoft.com/office/powerpoint/2010/main" val="3804475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27</a:t>
            </a:fld>
            <a:endParaRPr lang="en-US" dirty="0"/>
          </a:p>
        </p:txBody>
      </p:sp>
    </p:spTree>
    <p:extLst>
      <p:ext uri="{BB962C8B-B14F-4D97-AF65-F5344CB8AC3E}">
        <p14:creationId xmlns:p14="http://schemas.microsoft.com/office/powerpoint/2010/main" val="2325357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29</a:t>
            </a:fld>
            <a:endParaRPr lang="en-US" dirty="0"/>
          </a:p>
        </p:txBody>
      </p:sp>
    </p:spTree>
    <p:extLst>
      <p:ext uri="{BB962C8B-B14F-4D97-AF65-F5344CB8AC3E}">
        <p14:creationId xmlns:p14="http://schemas.microsoft.com/office/powerpoint/2010/main" val="2658182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dirty="0"/>
          </a:p>
        </p:txBody>
      </p:sp>
    </p:spTree>
    <p:extLst>
      <p:ext uri="{BB962C8B-B14F-4D97-AF65-F5344CB8AC3E}">
        <p14:creationId xmlns:p14="http://schemas.microsoft.com/office/powerpoint/2010/main" val="1431979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34</a:t>
            </a:fld>
            <a:endParaRPr lang="en-US" dirty="0"/>
          </a:p>
        </p:txBody>
      </p:sp>
    </p:spTree>
    <p:extLst>
      <p:ext uri="{BB962C8B-B14F-4D97-AF65-F5344CB8AC3E}">
        <p14:creationId xmlns:p14="http://schemas.microsoft.com/office/powerpoint/2010/main" val="2514136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35</a:t>
            </a:fld>
            <a:endParaRPr lang="en-US" dirty="0"/>
          </a:p>
        </p:txBody>
      </p:sp>
    </p:spTree>
    <p:extLst>
      <p:ext uri="{BB962C8B-B14F-4D97-AF65-F5344CB8AC3E}">
        <p14:creationId xmlns:p14="http://schemas.microsoft.com/office/powerpoint/2010/main" val="126854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37</a:t>
            </a:fld>
            <a:endParaRPr lang="en-US" dirty="0"/>
          </a:p>
        </p:txBody>
      </p:sp>
    </p:spTree>
    <p:extLst>
      <p:ext uri="{BB962C8B-B14F-4D97-AF65-F5344CB8AC3E}">
        <p14:creationId xmlns:p14="http://schemas.microsoft.com/office/powerpoint/2010/main" val="122004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dirty="0"/>
          </a:p>
        </p:txBody>
      </p:sp>
    </p:spTree>
    <p:extLst>
      <p:ext uri="{BB962C8B-B14F-4D97-AF65-F5344CB8AC3E}">
        <p14:creationId xmlns:p14="http://schemas.microsoft.com/office/powerpoint/2010/main" val="3914163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38</a:t>
            </a:fld>
            <a:endParaRPr lang="en-US" dirty="0"/>
          </a:p>
        </p:txBody>
      </p:sp>
    </p:spTree>
    <p:extLst>
      <p:ext uri="{BB962C8B-B14F-4D97-AF65-F5344CB8AC3E}">
        <p14:creationId xmlns:p14="http://schemas.microsoft.com/office/powerpoint/2010/main" val="3045481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39</a:t>
            </a:fld>
            <a:endParaRPr lang="en-US" dirty="0"/>
          </a:p>
        </p:txBody>
      </p:sp>
    </p:spTree>
    <p:extLst>
      <p:ext uri="{BB962C8B-B14F-4D97-AF65-F5344CB8AC3E}">
        <p14:creationId xmlns:p14="http://schemas.microsoft.com/office/powerpoint/2010/main" val="344006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40</a:t>
            </a:fld>
            <a:endParaRPr lang="en-US" dirty="0"/>
          </a:p>
        </p:txBody>
      </p:sp>
    </p:spTree>
    <p:extLst>
      <p:ext uri="{BB962C8B-B14F-4D97-AF65-F5344CB8AC3E}">
        <p14:creationId xmlns:p14="http://schemas.microsoft.com/office/powerpoint/2010/main" val="1511605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41</a:t>
            </a:fld>
            <a:endParaRPr lang="en-US" dirty="0"/>
          </a:p>
        </p:txBody>
      </p:sp>
    </p:spTree>
    <p:extLst>
      <p:ext uri="{BB962C8B-B14F-4D97-AF65-F5344CB8AC3E}">
        <p14:creationId xmlns:p14="http://schemas.microsoft.com/office/powerpoint/2010/main" val="581601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42</a:t>
            </a:fld>
            <a:endParaRPr lang="en-US" dirty="0"/>
          </a:p>
        </p:txBody>
      </p:sp>
    </p:spTree>
    <p:extLst>
      <p:ext uri="{BB962C8B-B14F-4D97-AF65-F5344CB8AC3E}">
        <p14:creationId xmlns:p14="http://schemas.microsoft.com/office/powerpoint/2010/main" val="3588672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43</a:t>
            </a:fld>
            <a:endParaRPr lang="en-US" dirty="0"/>
          </a:p>
        </p:txBody>
      </p:sp>
    </p:spTree>
    <p:extLst>
      <p:ext uri="{BB962C8B-B14F-4D97-AF65-F5344CB8AC3E}">
        <p14:creationId xmlns:p14="http://schemas.microsoft.com/office/powerpoint/2010/main" val="3728319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44</a:t>
            </a:fld>
            <a:endParaRPr lang="en-US" dirty="0"/>
          </a:p>
        </p:txBody>
      </p:sp>
    </p:spTree>
    <p:extLst>
      <p:ext uri="{BB962C8B-B14F-4D97-AF65-F5344CB8AC3E}">
        <p14:creationId xmlns:p14="http://schemas.microsoft.com/office/powerpoint/2010/main" val="1787413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45</a:t>
            </a:fld>
            <a:endParaRPr lang="en-US" dirty="0"/>
          </a:p>
        </p:txBody>
      </p:sp>
    </p:spTree>
    <p:extLst>
      <p:ext uri="{BB962C8B-B14F-4D97-AF65-F5344CB8AC3E}">
        <p14:creationId xmlns:p14="http://schemas.microsoft.com/office/powerpoint/2010/main" val="50906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46</a:t>
            </a:fld>
            <a:endParaRPr lang="en-US" dirty="0"/>
          </a:p>
        </p:txBody>
      </p:sp>
    </p:spTree>
    <p:extLst>
      <p:ext uri="{BB962C8B-B14F-4D97-AF65-F5344CB8AC3E}">
        <p14:creationId xmlns:p14="http://schemas.microsoft.com/office/powerpoint/2010/main" val="963686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48</a:t>
            </a:fld>
            <a:endParaRPr lang="en-US" dirty="0"/>
          </a:p>
        </p:txBody>
      </p:sp>
    </p:spTree>
    <p:extLst>
      <p:ext uri="{BB962C8B-B14F-4D97-AF65-F5344CB8AC3E}">
        <p14:creationId xmlns:p14="http://schemas.microsoft.com/office/powerpoint/2010/main" val="224896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dirty="0"/>
          </a:p>
        </p:txBody>
      </p:sp>
    </p:spTree>
    <p:extLst>
      <p:ext uri="{BB962C8B-B14F-4D97-AF65-F5344CB8AC3E}">
        <p14:creationId xmlns:p14="http://schemas.microsoft.com/office/powerpoint/2010/main" val="582932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pPr marL="474504" indent="-236437">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pPr defTabSz="939224">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57</a:t>
            </a:fld>
            <a:endParaRPr lang="en-US" dirty="0"/>
          </a:p>
        </p:txBody>
      </p:sp>
    </p:spTree>
    <p:extLst>
      <p:ext uri="{BB962C8B-B14F-4D97-AF65-F5344CB8AC3E}">
        <p14:creationId xmlns:p14="http://schemas.microsoft.com/office/powerpoint/2010/main" val="3374294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dirty="0"/>
          </a:p>
        </p:txBody>
      </p:sp>
    </p:spTree>
    <p:extLst>
      <p:ext uri="{BB962C8B-B14F-4D97-AF65-F5344CB8AC3E}">
        <p14:creationId xmlns:p14="http://schemas.microsoft.com/office/powerpoint/2010/main" val="79968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61</a:t>
            </a:fld>
            <a:endParaRPr lang="en-US" dirty="0"/>
          </a:p>
        </p:txBody>
      </p:sp>
    </p:spTree>
    <p:extLst>
      <p:ext uri="{BB962C8B-B14F-4D97-AF65-F5344CB8AC3E}">
        <p14:creationId xmlns:p14="http://schemas.microsoft.com/office/powerpoint/2010/main" val="2499863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65</a:t>
            </a:fld>
            <a:endParaRPr lang="en-US" dirty="0"/>
          </a:p>
        </p:txBody>
      </p:sp>
    </p:spTree>
    <p:extLst>
      <p:ext uri="{BB962C8B-B14F-4D97-AF65-F5344CB8AC3E}">
        <p14:creationId xmlns:p14="http://schemas.microsoft.com/office/powerpoint/2010/main" val="2555584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68</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69</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70</a:t>
            </a:fld>
            <a:endParaRPr lang="en-US" dirty="0"/>
          </a:p>
        </p:txBody>
      </p:sp>
    </p:spTree>
    <p:extLst>
      <p:ext uri="{BB962C8B-B14F-4D97-AF65-F5344CB8AC3E}">
        <p14:creationId xmlns:p14="http://schemas.microsoft.com/office/powerpoint/2010/main" val="420922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dirty="0"/>
          </a:p>
        </p:txBody>
      </p:sp>
    </p:spTree>
    <p:extLst>
      <p:ext uri="{BB962C8B-B14F-4D97-AF65-F5344CB8AC3E}">
        <p14:creationId xmlns:p14="http://schemas.microsoft.com/office/powerpoint/2010/main" val="875875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72</a:t>
            </a:fld>
            <a:endParaRPr lang="en-US" dirty="0"/>
          </a:p>
        </p:txBody>
      </p:sp>
    </p:spTree>
    <p:extLst>
      <p:ext uri="{BB962C8B-B14F-4D97-AF65-F5344CB8AC3E}">
        <p14:creationId xmlns:p14="http://schemas.microsoft.com/office/powerpoint/2010/main" val="33621298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74</a:t>
            </a:fld>
            <a:endParaRPr lang="en-US" dirty="0"/>
          </a:p>
        </p:txBody>
      </p:sp>
    </p:spTree>
    <p:extLst>
      <p:ext uri="{BB962C8B-B14F-4D97-AF65-F5344CB8AC3E}">
        <p14:creationId xmlns:p14="http://schemas.microsoft.com/office/powerpoint/2010/main" val="4935409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75</a:t>
            </a:fld>
            <a:endParaRPr lang="en-US" dirty="0"/>
          </a:p>
        </p:txBody>
      </p:sp>
    </p:spTree>
    <p:extLst>
      <p:ext uri="{BB962C8B-B14F-4D97-AF65-F5344CB8AC3E}">
        <p14:creationId xmlns:p14="http://schemas.microsoft.com/office/powerpoint/2010/main" val="3242335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76</a:t>
            </a:fld>
            <a:endParaRPr lang="en-US" dirty="0"/>
          </a:p>
        </p:txBody>
      </p:sp>
    </p:spTree>
    <p:extLst>
      <p:ext uri="{BB962C8B-B14F-4D97-AF65-F5344CB8AC3E}">
        <p14:creationId xmlns:p14="http://schemas.microsoft.com/office/powerpoint/2010/main" val="22682223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78</a:t>
            </a:fld>
            <a:endParaRPr lang="en-US" dirty="0"/>
          </a:p>
        </p:txBody>
      </p:sp>
    </p:spTree>
    <p:extLst>
      <p:ext uri="{BB962C8B-B14F-4D97-AF65-F5344CB8AC3E}">
        <p14:creationId xmlns:p14="http://schemas.microsoft.com/office/powerpoint/2010/main" val="19807678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79</a:t>
            </a:fld>
            <a:endParaRPr lang="en-US" dirty="0"/>
          </a:p>
        </p:txBody>
      </p:sp>
    </p:spTree>
    <p:extLst>
      <p:ext uri="{BB962C8B-B14F-4D97-AF65-F5344CB8AC3E}">
        <p14:creationId xmlns:p14="http://schemas.microsoft.com/office/powerpoint/2010/main" val="8492806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80</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81</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dirty="0"/>
          </a:p>
        </p:txBody>
      </p:sp>
    </p:spTree>
    <p:extLst>
      <p:ext uri="{BB962C8B-B14F-4D97-AF65-F5344CB8AC3E}">
        <p14:creationId xmlns:p14="http://schemas.microsoft.com/office/powerpoint/2010/main" val="26153504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83</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84</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dirty="0"/>
          </a:p>
        </p:txBody>
      </p:sp>
    </p:spTree>
    <p:extLst>
      <p:ext uri="{BB962C8B-B14F-4D97-AF65-F5344CB8AC3E}">
        <p14:creationId xmlns:p14="http://schemas.microsoft.com/office/powerpoint/2010/main" val="133162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dirty="0"/>
          </a:p>
        </p:txBody>
      </p:sp>
    </p:spTree>
    <p:extLst>
      <p:ext uri="{BB962C8B-B14F-4D97-AF65-F5344CB8AC3E}">
        <p14:creationId xmlns:p14="http://schemas.microsoft.com/office/powerpoint/2010/main" val="357244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06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06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675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684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684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172200" y="6569076"/>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6096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3909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172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6096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3909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1722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1350000" y="974400"/>
            <a:ext cx="74130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98459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684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684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27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36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36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4"/>
            <a:ext cx="4038600" cy="304801"/>
          </a:xfrm>
          <a:solidFill>
            <a:schemeClr val="accent2">
              <a:alpha val="39000"/>
            </a:schemeClr>
          </a:solidFill>
        </p:spPr>
        <p:txBody>
          <a:bodyPr tIns="274320" anchor="b">
            <a:noAutofit/>
          </a:bodyPr>
          <a:lstStyle>
            <a:lvl1pPr marL="0" indent="0">
              <a:buNone/>
              <a:defRPr sz="1800" b="1" cap="all" baseline="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57401"/>
            <a:ext cx="4038600"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95843"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799012" y="1752605"/>
            <a:ext cx="4040188" cy="304801"/>
          </a:xfrm>
          <a:solidFill>
            <a:schemeClr val="accent2">
              <a:alpha val="39000"/>
            </a:schemeClr>
          </a:solidFill>
        </p:spPr>
        <p:txBody>
          <a:bodyPr tIns="274320" anchor="b">
            <a:noAutofit/>
          </a:bodyPr>
          <a:lstStyle>
            <a:lvl1pPr marL="0" indent="0">
              <a:buNone/>
              <a:defRPr sz="1800" b="1" cap="all" baseline="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016035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36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3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36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36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3"/>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6172200" y="6569076"/>
            <a:ext cx="2895600" cy="365125"/>
          </a:xfrm>
          <a:prstGeom prst="rect">
            <a:avLst/>
          </a:prstGeom>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3"/>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4361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172200" y="6569076"/>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76200" y="6638076"/>
            <a:ext cx="2133600" cy="365125"/>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762000" y="1752600"/>
            <a:ext cx="2362200" cy="1524000"/>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3276600" y="1752601"/>
            <a:ext cx="54102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762000" y="3611999"/>
            <a:ext cx="2362200" cy="1524000"/>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3276600" y="3612000"/>
            <a:ext cx="54102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447800" y="974400"/>
            <a:ext cx="73368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28343792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9"/>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40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81"/>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2" r:id="rId35"/>
    <p:sldLayoutId id="2147483843"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 id="2147483855" r:id="rId45"/>
    <p:sldLayoutId id="2147483856" r:id="rId46"/>
    <p:sldLayoutId id="2147483857" r:id="rId47"/>
    <p:sldLayoutId id="2147483858" r:id="rId48"/>
    <p:sldLayoutId id="2147483859" r:id="rId49"/>
    <p:sldLayoutId id="2147483860" r:id="rId50"/>
    <p:sldLayoutId id="2147483862" r:id="rId51"/>
    <p:sldLayoutId id="2147483863" r:id="rId52"/>
    <p:sldLayoutId id="2147483864" r:id="rId53"/>
    <p:sldLayoutId id="2147483867" r:id="rId54"/>
    <p:sldLayoutId id="2147483868" r:id="rId55"/>
    <p:sldLayoutId id="2147483869" r:id="rId56"/>
    <p:sldLayoutId id="2147483870" r:id="rId57"/>
    <p:sldLayoutId id="2147483871" r:id="rId58"/>
    <p:sldLayoutId id="2147483872" r:id="rId59"/>
    <p:sldLayoutId id="2147483873" r:id="rId60"/>
    <p:sldLayoutId id="2147483874" r:id="rId61"/>
    <p:sldLayoutId id="2147483875" r:id="rId62"/>
    <p:sldLayoutId id="2147483876" r:id="rId63"/>
    <p:sldLayoutId id="2147483877" r:id="rId64"/>
    <p:sldLayoutId id="2147483878" r:id="rId65"/>
    <p:sldLayoutId id="2147483879" r:id="rId66"/>
    <p:sldLayoutId id="2147483880" r:id="rId67"/>
    <p:sldLayoutId id="2147483882" r:id="rId68"/>
    <p:sldLayoutId id="2147483883" r:id="rId69"/>
    <p:sldLayoutId id="2147483884" r:id="rId70"/>
    <p:sldLayoutId id="2147483885" r:id="rId71"/>
    <p:sldLayoutId id="2147483886" r:id="rId72"/>
    <p:sldLayoutId id="2147483888" r:id="rId73"/>
    <p:sldLayoutId id="2147483889" r:id="rId74"/>
    <p:sldLayoutId id="2147483890" r:id="rId75"/>
    <p:sldLayoutId id="2147483891" r:id="rId76"/>
    <p:sldLayoutId id="2147483892" r:id="rId77"/>
    <p:sldLayoutId id="2147483893" r:id="rId78"/>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5.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5.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0.xml"/><Relationship Id="rId1" Type="http://schemas.openxmlformats.org/officeDocument/2006/relationships/slideLayout" Target="../slideLayouts/slideLayout4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2.xml"/><Relationship Id="rId1" Type="http://schemas.openxmlformats.org/officeDocument/2006/relationships/slideLayout" Target="../slideLayouts/slideLayout5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3.xml"/><Relationship Id="rId1" Type="http://schemas.openxmlformats.org/officeDocument/2006/relationships/slideLayout" Target="../slideLayouts/slideLayout5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4.xml"/><Relationship Id="rId1" Type="http://schemas.openxmlformats.org/officeDocument/2006/relationships/slideLayout" Target="../slideLayouts/slideLayout55.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7.xml"/><Relationship Id="rId1" Type="http://schemas.openxmlformats.org/officeDocument/2006/relationships/slideLayout" Target="../slideLayouts/slideLayout5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8.xml"/><Relationship Id="rId1" Type="http://schemas.openxmlformats.org/officeDocument/2006/relationships/slideLayout" Target="../slideLayouts/slideLayout59.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9.xml"/><Relationship Id="rId1" Type="http://schemas.openxmlformats.org/officeDocument/2006/relationships/slideLayout" Target="../slideLayouts/slideLayout60.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50.xml"/><Relationship Id="rId1" Type="http://schemas.openxmlformats.org/officeDocument/2006/relationships/slideLayout" Target="../slideLayouts/slideLayout61.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1.xml"/><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39.xml"/><Relationship Id="rId5" Type="http://schemas.openxmlformats.org/officeDocument/2006/relationships/image" Target="../media/image24.jpeg"/><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39.xml"/><Relationship Id="rId5" Type="http://schemas.openxmlformats.org/officeDocument/2006/relationships/image" Target="../media/image27.jpeg"/><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39.xml"/><Relationship Id="rId5" Type="http://schemas.openxmlformats.org/officeDocument/2006/relationships/image" Target="../media/image27.jpeg"/><Relationship Id="rId4" Type="http://schemas.openxmlformats.org/officeDocument/2006/relationships/image" Target="../media/image26.jpe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7.xml"/><Relationship Id="rId1" Type="http://schemas.openxmlformats.org/officeDocument/2006/relationships/slideLayout" Target="../slideLayouts/slideLayout65.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8.xml"/><Relationship Id="rId1" Type="http://schemas.openxmlformats.org/officeDocument/2006/relationships/slideLayout" Target="../slideLayouts/slideLayout66.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9.xml"/><Relationship Id="rId1" Type="http://schemas.openxmlformats.org/officeDocument/2006/relationships/slideLayout" Target="../slideLayouts/slideLayout6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60.xml"/><Relationship Id="rId1" Type="http://schemas.openxmlformats.org/officeDocument/2006/relationships/slideLayout" Target="../slideLayouts/slideLayout6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61.xml"/><Relationship Id="rId1" Type="http://schemas.openxmlformats.org/officeDocument/2006/relationships/slideLayout" Target="../slideLayouts/slideLayout69.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62.xml"/><Relationship Id="rId1" Type="http://schemas.openxmlformats.org/officeDocument/2006/relationships/slideLayout" Target="../slideLayouts/slideLayout70.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63.xml"/><Relationship Id="rId1" Type="http://schemas.openxmlformats.org/officeDocument/2006/relationships/slideLayout" Target="../slideLayouts/slideLayout71.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64.xml"/><Relationship Id="rId1" Type="http://schemas.openxmlformats.org/officeDocument/2006/relationships/slideLayout" Target="../slideLayouts/slideLayout7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67.xml"/><Relationship Id="rId1" Type="http://schemas.openxmlformats.org/officeDocument/2006/relationships/slideLayout" Target="../slideLayouts/slideLayout74.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68.xml"/><Relationship Id="rId1" Type="http://schemas.openxmlformats.org/officeDocument/2006/relationships/slideLayout" Target="../slideLayouts/slideLayout75.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69.xml"/><Relationship Id="rId1" Type="http://schemas.openxmlformats.org/officeDocument/2006/relationships/slideLayout" Target="../slideLayouts/slideLayout76.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7.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71.xml"/><Relationship Id="rId1" Type="http://schemas.openxmlformats.org/officeDocument/2006/relationships/slideLayout" Target="../slideLayouts/slideLayout78.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713" y="2409822"/>
            <a:ext cx="4395787" cy="3059112"/>
          </a:xfrm>
        </p:spPr>
        <p:txBody>
          <a:bodyPr rtlCol="0" anchor="t">
            <a:normAutofit/>
          </a:bodyPr>
          <a:lstStyle/>
          <a:p>
            <a:pPr algn="r" eaLnBrk="1" fontAlgn="auto" hangingPunct="1">
              <a:spcAft>
                <a:spcPts val="0"/>
              </a:spcAft>
              <a:defRPr/>
            </a:pPr>
            <a:r>
              <a:rPr lang="en-US" sz="2800" b="1" dirty="0" smtClean="0">
                <a:solidFill>
                  <a:srgbClr val="385B74"/>
                </a:solidFill>
                <a:latin typeface="Arial Unicode MS" pitchFamily="34" charset="-128"/>
                <a:ea typeface="Arial Unicode MS" pitchFamily="34" charset="-128"/>
                <a:cs typeface="Arial Unicode MS" pitchFamily="34" charset="-128"/>
              </a:rPr>
              <a:t>Financial Management Oversight</a:t>
            </a:r>
            <a:br>
              <a:rPr lang="en-US" sz="2800" b="1" dirty="0" smtClean="0">
                <a:solidFill>
                  <a:srgbClr val="385B74"/>
                </a:solidFill>
                <a:latin typeface="Arial Unicode MS" pitchFamily="34" charset="-128"/>
                <a:ea typeface="Arial Unicode MS" pitchFamily="34" charset="-128"/>
                <a:cs typeface="Arial Unicode MS" pitchFamily="34" charset="-128"/>
              </a:rPr>
            </a:br>
            <a:r>
              <a:rPr lang="en-US" sz="2800" b="1" dirty="0" smtClean="0">
                <a:solidFill>
                  <a:srgbClr val="385B74"/>
                </a:solidFill>
                <a:latin typeface="Arial Unicode MS" pitchFamily="34" charset="-128"/>
                <a:ea typeface="Arial Unicode MS" pitchFamily="34" charset="-128"/>
                <a:cs typeface="Arial Unicode MS" pitchFamily="34" charset="-128"/>
              </a:rPr>
              <a:t>FY 2013</a:t>
            </a:r>
            <a:r>
              <a:rPr lang="en-US" sz="2500" dirty="0" smtClean="0">
                <a:latin typeface="Raavi" pitchFamily="34" charset="0"/>
                <a:ea typeface="+mj-ea"/>
                <a:cs typeface="Raavi" pitchFamily="34" charset="0"/>
              </a:rPr>
              <a:t/>
            </a:r>
            <a:br>
              <a:rPr lang="en-US" sz="2500" dirty="0" smtClean="0">
                <a:latin typeface="Raavi" pitchFamily="34" charset="0"/>
                <a:ea typeface="+mj-ea"/>
                <a:cs typeface="Raavi" pitchFamily="34" charset="0"/>
              </a:rPr>
            </a:br>
            <a:r>
              <a:rPr lang="en-US" sz="2400" dirty="0" smtClean="0">
                <a:latin typeface="Helvetica Neue"/>
                <a:ea typeface="+mj-ea"/>
              </a:rPr>
              <a:t/>
            </a:r>
            <a:br>
              <a:rPr lang="en-US" sz="2400" dirty="0" smtClean="0">
                <a:latin typeface="Helvetica Neue"/>
                <a:ea typeface="+mj-ea"/>
              </a:rPr>
            </a:br>
            <a:endParaRPr lang="en-US" sz="1900" b="0" dirty="0" smtClean="0">
              <a:solidFill>
                <a:schemeClr val="tx1"/>
              </a:solidFill>
              <a:latin typeface="Gill Sans MT" pitchFamily="34" charset="0"/>
              <a:ea typeface="+mj-ea"/>
            </a:endParaRPr>
          </a:p>
        </p:txBody>
      </p:sp>
      <p:grpSp>
        <p:nvGrpSpPr>
          <p:cNvPr id="5" name="Group 4"/>
          <p:cNvGrpSpPr>
            <a:grpSpLocks noChangeAspect="1"/>
          </p:cNvGrpSpPr>
          <p:nvPr/>
        </p:nvGrpSpPr>
        <p:grpSpPr bwMode="auto">
          <a:xfrm>
            <a:off x="1740087" y="5751145"/>
            <a:ext cx="5750959" cy="1098551"/>
            <a:chOff x="-798" y="2073"/>
            <a:chExt cx="8153" cy="980"/>
          </a:xfrm>
        </p:grpSpPr>
        <p:pic>
          <p:nvPicPr>
            <p:cNvPr id="6" name="Picture 5" descr="ny-nj-hr-path082701-04"/>
            <p:cNvPicPr>
              <a:picLocks noChangeAspect="1" noChangeArrowheads="1"/>
            </p:cNvPicPr>
            <p:nvPr/>
          </p:nvPicPr>
          <p:blipFill>
            <a:blip r:embed="rId2" cstate="print"/>
            <a:srcRect t="8333" b="10001"/>
            <a:stretch>
              <a:fillRect/>
            </a:stretch>
          </p:blipFill>
          <p:spPr bwMode="auto">
            <a:xfrm>
              <a:off x="-798" y="2073"/>
              <a:ext cx="1595" cy="977"/>
            </a:xfrm>
            <a:prstGeom prst="rect">
              <a:avLst/>
            </a:prstGeom>
            <a:noFill/>
            <a:ln w="9525">
              <a:noFill/>
              <a:miter lim="800000"/>
              <a:headEnd/>
              <a:tailEnd/>
            </a:ln>
          </p:spPr>
        </p:pic>
        <p:pic>
          <p:nvPicPr>
            <p:cNvPr id="7" name="Picture 6" descr="trolley-dfrws2005"/>
            <p:cNvPicPr>
              <a:picLocks noChangeAspect="1" noChangeArrowheads="1"/>
            </p:cNvPicPr>
            <p:nvPr/>
          </p:nvPicPr>
          <p:blipFill>
            <a:blip r:embed="rId3" cstate="print"/>
            <a:srcRect t="2605" r="2344" b="16927"/>
            <a:stretch>
              <a:fillRect/>
            </a:stretch>
          </p:blipFill>
          <p:spPr bwMode="auto">
            <a:xfrm>
              <a:off x="841" y="2073"/>
              <a:ext cx="1595" cy="979"/>
            </a:xfrm>
            <a:prstGeom prst="rect">
              <a:avLst/>
            </a:prstGeom>
            <a:noFill/>
            <a:ln w="9525">
              <a:noFill/>
              <a:miter lim="800000"/>
              <a:headEnd/>
              <a:tailEnd/>
            </a:ln>
          </p:spPr>
        </p:pic>
        <p:pic>
          <p:nvPicPr>
            <p:cNvPr id="8" name="Picture 7" descr="Marthas%20Vineyard%20Ferry"/>
            <p:cNvPicPr>
              <a:picLocks noChangeAspect="1" noChangeArrowheads="1"/>
            </p:cNvPicPr>
            <p:nvPr/>
          </p:nvPicPr>
          <p:blipFill>
            <a:blip r:embed="rId4" cstate="print"/>
            <a:srcRect l="20531" t="11990" r="7246"/>
            <a:stretch>
              <a:fillRect/>
            </a:stretch>
          </p:blipFill>
          <p:spPr bwMode="auto">
            <a:xfrm>
              <a:off x="2481" y="2073"/>
              <a:ext cx="1595" cy="978"/>
            </a:xfrm>
            <a:prstGeom prst="rect">
              <a:avLst/>
            </a:prstGeom>
            <a:noFill/>
            <a:ln w="9525">
              <a:noFill/>
              <a:miter lim="800000"/>
              <a:headEnd/>
              <a:tailEnd/>
            </a:ln>
          </p:spPr>
        </p:pic>
        <p:pic>
          <p:nvPicPr>
            <p:cNvPr id="9" name="Picture 8" descr="hbd1004"/>
            <p:cNvPicPr>
              <a:picLocks noChangeAspect="1" noChangeArrowheads="1"/>
            </p:cNvPicPr>
            <p:nvPr/>
          </p:nvPicPr>
          <p:blipFill>
            <a:blip r:embed="rId5" cstate="print"/>
            <a:srcRect l="11111" t="8333" r="14444" b="21666"/>
            <a:stretch>
              <a:fillRect/>
            </a:stretch>
          </p:blipFill>
          <p:spPr bwMode="auto">
            <a:xfrm>
              <a:off x="5760" y="2073"/>
              <a:ext cx="1595" cy="979"/>
            </a:xfrm>
            <a:prstGeom prst="rect">
              <a:avLst/>
            </a:prstGeom>
            <a:noFill/>
            <a:ln w="9525">
              <a:noFill/>
              <a:miter lim="800000"/>
              <a:headEnd/>
              <a:tailEnd/>
            </a:ln>
          </p:spPr>
        </p:pic>
        <p:pic>
          <p:nvPicPr>
            <p:cNvPr id="10" name="Picture 9" descr="hybridbus_photo"/>
            <p:cNvPicPr>
              <a:picLocks noChangeAspect="1" noChangeArrowheads="1"/>
            </p:cNvPicPr>
            <p:nvPr/>
          </p:nvPicPr>
          <p:blipFill>
            <a:blip r:embed="rId6" cstate="print"/>
            <a:srcRect t="12213" b="15266"/>
            <a:stretch>
              <a:fillRect/>
            </a:stretch>
          </p:blipFill>
          <p:spPr bwMode="auto">
            <a:xfrm>
              <a:off x="4120" y="2073"/>
              <a:ext cx="1595" cy="9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16799368"/>
              </p:ext>
            </p:extLst>
          </p:nvPr>
        </p:nvGraphicFramePr>
        <p:xfrm>
          <a:off x="685800" y="1600201"/>
          <a:ext cx="8305800" cy="4413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31631" y="1008185"/>
            <a:ext cx="7391400" cy="457200"/>
          </a:xfrm>
        </p:spPr>
        <p:txBody>
          <a:bodyPr/>
          <a:lstStyle/>
          <a:p>
            <a:pPr algn="ctr"/>
            <a:r>
              <a:rPr lang="en-US" dirty="0" smtClean="0"/>
              <a:t>Financial Reporting Common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10</a:t>
            </a:fld>
            <a:endParaRPr lang="en-US" dirty="0"/>
          </a:p>
        </p:txBody>
      </p:sp>
    </p:spTree>
    <p:extLst>
      <p:ext uri="{BB962C8B-B14F-4D97-AF65-F5344CB8AC3E}">
        <p14:creationId xmlns:p14="http://schemas.microsoft.com/office/powerpoint/2010/main" val="119497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91109574"/>
              </p:ext>
            </p:extLst>
          </p:nvPr>
        </p:nvGraphicFramePr>
        <p:xfrm>
          <a:off x="879231" y="1600200"/>
          <a:ext cx="801858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31631" y="990600"/>
            <a:ext cx="7391400" cy="457200"/>
          </a:xfrm>
        </p:spPr>
        <p:txBody>
          <a:bodyPr/>
          <a:lstStyle/>
          <a:p>
            <a:pPr algn="ctr"/>
            <a:r>
              <a:rPr lang="en-US" dirty="0" smtClean="0"/>
              <a:t>Standards of 49 CFR 18.20 (Example) and 49 CFR 19.21</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11</a:t>
            </a:fld>
            <a:endParaRPr lang="en-US" dirty="0"/>
          </a:p>
        </p:txBody>
      </p:sp>
    </p:spTree>
    <p:extLst>
      <p:ext uri="{BB962C8B-B14F-4D97-AF65-F5344CB8AC3E}">
        <p14:creationId xmlns:p14="http://schemas.microsoft.com/office/powerpoint/2010/main" val="1382108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17308649"/>
              </p:ext>
            </p:extLst>
          </p:nvPr>
        </p:nvGraphicFramePr>
        <p:xfrm>
          <a:off x="685800" y="1524000"/>
          <a:ext cx="8305800" cy="443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984739" y="984738"/>
            <a:ext cx="7391400" cy="457200"/>
          </a:xfrm>
        </p:spPr>
        <p:txBody>
          <a:bodyPr/>
          <a:lstStyle/>
          <a:p>
            <a:pPr algn="ctr"/>
            <a:r>
              <a:rPr lang="en-US" dirty="0" smtClean="0"/>
              <a:t>Accounting Records Common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12</a:t>
            </a:fld>
            <a:endParaRPr lang="en-US" dirty="0"/>
          </a:p>
        </p:txBody>
      </p:sp>
    </p:spTree>
    <p:extLst>
      <p:ext uri="{BB962C8B-B14F-4D97-AF65-F5344CB8AC3E}">
        <p14:creationId xmlns:p14="http://schemas.microsoft.com/office/powerpoint/2010/main" val="183867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95075357"/>
              </p:ext>
            </p:extLst>
          </p:nvPr>
        </p:nvGraphicFramePr>
        <p:xfrm>
          <a:off x="1055076" y="1600200"/>
          <a:ext cx="7707923" cy="4402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937845" y="990600"/>
            <a:ext cx="7391400" cy="457200"/>
          </a:xfrm>
        </p:spPr>
        <p:txBody>
          <a:bodyPr/>
          <a:lstStyle/>
          <a:p>
            <a:pPr algn="ctr"/>
            <a:r>
              <a:rPr lang="en-US" dirty="0" smtClean="0"/>
              <a:t>Standards of 49 CFR 18.20 (Example) and 19.41</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13</a:t>
            </a:fld>
            <a:endParaRPr lang="en-US" dirty="0"/>
          </a:p>
        </p:txBody>
      </p:sp>
    </p:spTree>
    <p:extLst>
      <p:ext uri="{BB962C8B-B14F-4D97-AF65-F5344CB8AC3E}">
        <p14:creationId xmlns:p14="http://schemas.microsoft.com/office/powerpoint/2010/main" val="4060261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95548812"/>
              </p:ext>
            </p:extLst>
          </p:nvPr>
        </p:nvGraphicFramePr>
        <p:xfrm>
          <a:off x="685800" y="1500554"/>
          <a:ext cx="8305800" cy="444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973016" y="960437"/>
            <a:ext cx="7391400" cy="457200"/>
          </a:xfrm>
        </p:spPr>
        <p:txBody>
          <a:bodyPr/>
          <a:lstStyle/>
          <a:p>
            <a:pPr algn="ctr"/>
            <a:r>
              <a:rPr lang="en-US" dirty="0" smtClean="0"/>
              <a:t>Internal Controls Common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14</a:t>
            </a:fld>
            <a:endParaRPr lang="en-US" dirty="0"/>
          </a:p>
        </p:txBody>
      </p:sp>
    </p:spTree>
    <p:extLst>
      <p:ext uri="{BB962C8B-B14F-4D97-AF65-F5344CB8AC3E}">
        <p14:creationId xmlns:p14="http://schemas.microsoft.com/office/powerpoint/2010/main" val="45231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55977144"/>
              </p:ext>
            </p:extLst>
          </p:nvPr>
        </p:nvGraphicFramePr>
        <p:xfrm>
          <a:off x="808892" y="1676400"/>
          <a:ext cx="8182708" cy="4278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926124" y="1207477"/>
            <a:ext cx="7391400" cy="468922"/>
          </a:xfrm>
        </p:spPr>
        <p:txBody>
          <a:bodyPr/>
          <a:lstStyle/>
          <a:p>
            <a:pPr algn="ctr"/>
            <a:r>
              <a:rPr lang="en-US" dirty="0" smtClean="0"/>
              <a:t>Standards of 49 CFR 18.20 (Example) and 49 CFR 19.21</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15</a:t>
            </a:fld>
            <a:endParaRPr lang="en-US" dirty="0"/>
          </a:p>
        </p:txBody>
      </p:sp>
    </p:spTree>
    <p:extLst>
      <p:ext uri="{BB962C8B-B14F-4D97-AF65-F5344CB8AC3E}">
        <p14:creationId xmlns:p14="http://schemas.microsoft.com/office/powerpoint/2010/main" val="211439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0771727"/>
              </p:ext>
            </p:extLst>
          </p:nvPr>
        </p:nvGraphicFramePr>
        <p:xfrm>
          <a:off x="838200" y="1600200"/>
          <a:ext cx="8153400" cy="4355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08184" y="994752"/>
            <a:ext cx="7391400" cy="457200"/>
          </a:xfrm>
        </p:spPr>
        <p:txBody>
          <a:bodyPr/>
          <a:lstStyle/>
          <a:p>
            <a:pPr algn="ctr"/>
            <a:r>
              <a:rPr lang="en-US" dirty="0" smtClean="0"/>
              <a:t>Budget Control Common Conditions</a:t>
            </a:r>
            <a:endParaRPr lang="en-US" dirty="0"/>
          </a:p>
        </p:txBody>
      </p:sp>
      <p:sp>
        <p:nvSpPr>
          <p:cNvPr id="4" name="Title 3"/>
          <p:cNvSpPr>
            <a:spLocks noGrp="1"/>
          </p:cNvSpPr>
          <p:nvPr>
            <p:ph type="title"/>
          </p:nvPr>
        </p:nvSpPr>
        <p:spPr/>
        <p:txBody>
          <a:bodyPr anchor="t"/>
          <a:lstStyle/>
          <a:p>
            <a:pPr>
              <a:spcBef>
                <a:spcPts val="600"/>
              </a:spcBef>
            </a:pPr>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16</a:t>
            </a:fld>
            <a:endParaRPr lang="en-US" dirty="0"/>
          </a:p>
        </p:txBody>
      </p:sp>
    </p:spTree>
    <p:extLst>
      <p:ext uri="{BB962C8B-B14F-4D97-AF65-F5344CB8AC3E}">
        <p14:creationId xmlns:p14="http://schemas.microsoft.com/office/powerpoint/2010/main" val="4149082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47771377"/>
              </p:ext>
            </p:extLst>
          </p:nvPr>
        </p:nvGraphicFramePr>
        <p:xfrm>
          <a:off x="949568" y="1600200"/>
          <a:ext cx="7813431" cy="4319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113693" y="990600"/>
            <a:ext cx="7391400" cy="457200"/>
          </a:xfrm>
        </p:spPr>
        <p:txBody>
          <a:bodyPr/>
          <a:lstStyle/>
          <a:p>
            <a:pPr algn="ctr"/>
            <a:r>
              <a:rPr lang="en-US" dirty="0" smtClean="0"/>
              <a:t>Standards of 49 CFR 18.20 (Example) and 49 CFR 19.21</a:t>
            </a:r>
            <a:endParaRPr lang="en-US" dirty="0"/>
          </a:p>
        </p:txBody>
      </p:sp>
      <p:sp>
        <p:nvSpPr>
          <p:cNvPr id="4" name="Title 3"/>
          <p:cNvSpPr>
            <a:spLocks noGrp="1"/>
          </p:cNvSpPr>
          <p:nvPr>
            <p:ph type="title"/>
          </p:nvPr>
        </p:nvSpPr>
        <p:spPr/>
        <p:txBody>
          <a:bodyPr anchor="t"/>
          <a:lstStyle/>
          <a:p>
            <a:pPr>
              <a:spcBef>
                <a:spcPts val="600"/>
              </a:spcBef>
            </a:pPr>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17</a:t>
            </a:fld>
            <a:endParaRPr lang="en-US" dirty="0"/>
          </a:p>
        </p:txBody>
      </p:sp>
    </p:spTree>
    <p:extLst>
      <p:ext uri="{BB962C8B-B14F-4D97-AF65-F5344CB8AC3E}">
        <p14:creationId xmlns:p14="http://schemas.microsoft.com/office/powerpoint/2010/main" val="196777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87834179"/>
              </p:ext>
            </p:extLst>
          </p:nvPr>
        </p:nvGraphicFramePr>
        <p:xfrm>
          <a:off x="838200" y="1600200"/>
          <a:ext cx="8153400" cy="437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838199" y="984738"/>
            <a:ext cx="7661031" cy="457200"/>
          </a:xfrm>
        </p:spPr>
        <p:txBody>
          <a:bodyPr/>
          <a:lstStyle/>
          <a:p>
            <a:pPr algn="ctr"/>
            <a:r>
              <a:rPr lang="en-US" dirty="0" smtClean="0"/>
              <a:t>Allowable Cost Common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18</a:t>
            </a:fld>
            <a:endParaRPr lang="en-US" dirty="0"/>
          </a:p>
        </p:txBody>
      </p:sp>
    </p:spTree>
    <p:extLst>
      <p:ext uri="{BB962C8B-B14F-4D97-AF65-F5344CB8AC3E}">
        <p14:creationId xmlns:p14="http://schemas.microsoft.com/office/powerpoint/2010/main" val="418586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16397278"/>
              </p:ext>
            </p:extLst>
          </p:nvPr>
        </p:nvGraphicFramePr>
        <p:xfrm>
          <a:off x="808892" y="1600200"/>
          <a:ext cx="8106508" cy="4284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08184" y="996462"/>
            <a:ext cx="7391400" cy="457200"/>
          </a:xfrm>
        </p:spPr>
        <p:txBody>
          <a:bodyPr/>
          <a:lstStyle/>
          <a:p>
            <a:pPr algn="ctr"/>
            <a:r>
              <a:rPr lang="en-US" dirty="0" smtClean="0"/>
              <a:t>Standards of 49 CFR 18.20 (Example) and 49 CFR 19.21</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19</a:t>
            </a:fld>
            <a:endParaRPr lang="en-US" dirty="0"/>
          </a:p>
        </p:txBody>
      </p:sp>
    </p:spTree>
    <p:extLst>
      <p:ext uri="{BB962C8B-B14F-4D97-AF65-F5344CB8AC3E}">
        <p14:creationId xmlns:p14="http://schemas.microsoft.com/office/powerpoint/2010/main" val="251493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smtClean="0">
                <a:latin typeface="Arial Unicode MS" pitchFamily="34" charset="-128"/>
                <a:ea typeface="Arial Unicode MS" pitchFamily="34" charset="-128"/>
                <a:cs typeface="Arial Unicode MS" pitchFamily="34" charset="-128"/>
              </a:rPr>
              <a:t>CONTENTS</a:t>
            </a:r>
            <a:endParaRPr lang="en-US" sz="4100" b="1" dirty="0">
              <a:latin typeface="Arial Unicode MS" pitchFamily="34" charset="-128"/>
              <a:ea typeface="Arial Unicode MS" pitchFamily="34" charset="-128"/>
              <a:cs typeface="Arial Unicode MS" pitchFamily="34" charset="-128"/>
            </a:endParaRPr>
          </a:p>
        </p:txBody>
      </p:sp>
      <p:sp>
        <p:nvSpPr>
          <p:cNvPr id="12" name="Content Placeholder 11"/>
          <p:cNvSpPr>
            <a:spLocks noGrp="1"/>
          </p:cNvSpPr>
          <p:nvPr>
            <p:ph idx="1"/>
          </p:nvPr>
        </p:nvSpPr>
        <p:spPr>
          <a:xfrm>
            <a:off x="211015" y="1417638"/>
            <a:ext cx="8475785" cy="4708526"/>
          </a:xfrm>
        </p:spPr>
        <p:txBody>
          <a:bodyPr/>
          <a:lstStyle/>
          <a:p>
            <a:pPr marL="0" indent="0">
              <a:buNone/>
            </a:pPr>
            <a:r>
              <a:rPr lang="en-US" dirty="0" smtClean="0">
                <a:solidFill>
                  <a:srgbClr val="002060"/>
                </a:solidFill>
              </a:rPr>
              <a:t>           Presentation </a:t>
            </a:r>
            <a:r>
              <a:rPr lang="en-US" dirty="0">
                <a:solidFill>
                  <a:srgbClr val="002060"/>
                </a:solidFill>
              </a:rPr>
              <a:t>Objective</a:t>
            </a:r>
          </a:p>
          <a:p>
            <a:pPr marL="0" indent="0">
              <a:buNone/>
            </a:pPr>
            <a:endParaRPr lang="en-US" dirty="0"/>
          </a:p>
        </p:txBody>
      </p:sp>
      <p:sp>
        <p:nvSpPr>
          <p:cNvPr id="6" name="Oval 5"/>
          <p:cNvSpPr/>
          <p:nvPr/>
        </p:nvSpPr>
        <p:spPr>
          <a:xfrm>
            <a:off x="457200" y="3171094"/>
            <a:ext cx="789214" cy="6095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Slide 28</a:t>
            </a:r>
            <a:endParaRPr lang="en-US" sz="1200" dirty="0">
              <a:solidFill>
                <a:schemeClr val="tx1"/>
              </a:solidFill>
            </a:endParaRPr>
          </a:p>
        </p:txBody>
      </p:sp>
      <p:sp>
        <p:nvSpPr>
          <p:cNvPr id="7" name="Oval 6"/>
          <p:cNvSpPr/>
          <p:nvPr/>
        </p:nvSpPr>
        <p:spPr>
          <a:xfrm>
            <a:off x="457200" y="3909647"/>
            <a:ext cx="789214" cy="6095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Slide 47</a:t>
            </a:r>
            <a:endParaRPr lang="en-US" sz="1200" dirty="0">
              <a:solidFill>
                <a:schemeClr val="tx1"/>
              </a:solidFill>
            </a:endParaRPr>
          </a:p>
        </p:txBody>
      </p:sp>
      <p:sp>
        <p:nvSpPr>
          <p:cNvPr id="8" name="Oval 7"/>
          <p:cNvSpPr/>
          <p:nvPr/>
        </p:nvSpPr>
        <p:spPr>
          <a:xfrm>
            <a:off x="457200" y="4618897"/>
            <a:ext cx="789214" cy="6095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Slide 71</a:t>
            </a:r>
            <a:endParaRPr lang="en-US" sz="1200" dirty="0">
              <a:solidFill>
                <a:schemeClr val="tx1"/>
              </a:solidFill>
            </a:endParaRPr>
          </a:p>
        </p:txBody>
      </p:sp>
      <p:sp>
        <p:nvSpPr>
          <p:cNvPr id="9" name="Oval 8"/>
          <p:cNvSpPr/>
          <p:nvPr/>
        </p:nvSpPr>
        <p:spPr>
          <a:xfrm>
            <a:off x="457200" y="5351586"/>
            <a:ext cx="789214" cy="6095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Slide 77</a:t>
            </a:r>
            <a:endParaRPr lang="en-US" sz="1200" dirty="0">
              <a:solidFill>
                <a:schemeClr val="tx1"/>
              </a:solidFill>
            </a:endParaRPr>
          </a:p>
        </p:txBody>
      </p:sp>
      <p:sp>
        <p:nvSpPr>
          <p:cNvPr id="10" name="Oval 9"/>
          <p:cNvSpPr/>
          <p:nvPr/>
        </p:nvSpPr>
        <p:spPr>
          <a:xfrm>
            <a:off x="457200" y="1480066"/>
            <a:ext cx="789214" cy="6095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Slide 3</a:t>
            </a:r>
            <a:endParaRPr lang="en-US" sz="1200" dirty="0">
              <a:solidFill>
                <a:schemeClr val="tx1"/>
              </a:solidFill>
            </a:endParaRPr>
          </a:p>
        </p:txBody>
      </p:sp>
      <p:sp>
        <p:nvSpPr>
          <p:cNvPr id="11" name="Oval 10"/>
          <p:cNvSpPr/>
          <p:nvPr/>
        </p:nvSpPr>
        <p:spPr>
          <a:xfrm>
            <a:off x="435847" y="2403236"/>
            <a:ext cx="789214" cy="6095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Slide 4</a:t>
            </a:r>
            <a:endParaRPr lang="en-US" sz="1200" dirty="0">
              <a:solidFill>
                <a:schemeClr val="tx1"/>
              </a:solidFill>
            </a:endParaRPr>
          </a:p>
        </p:txBody>
      </p:sp>
      <p:sp>
        <p:nvSpPr>
          <p:cNvPr id="5" name="TextBox 4"/>
          <p:cNvSpPr txBox="1"/>
          <p:nvPr/>
        </p:nvSpPr>
        <p:spPr>
          <a:xfrm>
            <a:off x="525654" y="1600200"/>
            <a:ext cx="184731" cy="369332"/>
          </a:xfrm>
          <a:prstGeom prst="rect">
            <a:avLst/>
          </a:prstGeom>
          <a:noFill/>
        </p:spPr>
        <p:txBody>
          <a:bodyPr wrap="none" rtlCol="0">
            <a:spAutoFit/>
          </a:bodyPr>
          <a:lstStyle/>
          <a:p>
            <a:endParaRPr lang="en-US" dirty="0"/>
          </a:p>
        </p:txBody>
      </p:sp>
      <p:sp>
        <p:nvSpPr>
          <p:cNvPr id="13" name="Rectangle 12"/>
          <p:cNvSpPr/>
          <p:nvPr/>
        </p:nvSpPr>
        <p:spPr>
          <a:xfrm>
            <a:off x="1420374" y="2428060"/>
            <a:ext cx="2776722" cy="584775"/>
          </a:xfrm>
          <a:prstGeom prst="rect">
            <a:avLst/>
          </a:prstGeom>
        </p:spPr>
        <p:txBody>
          <a:bodyPr wrap="none">
            <a:spAutoFit/>
          </a:bodyPr>
          <a:lstStyle/>
          <a:p>
            <a:r>
              <a:rPr lang="en-US" sz="3200" dirty="0">
                <a:solidFill>
                  <a:srgbClr val="002060"/>
                </a:solidFill>
                <a:latin typeface="Gill Sans MT" pitchFamily="34" charset="0"/>
              </a:rPr>
              <a:t>Common </a:t>
            </a:r>
            <a:r>
              <a:rPr lang="en-US" sz="3200" dirty="0" smtClean="0">
                <a:solidFill>
                  <a:srgbClr val="002060"/>
                </a:solidFill>
                <a:latin typeface="Gill Sans MT" pitchFamily="34" charset="0"/>
              </a:rPr>
              <a:t>Rules</a:t>
            </a:r>
            <a:endParaRPr lang="en-US" sz="3200" dirty="0">
              <a:solidFill>
                <a:srgbClr val="002060"/>
              </a:solidFill>
              <a:latin typeface="Gill Sans MT" pitchFamily="34" charset="0"/>
            </a:endParaRPr>
          </a:p>
        </p:txBody>
      </p:sp>
      <p:sp>
        <p:nvSpPr>
          <p:cNvPr id="14" name="Rectangle 13"/>
          <p:cNvSpPr/>
          <p:nvPr/>
        </p:nvSpPr>
        <p:spPr>
          <a:xfrm>
            <a:off x="1420376" y="3203162"/>
            <a:ext cx="4027256" cy="584775"/>
          </a:xfrm>
          <a:prstGeom prst="rect">
            <a:avLst/>
          </a:prstGeom>
        </p:spPr>
        <p:txBody>
          <a:bodyPr wrap="none">
            <a:spAutoFit/>
          </a:bodyPr>
          <a:lstStyle/>
          <a:p>
            <a:r>
              <a:rPr lang="en-US" sz="3200" dirty="0" smtClean="0">
                <a:solidFill>
                  <a:srgbClr val="002060"/>
                </a:solidFill>
                <a:latin typeface="Gill Sans MT" pitchFamily="34" charset="0"/>
              </a:rPr>
              <a:t>Federal Cost Principles</a:t>
            </a:r>
            <a:endParaRPr lang="en-US" sz="3200" dirty="0">
              <a:solidFill>
                <a:srgbClr val="002060"/>
              </a:solidFill>
              <a:latin typeface="Gill Sans MT" pitchFamily="34" charset="0"/>
            </a:endParaRPr>
          </a:p>
        </p:txBody>
      </p:sp>
      <p:sp>
        <p:nvSpPr>
          <p:cNvPr id="15" name="TextBox 14"/>
          <p:cNvSpPr txBox="1"/>
          <p:nvPr/>
        </p:nvSpPr>
        <p:spPr>
          <a:xfrm>
            <a:off x="1420376" y="3922058"/>
            <a:ext cx="4478215" cy="584775"/>
          </a:xfrm>
          <a:prstGeom prst="rect">
            <a:avLst/>
          </a:prstGeom>
          <a:noFill/>
        </p:spPr>
        <p:txBody>
          <a:bodyPr wrap="square" rtlCol="0">
            <a:spAutoFit/>
          </a:bodyPr>
          <a:lstStyle/>
          <a:p>
            <a:r>
              <a:rPr lang="en-US" sz="3200" dirty="0">
                <a:solidFill>
                  <a:srgbClr val="002060"/>
                </a:solidFill>
                <a:latin typeface="Gill Sans MT" pitchFamily="34" charset="0"/>
              </a:rPr>
              <a:t>Cost Allocation Plans</a:t>
            </a:r>
          </a:p>
        </p:txBody>
      </p:sp>
      <p:sp>
        <p:nvSpPr>
          <p:cNvPr id="16" name="TextBox 15"/>
          <p:cNvSpPr txBox="1"/>
          <p:nvPr/>
        </p:nvSpPr>
        <p:spPr>
          <a:xfrm>
            <a:off x="1420376" y="4618896"/>
            <a:ext cx="3915508" cy="584775"/>
          </a:xfrm>
          <a:prstGeom prst="rect">
            <a:avLst/>
          </a:prstGeom>
          <a:noFill/>
        </p:spPr>
        <p:txBody>
          <a:bodyPr wrap="square" rtlCol="0">
            <a:spAutoFit/>
          </a:bodyPr>
          <a:lstStyle/>
          <a:p>
            <a:r>
              <a:rPr lang="en-US" sz="3200" dirty="0">
                <a:solidFill>
                  <a:srgbClr val="002060"/>
                </a:solidFill>
                <a:latin typeface="Gill Sans MT" pitchFamily="34" charset="0"/>
              </a:rPr>
              <a:t>FTA Circulars</a:t>
            </a:r>
          </a:p>
        </p:txBody>
      </p:sp>
      <p:sp>
        <p:nvSpPr>
          <p:cNvPr id="18" name="TextBox 17"/>
          <p:cNvSpPr txBox="1"/>
          <p:nvPr/>
        </p:nvSpPr>
        <p:spPr>
          <a:xfrm>
            <a:off x="1420374" y="5351586"/>
            <a:ext cx="5884985" cy="1077218"/>
          </a:xfrm>
          <a:prstGeom prst="rect">
            <a:avLst/>
          </a:prstGeom>
          <a:noFill/>
        </p:spPr>
        <p:txBody>
          <a:bodyPr wrap="square" rtlCol="0">
            <a:spAutoFit/>
          </a:bodyPr>
          <a:lstStyle/>
          <a:p>
            <a:r>
              <a:rPr lang="en-US" sz="3200" dirty="0">
                <a:solidFill>
                  <a:srgbClr val="002060"/>
                </a:solidFill>
                <a:latin typeface="Gill Sans MT" pitchFamily="34" charset="0"/>
              </a:rPr>
              <a:t>Financial Management Oversight Program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35081730"/>
              </p:ext>
            </p:extLst>
          </p:nvPr>
        </p:nvGraphicFramePr>
        <p:xfrm>
          <a:off x="838200" y="1600201"/>
          <a:ext cx="8153400" cy="439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78523" y="996462"/>
            <a:ext cx="7391400" cy="457200"/>
          </a:xfrm>
        </p:spPr>
        <p:txBody>
          <a:bodyPr/>
          <a:lstStyle/>
          <a:p>
            <a:pPr algn="ctr"/>
            <a:r>
              <a:rPr lang="en-US" dirty="0" smtClean="0"/>
              <a:t>Source Documentation Common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20</a:t>
            </a:fld>
            <a:endParaRPr lang="en-US" dirty="0"/>
          </a:p>
        </p:txBody>
      </p:sp>
    </p:spTree>
    <p:extLst>
      <p:ext uri="{BB962C8B-B14F-4D97-AF65-F5344CB8AC3E}">
        <p14:creationId xmlns:p14="http://schemas.microsoft.com/office/powerpoint/2010/main" val="3108226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39828529"/>
              </p:ext>
            </p:extLst>
          </p:nvPr>
        </p:nvGraphicFramePr>
        <p:xfrm>
          <a:off x="867508" y="1676400"/>
          <a:ext cx="8047892" cy="4255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867508" y="1125414"/>
            <a:ext cx="7713784" cy="550985"/>
          </a:xfrm>
        </p:spPr>
        <p:txBody>
          <a:bodyPr/>
          <a:lstStyle/>
          <a:p>
            <a:pPr algn="ctr"/>
            <a:r>
              <a:rPr lang="en-US" dirty="0" smtClean="0"/>
              <a:t>Standards of 49 CFR 18.20 (Example) and 49 CFR 19.21</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21</a:t>
            </a:fld>
            <a:endParaRPr lang="en-US" dirty="0"/>
          </a:p>
        </p:txBody>
      </p:sp>
    </p:spTree>
    <p:extLst>
      <p:ext uri="{BB962C8B-B14F-4D97-AF65-F5344CB8AC3E}">
        <p14:creationId xmlns:p14="http://schemas.microsoft.com/office/powerpoint/2010/main" val="1282640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38577841"/>
              </p:ext>
            </p:extLst>
          </p:nvPr>
        </p:nvGraphicFramePr>
        <p:xfrm>
          <a:off x="1008184" y="1600200"/>
          <a:ext cx="7754815" cy="439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902677" y="1137138"/>
            <a:ext cx="7391400" cy="463062"/>
          </a:xfrm>
        </p:spPr>
        <p:txBody>
          <a:bodyPr/>
          <a:lstStyle/>
          <a:p>
            <a:pPr algn="ctr"/>
            <a:r>
              <a:rPr lang="en-US" dirty="0" smtClean="0"/>
              <a:t>Standards of 49 CFR 18.20 (Example) and 49 CFR 19.21</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22</a:t>
            </a:fld>
            <a:endParaRPr lang="en-US" dirty="0"/>
          </a:p>
        </p:txBody>
      </p:sp>
    </p:spTree>
    <p:extLst>
      <p:ext uri="{BB962C8B-B14F-4D97-AF65-F5344CB8AC3E}">
        <p14:creationId xmlns:p14="http://schemas.microsoft.com/office/powerpoint/2010/main" val="3977377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78155023"/>
              </p:ext>
            </p:extLst>
          </p:nvPr>
        </p:nvGraphicFramePr>
        <p:xfrm>
          <a:off x="838200" y="1834663"/>
          <a:ext cx="8165123" cy="2866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43354" y="990600"/>
            <a:ext cx="7391400" cy="457200"/>
          </a:xfrm>
        </p:spPr>
        <p:txBody>
          <a:bodyPr/>
          <a:lstStyle/>
          <a:p>
            <a:pPr algn="ctr"/>
            <a:r>
              <a:rPr lang="en-US" dirty="0" smtClean="0"/>
              <a:t>Cash Management Common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23</a:t>
            </a:fld>
            <a:endParaRPr lang="en-US" dirty="0"/>
          </a:p>
        </p:txBody>
      </p:sp>
    </p:spTree>
    <p:extLst>
      <p:ext uri="{BB962C8B-B14F-4D97-AF65-F5344CB8AC3E}">
        <p14:creationId xmlns:p14="http://schemas.microsoft.com/office/powerpoint/2010/main" val="326875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93337331"/>
              </p:ext>
            </p:extLst>
          </p:nvPr>
        </p:nvGraphicFramePr>
        <p:xfrm>
          <a:off x="838200" y="1600201"/>
          <a:ext cx="8077200" cy="4308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943707" y="1006475"/>
            <a:ext cx="7391400" cy="457200"/>
          </a:xfrm>
        </p:spPr>
        <p:txBody>
          <a:bodyPr/>
          <a:lstStyle/>
          <a:p>
            <a:pPr algn="ctr"/>
            <a:r>
              <a:rPr lang="en-US" dirty="0" smtClean="0"/>
              <a:t>Other Cash Management Topics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24</a:t>
            </a:fld>
            <a:endParaRPr lang="en-US" dirty="0"/>
          </a:p>
        </p:txBody>
      </p:sp>
    </p:spTree>
    <p:extLst>
      <p:ext uri="{BB962C8B-B14F-4D97-AF65-F5344CB8AC3E}">
        <p14:creationId xmlns:p14="http://schemas.microsoft.com/office/powerpoint/2010/main" val="1014071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4093629"/>
              </p:ext>
            </p:extLst>
          </p:nvPr>
        </p:nvGraphicFramePr>
        <p:xfrm>
          <a:off x="838200" y="1600201"/>
          <a:ext cx="8077200" cy="439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78523" y="990600"/>
            <a:ext cx="7391400" cy="457200"/>
          </a:xfrm>
        </p:spPr>
        <p:txBody>
          <a:bodyPr/>
          <a:lstStyle/>
          <a:p>
            <a:pPr algn="ctr"/>
            <a:r>
              <a:rPr lang="en-US" dirty="0" smtClean="0"/>
              <a:t>Other Cash Management Topics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25</a:t>
            </a:fld>
            <a:endParaRPr lang="en-US" dirty="0"/>
          </a:p>
        </p:txBody>
      </p:sp>
    </p:spTree>
    <p:extLst>
      <p:ext uri="{BB962C8B-B14F-4D97-AF65-F5344CB8AC3E}">
        <p14:creationId xmlns:p14="http://schemas.microsoft.com/office/powerpoint/2010/main" val="1267011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87320142"/>
              </p:ext>
            </p:extLst>
          </p:nvPr>
        </p:nvGraphicFramePr>
        <p:xfrm>
          <a:off x="838200" y="1600200"/>
          <a:ext cx="8077200" cy="4448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019908" y="1090245"/>
            <a:ext cx="7391400" cy="509955"/>
          </a:xfrm>
        </p:spPr>
        <p:txBody>
          <a:bodyPr/>
          <a:lstStyle/>
          <a:p>
            <a:pPr algn="ctr"/>
            <a:r>
              <a:rPr lang="en-US" dirty="0" smtClean="0"/>
              <a:t>Standards of 49 CFR 18.20 (Example) and 49 CFR 19.21</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26</a:t>
            </a:fld>
            <a:endParaRPr lang="en-US" dirty="0"/>
          </a:p>
        </p:txBody>
      </p:sp>
    </p:spTree>
    <p:extLst>
      <p:ext uri="{BB962C8B-B14F-4D97-AF65-F5344CB8AC3E}">
        <p14:creationId xmlns:p14="http://schemas.microsoft.com/office/powerpoint/2010/main" val="2872826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42085528"/>
              </p:ext>
            </p:extLst>
          </p:nvPr>
        </p:nvGraphicFramePr>
        <p:xfrm>
          <a:off x="838200" y="1729155"/>
          <a:ext cx="8077200" cy="272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838199" y="1012336"/>
            <a:ext cx="7602415" cy="457200"/>
          </a:xfrm>
        </p:spPr>
        <p:txBody>
          <a:bodyPr>
            <a:normAutofit/>
          </a:bodyPr>
          <a:lstStyle/>
          <a:p>
            <a:pPr algn="ctr"/>
            <a:r>
              <a:rPr lang="en-US" dirty="0" smtClean="0"/>
              <a:t>Project Change Common Findings</a:t>
            </a:r>
            <a:endParaRPr lang="en-US" dirty="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27</a:t>
            </a:fld>
            <a:endParaRPr lang="en-US" dirty="0"/>
          </a:p>
        </p:txBody>
      </p:sp>
    </p:spTree>
    <p:extLst>
      <p:ext uri="{BB962C8B-B14F-4D97-AF65-F5344CB8AC3E}">
        <p14:creationId xmlns:p14="http://schemas.microsoft.com/office/powerpoint/2010/main" val="3413589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042377"/>
            <a:ext cx="7772400" cy="1362075"/>
          </a:xfrm>
        </p:spPr>
        <p:txBody>
          <a:bodyPr/>
          <a:lstStyle/>
          <a:p>
            <a:pPr algn="ctr"/>
            <a:r>
              <a:rPr lang="en-US" cap="none" dirty="0" smtClean="0"/>
              <a:t>Federal Cost </a:t>
            </a:r>
            <a:r>
              <a:rPr lang="en-US" cap="none" dirty="0"/>
              <a:t>P</a:t>
            </a:r>
            <a:r>
              <a:rPr lang="en-US" cap="none" dirty="0" smtClean="0"/>
              <a:t>rinciples</a:t>
            </a:r>
            <a:endParaRPr lang="en-US" cap="none" dirty="0"/>
          </a:p>
        </p:txBody>
      </p:sp>
      <p:sp>
        <p:nvSpPr>
          <p:cNvPr id="4" name="Slide Number Placeholder 3"/>
          <p:cNvSpPr>
            <a:spLocks noGrp="1"/>
          </p:cNvSpPr>
          <p:nvPr>
            <p:ph type="sldNum" sz="quarter" idx="12"/>
          </p:nvPr>
        </p:nvSpPr>
        <p:spPr/>
        <p:txBody>
          <a:bodyPr/>
          <a:lstStyle/>
          <a:p>
            <a:pPr>
              <a:defRPr/>
            </a:pPr>
            <a:fld id="{F00A00CB-2C12-43BD-8097-0EF59CD27AF0}" type="slidenum">
              <a:rPr lang="en-US" smtClean="0">
                <a:latin typeface="Gill Sans MT" pitchFamily="34" charset="0"/>
              </a:rPr>
              <a:pPr>
                <a:defRPr/>
              </a:pPr>
              <a:t>28</a:t>
            </a:fld>
            <a:endParaRPr lang="en-US" dirty="0">
              <a:latin typeface="Gill Sans MT" pitchFamily="34" charset="0"/>
            </a:endParaRPr>
          </a:p>
        </p:txBody>
      </p:sp>
    </p:spTree>
    <p:extLst>
      <p:ext uri="{BB962C8B-B14F-4D97-AF65-F5344CB8AC3E}">
        <p14:creationId xmlns:p14="http://schemas.microsoft.com/office/powerpoint/2010/main" val="3181361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9"/>
          <p:cNvGraphicFramePr>
            <a:graphicFrameLocks noGrp="1"/>
          </p:cNvGraphicFramePr>
          <p:nvPr>
            <p:ph sz="half" idx="2"/>
            <p:extLst>
              <p:ext uri="{D42A27DB-BD31-4B8C-83A1-F6EECF244321}">
                <p14:modId xmlns:p14="http://schemas.microsoft.com/office/powerpoint/2010/main" val="3030949856"/>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1"/>
          </p:nvPr>
        </p:nvSpPr>
        <p:spPr>
          <a:xfrm>
            <a:off x="685800" y="1600203"/>
            <a:ext cx="4191000" cy="4525964"/>
          </a:xfrm>
        </p:spPr>
        <p:txBody>
          <a:bodyPr>
            <a:normAutofit fontScale="77500" lnSpcReduction="20000"/>
          </a:bodyPr>
          <a:lstStyle/>
          <a:p>
            <a:pPr>
              <a:spcAft>
                <a:spcPct val="20000"/>
              </a:spcAft>
              <a:buNone/>
            </a:pP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buClr>
                <a:schemeClr val="accent1">
                  <a:lumMod val="75000"/>
                </a:schemeClr>
              </a:buClr>
              <a:buFont typeface="Wingdings" pitchFamily="2" charset="2"/>
              <a:buChar char="v"/>
            </a:pPr>
            <a:r>
              <a:rPr lang="en-US" sz="3200" dirty="0" smtClean="0"/>
              <a:t>OMB Circulars established to convey uniform guidance through instructions and information to executive departments and establishments  </a:t>
            </a:r>
          </a:p>
          <a:p>
            <a:pPr>
              <a:buClr>
                <a:schemeClr val="accent1">
                  <a:lumMod val="75000"/>
                </a:schemeClr>
              </a:buClr>
              <a:buFont typeface="Wingdings" pitchFamily="2" charset="2"/>
              <a:buChar char="v"/>
            </a:pPr>
            <a:endParaRPr lang="en-US" sz="3200" dirty="0" smtClean="0"/>
          </a:p>
          <a:p>
            <a:pPr>
              <a:lnSpc>
                <a:spcPct val="90000"/>
              </a:lnSpc>
              <a:spcAft>
                <a:spcPct val="20000"/>
              </a:spcAft>
              <a:buClr>
                <a:schemeClr val="accent1">
                  <a:lumMod val="75000"/>
                </a:schemeClr>
              </a:buClr>
              <a:buFont typeface="Wingdings" pitchFamily="2" charset="2"/>
              <a:buChar char="v"/>
            </a:pPr>
            <a:r>
              <a:rPr lang="en-US" sz="3200" dirty="0" smtClean="0"/>
              <a:t>Even though it is mandatory for the federal agencies to follow the Circulars, certain requirements can be waived at the discretion of the OMB</a:t>
            </a:r>
            <a:endParaRPr lang="en-US" dirty="0" smtClean="0"/>
          </a:p>
          <a:p>
            <a:endParaRPr lang="en-US" dirty="0" smtClean="0"/>
          </a:p>
        </p:txBody>
      </p:sp>
      <p:sp>
        <p:nvSpPr>
          <p:cNvPr id="4" name="Title 3"/>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5" name="Text Placeholder 4"/>
          <p:cNvSpPr>
            <a:spLocks noGrp="1"/>
          </p:cNvSpPr>
          <p:nvPr>
            <p:ph type="body" sz="quarter" idx="13"/>
          </p:nvPr>
        </p:nvSpPr>
        <p:spPr>
          <a:xfrm>
            <a:off x="685801" y="985268"/>
            <a:ext cx="7854462" cy="457200"/>
          </a:xfrm>
        </p:spPr>
        <p:txBody>
          <a:bodyPr/>
          <a:lstStyle/>
          <a:p>
            <a:pPr algn="ctr"/>
            <a:r>
              <a:rPr lang="en-US" dirty="0" smtClean="0"/>
              <a:t>Office of Management and Budget Circulars</a:t>
            </a:r>
            <a:endParaRPr lang="en-US" dirty="0"/>
          </a:p>
        </p:txBody>
      </p:sp>
      <p:sp>
        <p:nvSpPr>
          <p:cNvPr id="6" name="Slide Number Placeholder 5"/>
          <p:cNvSpPr>
            <a:spLocks noGrp="1"/>
          </p:cNvSpPr>
          <p:nvPr>
            <p:ph type="sldNum" sz="quarter" idx="14"/>
          </p:nvPr>
        </p:nvSpPr>
        <p:spPr/>
        <p:txBody>
          <a:bodyPr/>
          <a:lstStyle/>
          <a:p>
            <a:fld id="{81582BD6-FC20-4557-852B-8433F8572D30}" type="slidenum">
              <a:rPr lang="en-US" smtClean="0"/>
              <a:pPr/>
              <a:t>29</a:t>
            </a:fld>
            <a:endParaRPr lang="en-US" dirty="0"/>
          </a:p>
        </p:txBody>
      </p:sp>
    </p:spTree>
    <p:extLst>
      <p:ext uri="{BB962C8B-B14F-4D97-AF65-F5344CB8AC3E}">
        <p14:creationId xmlns:p14="http://schemas.microsoft.com/office/powerpoint/2010/main" val="4214195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a:t>
            </a:r>
            <a:endParaRPr lang="en-US" dirty="0"/>
          </a:p>
        </p:txBody>
      </p:sp>
      <p:sp>
        <p:nvSpPr>
          <p:cNvPr id="3" name="Content Placeholder 2"/>
          <p:cNvSpPr>
            <a:spLocks noGrp="1"/>
          </p:cNvSpPr>
          <p:nvPr>
            <p:ph idx="1"/>
          </p:nvPr>
        </p:nvSpPr>
        <p:spPr>
          <a:xfrm>
            <a:off x="691663" y="1576754"/>
            <a:ext cx="7819290" cy="4525963"/>
          </a:xfrm>
        </p:spPr>
        <p:txBody>
          <a:bodyPr/>
          <a:lstStyle/>
          <a:p>
            <a:pPr marL="0" indent="0">
              <a:buNone/>
            </a:pPr>
            <a:r>
              <a:rPr lang="en-US" dirty="0"/>
              <a:t>To review the criteria for establishing and maintaining financial management systems that meet the </a:t>
            </a:r>
            <a:r>
              <a:rPr lang="en-US" dirty="0" smtClean="0"/>
              <a:t>federal </a:t>
            </a:r>
            <a:r>
              <a:rPr lang="en-US" dirty="0"/>
              <a:t>r</a:t>
            </a:r>
            <a:r>
              <a:rPr lang="en-US" dirty="0" smtClean="0"/>
              <a:t>equirements, the common </a:t>
            </a:r>
            <a:r>
              <a:rPr lang="en-US" dirty="0"/>
              <a:t>r</a:t>
            </a:r>
            <a:r>
              <a:rPr lang="en-US" dirty="0" smtClean="0"/>
              <a:t>ules, and federal guidance.</a:t>
            </a:r>
          </a:p>
        </p:txBody>
      </p:sp>
    </p:spTree>
    <p:extLst>
      <p:ext uri="{BB962C8B-B14F-4D97-AF65-F5344CB8AC3E}">
        <p14:creationId xmlns:p14="http://schemas.microsoft.com/office/powerpoint/2010/main" val="1981312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9"/>
          <p:cNvGraphicFramePr>
            <a:graphicFrameLocks noGrp="1"/>
          </p:cNvGraphicFramePr>
          <p:nvPr>
            <p:ph sz="half" idx="2"/>
            <p:extLst>
              <p:ext uri="{D42A27DB-BD31-4B8C-83A1-F6EECF244321}">
                <p14:modId xmlns:p14="http://schemas.microsoft.com/office/powerpoint/2010/main" val="4072065949"/>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1"/>
          </p:nvPr>
        </p:nvSpPr>
        <p:spPr/>
        <p:txBody>
          <a:bodyPr>
            <a:normAutofit/>
          </a:bodyPr>
          <a:lstStyle/>
          <a:p>
            <a:pPr>
              <a:buNone/>
            </a:pPr>
            <a:endParaRPr lang="en-US" dirty="0" smtClean="0"/>
          </a:p>
          <a:p>
            <a:endParaRPr lang="en-US" dirty="0" smtClean="0"/>
          </a:p>
        </p:txBody>
      </p:sp>
      <p:sp>
        <p:nvSpPr>
          <p:cNvPr id="4" name="Title 3"/>
          <p:cNvSpPr>
            <a:spLocks noGrp="1"/>
          </p:cNvSpPr>
          <p:nvPr>
            <p:ph type="title"/>
          </p:nvPr>
        </p:nvSpPr>
        <p:spPr/>
        <p:txBody>
          <a:bodyPr/>
          <a:lstStyle/>
          <a:p>
            <a:r>
              <a:rPr lang="en-US" dirty="0" smtClean="0"/>
              <a:t>Federal Cost Principles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47723826"/>
              </p:ext>
            </p:extLst>
          </p:nvPr>
        </p:nvGraphicFramePr>
        <p:xfrm>
          <a:off x="762000" y="1524002"/>
          <a:ext cx="4572000" cy="5524747"/>
        </p:xfrm>
        <a:graphic>
          <a:graphicData uri="http://schemas.openxmlformats.org/drawingml/2006/table">
            <a:tbl>
              <a:tblPr firstRow="1" bandRow="1">
                <a:tableStyleId>{5C22544A-7EE6-4342-B048-85BDC9FD1C3A}</a:tableStyleId>
              </a:tblPr>
              <a:tblGrid>
                <a:gridCol w="948906"/>
                <a:gridCol w="3623094"/>
              </a:tblGrid>
              <a:tr h="1032388">
                <a:tc>
                  <a:txBody>
                    <a:bodyPr/>
                    <a:lstStyle/>
                    <a:p>
                      <a:r>
                        <a:rPr lang="en-US" sz="1900" b="1" dirty="0" smtClean="0">
                          <a:solidFill>
                            <a:schemeClr val="tx1"/>
                          </a:solidFill>
                        </a:rPr>
                        <a:t> </a:t>
                      </a:r>
                    </a:p>
                    <a:p>
                      <a:endParaRPr lang="en-US" sz="1900" b="1" dirty="0" smtClean="0">
                        <a:solidFill>
                          <a:schemeClr val="tx1"/>
                        </a:solidFill>
                      </a:endParaRPr>
                    </a:p>
                    <a:p>
                      <a:endParaRPr lang="en-US" sz="1900" b="1" dirty="0" smtClean="0">
                        <a:solidFill>
                          <a:schemeClr val="tx1"/>
                        </a:solidFill>
                      </a:endParaRPr>
                    </a:p>
                    <a:p>
                      <a:r>
                        <a:rPr lang="en-US" sz="1900" b="1" dirty="0" smtClean="0">
                          <a:solidFill>
                            <a:schemeClr val="tx1"/>
                          </a:solidFill>
                        </a:rPr>
                        <a:t>A-21</a:t>
                      </a:r>
                      <a:endParaRPr lang="en-US" sz="19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900" b="1" dirty="0" smtClean="0">
                          <a:solidFill>
                            <a:schemeClr val="tx1"/>
                          </a:solidFill>
                        </a:rPr>
                        <a:t>OMB Cost Principles</a:t>
                      </a:r>
                    </a:p>
                    <a:p>
                      <a:endParaRPr lang="en-US" sz="1900" b="1" dirty="0" smtClean="0">
                        <a:solidFill>
                          <a:schemeClr val="tx1"/>
                        </a:solidFill>
                      </a:endParaRPr>
                    </a:p>
                    <a:p>
                      <a:endParaRPr lang="en-US" sz="1900" b="1" dirty="0" smtClean="0">
                        <a:solidFill>
                          <a:schemeClr val="tx1"/>
                        </a:solidFill>
                      </a:endParaRPr>
                    </a:p>
                    <a:p>
                      <a:r>
                        <a:rPr lang="en-US" sz="1900" b="1" dirty="0" smtClean="0">
                          <a:solidFill>
                            <a:schemeClr val="tx1"/>
                          </a:solidFill>
                        </a:rPr>
                        <a:t>Cost</a:t>
                      </a:r>
                      <a:r>
                        <a:rPr lang="en-US" sz="1900" b="1" baseline="0" dirty="0" smtClean="0">
                          <a:solidFill>
                            <a:schemeClr val="tx1"/>
                          </a:solidFill>
                        </a:rPr>
                        <a:t> Principles for Educational Institutions</a:t>
                      </a:r>
                    </a:p>
                    <a:p>
                      <a:r>
                        <a:rPr lang="en-US" sz="1900" b="1" baseline="0" dirty="0" smtClean="0">
                          <a:solidFill>
                            <a:schemeClr val="tx1"/>
                          </a:solidFill>
                        </a:rPr>
                        <a:t>(2 CFR Part 220)</a:t>
                      </a:r>
                      <a:endParaRPr lang="en-US" sz="19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188720">
                <a:tc>
                  <a:txBody>
                    <a:bodyPr/>
                    <a:lstStyle/>
                    <a:p>
                      <a:r>
                        <a:rPr lang="en-US" sz="1900" b="1" dirty="0" smtClean="0">
                          <a:solidFill>
                            <a:schemeClr val="tx1"/>
                          </a:solidFill>
                        </a:rPr>
                        <a:t>A-87</a:t>
                      </a:r>
                      <a:endParaRPr lang="en-US" sz="19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900" b="1" dirty="0" smtClean="0">
                          <a:solidFill>
                            <a:schemeClr val="tx1"/>
                          </a:solidFill>
                        </a:rPr>
                        <a:t>Cost Principles for</a:t>
                      </a:r>
                      <a:r>
                        <a:rPr lang="en-US" sz="1900" b="1" baseline="0" dirty="0" smtClean="0">
                          <a:solidFill>
                            <a:schemeClr val="tx1"/>
                          </a:solidFill>
                        </a:rPr>
                        <a:t> State, Local and Indian Tribal Governments</a:t>
                      </a:r>
                    </a:p>
                    <a:p>
                      <a:r>
                        <a:rPr lang="en-US" sz="1900" b="1" baseline="0" dirty="0" smtClean="0">
                          <a:solidFill>
                            <a:schemeClr val="tx1"/>
                          </a:solidFill>
                        </a:rPr>
                        <a:t>(2 CFR Part 225)</a:t>
                      </a:r>
                      <a:endParaRPr lang="en-US" sz="19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32388">
                <a:tc>
                  <a:txBody>
                    <a:bodyPr/>
                    <a:lstStyle/>
                    <a:p>
                      <a:r>
                        <a:rPr lang="en-US" sz="1900" b="1" dirty="0" smtClean="0">
                          <a:solidFill>
                            <a:schemeClr val="tx1"/>
                          </a:solidFill>
                        </a:rPr>
                        <a:t>A-122</a:t>
                      </a:r>
                      <a:endParaRPr lang="en-US" sz="19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1" dirty="0" smtClean="0">
                          <a:solidFill>
                            <a:schemeClr val="tx1"/>
                          </a:solidFill>
                        </a:rPr>
                        <a:t>Cost Principles for Non-Profit Organizations</a:t>
                      </a:r>
                    </a:p>
                    <a:p>
                      <a:r>
                        <a:rPr lang="en-US" sz="1900" b="1" dirty="0" smtClean="0">
                          <a:solidFill>
                            <a:schemeClr val="tx1"/>
                          </a:solidFill>
                        </a:rPr>
                        <a:t>(2 CFR Part 230)</a:t>
                      </a:r>
                      <a:endParaRPr lang="en-US" sz="19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4839">
                <a:tc>
                  <a:txBody>
                    <a:bodyPr/>
                    <a:lstStyle/>
                    <a:p>
                      <a:endParaRPr lang="en-US" sz="19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9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Slide Number Placeholder 4"/>
          <p:cNvSpPr>
            <a:spLocks noGrp="1"/>
          </p:cNvSpPr>
          <p:nvPr>
            <p:ph type="sldNum" sz="quarter" idx="14"/>
          </p:nvPr>
        </p:nvSpPr>
        <p:spPr/>
        <p:txBody>
          <a:bodyPr/>
          <a:lstStyle/>
          <a:p>
            <a:fld id="{81582BD6-FC20-4557-852B-8433F8572D30}" type="slidenum">
              <a:rPr lang="en-US" smtClean="0"/>
              <a:pPr/>
              <a:t>30</a:t>
            </a:fld>
            <a:endParaRPr lang="en-US" dirty="0"/>
          </a:p>
        </p:txBody>
      </p:sp>
    </p:spTree>
    <p:extLst>
      <p:ext uri="{BB962C8B-B14F-4D97-AF65-F5344CB8AC3E}">
        <p14:creationId xmlns:p14="http://schemas.microsoft.com/office/powerpoint/2010/main" val="392245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dirty="0" smtClean="0"/>
              <a:t>A set of established accounting principles to be used in determining allowable costs for federal grants, </a:t>
            </a:r>
            <a:r>
              <a:rPr lang="en-US" dirty="0" err="1" smtClean="0"/>
              <a:t>subgrants</a:t>
            </a:r>
            <a:r>
              <a:rPr lang="en-US" dirty="0" smtClean="0"/>
              <a:t>, and cost type contracts awarded under federal grants.</a:t>
            </a:r>
          </a:p>
          <a:p>
            <a:pPr marL="0" indent="0">
              <a:buNone/>
            </a:pPr>
            <a:endParaRPr lang="en-US" dirty="0" smtClean="0"/>
          </a:p>
          <a:p>
            <a:pPr>
              <a:buFont typeface="Wingdings" pitchFamily="2" charset="2"/>
              <a:buChar char="v"/>
            </a:pPr>
            <a:r>
              <a:rPr lang="en-US" dirty="0" smtClean="0"/>
              <a:t>Implemented through the Common Rules and                           FTA Circular 5010.1D, Chapter VI, Parts 5 and 6.</a:t>
            </a:r>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31</a:t>
            </a:fld>
            <a:endParaRPr lang="en-US" dirty="0"/>
          </a:p>
        </p:txBody>
      </p:sp>
      <p:sp>
        <p:nvSpPr>
          <p:cNvPr id="5" name="Title 4"/>
          <p:cNvSpPr>
            <a:spLocks noGrp="1"/>
          </p:cNvSpPr>
          <p:nvPr>
            <p:ph type="title"/>
          </p:nvPr>
        </p:nvSpPr>
        <p:spPr/>
        <p:txBody>
          <a:bodyPr/>
          <a:lstStyle/>
          <a:p>
            <a:r>
              <a:rPr lang="en-US" dirty="0" smtClean="0"/>
              <a:t>Federal Cost Principles</a:t>
            </a:r>
            <a:endParaRPr lang="en-US" dirty="0"/>
          </a:p>
        </p:txBody>
      </p:sp>
    </p:spTree>
    <p:extLst>
      <p:ext uri="{BB962C8B-B14F-4D97-AF65-F5344CB8AC3E}">
        <p14:creationId xmlns:p14="http://schemas.microsoft.com/office/powerpoint/2010/main" val="1147954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67508" y="990600"/>
            <a:ext cx="7895492" cy="457200"/>
          </a:xfrm>
        </p:spPr>
        <p:txBody>
          <a:bodyPr/>
          <a:lstStyle/>
          <a:p>
            <a:pPr algn="ctr"/>
            <a:r>
              <a:rPr lang="en-US" dirty="0" smtClean="0"/>
              <a:t>What They Do</a:t>
            </a:r>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32</a:t>
            </a:fld>
            <a:endParaRPr lang="en-US" dirty="0"/>
          </a:p>
        </p:txBody>
      </p:sp>
      <p:sp>
        <p:nvSpPr>
          <p:cNvPr id="5" name="Title 4"/>
          <p:cNvSpPr>
            <a:spLocks noGrp="1"/>
          </p:cNvSpPr>
          <p:nvPr>
            <p:ph type="title"/>
          </p:nvPr>
        </p:nvSpPr>
        <p:spPr/>
        <p:txBody>
          <a:bodyPr anchor="t" anchorCtr="0"/>
          <a:lstStyle/>
          <a:p>
            <a:r>
              <a:rPr lang="en-US" dirty="0"/>
              <a:t>Federal </a:t>
            </a:r>
            <a:r>
              <a:rPr lang="en-US" dirty="0" smtClean="0"/>
              <a:t>Cost 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6893381"/>
              </p:ext>
            </p:extLst>
          </p:nvPr>
        </p:nvGraphicFramePr>
        <p:xfrm>
          <a:off x="568569" y="1512277"/>
          <a:ext cx="8305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764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31631" y="1119554"/>
            <a:ext cx="7614138" cy="457200"/>
          </a:xfrm>
        </p:spPr>
        <p:txBody>
          <a:bodyPr/>
          <a:lstStyle/>
          <a:p>
            <a:pPr algn="ctr"/>
            <a:r>
              <a:rPr lang="en-US" dirty="0" smtClean="0"/>
              <a:t>What They Do Not Do</a:t>
            </a:r>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33</a:t>
            </a:fld>
            <a:endParaRPr lang="en-US" dirty="0"/>
          </a:p>
        </p:txBody>
      </p:sp>
      <p:sp>
        <p:nvSpPr>
          <p:cNvPr id="5" name="Title 4"/>
          <p:cNvSpPr>
            <a:spLocks noGrp="1"/>
          </p:cNvSpPr>
          <p:nvPr>
            <p:ph type="title"/>
          </p:nvPr>
        </p:nvSpPr>
        <p:spPr>
          <a:xfrm>
            <a:off x="914400" y="466725"/>
            <a:ext cx="8229600" cy="981075"/>
          </a:xfrm>
        </p:spPr>
        <p:txBody>
          <a:bodyPr anchor="t"/>
          <a:lstStyle/>
          <a:p>
            <a:r>
              <a:rPr lang="en-US" dirty="0" smtClean="0"/>
              <a:t>Federal Cost Principles</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2495976"/>
              </p:ext>
            </p:extLst>
          </p:nvPr>
        </p:nvGraphicFramePr>
        <p:xfrm>
          <a:off x="580292" y="1664678"/>
          <a:ext cx="8305800" cy="4396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210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16759725"/>
              </p:ext>
            </p:extLst>
          </p:nvPr>
        </p:nvGraphicFramePr>
        <p:xfrm>
          <a:off x="838200" y="1875692"/>
          <a:ext cx="7924800" cy="3957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sz="3600" dirty="0" smtClean="0"/>
              <a:t>Federal Cost Principles - Appendices</a:t>
            </a:r>
            <a:br>
              <a:rPr lang="en-US" sz="3600" dirty="0" smtClean="0"/>
            </a:br>
            <a:r>
              <a:rPr lang="en-US" sz="2400" dirty="0" smtClean="0"/>
              <a:t>(Example - 2 CFR Part 225</a:t>
            </a:r>
            <a:endParaRPr lang="en-US" sz="2400" dirty="0"/>
          </a:p>
        </p:txBody>
      </p:sp>
      <p:sp>
        <p:nvSpPr>
          <p:cNvPr id="3" name="Slide Number Placeholder 2"/>
          <p:cNvSpPr>
            <a:spLocks noGrp="1"/>
          </p:cNvSpPr>
          <p:nvPr>
            <p:ph type="sldNum" sz="quarter" idx="4"/>
          </p:nvPr>
        </p:nvSpPr>
        <p:spPr/>
        <p:txBody>
          <a:bodyPr/>
          <a:lstStyle/>
          <a:p>
            <a:fld id="{81582BD6-FC20-4557-852B-8433F8572D30}" type="slidenum">
              <a:rPr lang="en-US" smtClean="0"/>
              <a:pPr/>
              <a:t>34</a:t>
            </a:fld>
            <a:endParaRPr lang="en-US" dirty="0"/>
          </a:p>
        </p:txBody>
      </p:sp>
    </p:spTree>
    <p:extLst>
      <p:ext uri="{BB962C8B-B14F-4D97-AF65-F5344CB8AC3E}">
        <p14:creationId xmlns:p14="http://schemas.microsoft.com/office/powerpoint/2010/main" val="3138087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47032451"/>
              </p:ext>
            </p:extLst>
          </p:nvPr>
        </p:nvGraphicFramePr>
        <p:xfrm>
          <a:off x="838200" y="1500555"/>
          <a:ext cx="792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234463" y="990600"/>
            <a:ext cx="8528538" cy="457200"/>
          </a:xfrm>
        </p:spPr>
        <p:txBody>
          <a:bodyPr/>
          <a:lstStyle/>
          <a:p>
            <a:pPr algn="ctr"/>
            <a:r>
              <a:rPr lang="en-US" dirty="0" smtClean="0"/>
              <a:t>Appendix A</a:t>
            </a:r>
            <a:endParaRPr lang="en-US" dirty="0"/>
          </a:p>
        </p:txBody>
      </p:sp>
      <p:sp>
        <p:nvSpPr>
          <p:cNvPr id="4" name="Title 3"/>
          <p:cNvSpPr>
            <a:spLocks noGrp="1"/>
          </p:cNvSpPr>
          <p:nvPr>
            <p:ph type="title"/>
          </p:nvPr>
        </p:nvSpPr>
        <p:spPr/>
        <p:txBody>
          <a:bodyPr anchor="t"/>
          <a:lstStyle/>
          <a:p>
            <a:r>
              <a:rPr lang="en-US" dirty="0" smtClean="0"/>
              <a:t>Federal Cost Principles</a:t>
            </a: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35</a:t>
            </a:fld>
            <a:endParaRPr lang="en-US" dirty="0"/>
          </a:p>
        </p:txBody>
      </p:sp>
    </p:spTree>
    <p:extLst>
      <p:ext uri="{BB962C8B-B14F-4D97-AF65-F5344CB8AC3E}">
        <p14:creationId xmlns:p14="http://schemas.microsoft.com/office/powerpoint/2010/main" val="2172621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2514600"/>
            <a:ext cx="2743200" cy="3611565"/>
          </a:xfrm>
        </p:spPr>
        <p:txBody>
          <a:bodyPr>
            <a:normAutofit fontScale="92500"/>
          </a:bodyPr>
          <a:lstStyle/>
          <a:p>
            <a:pPr>
              <a:buClr>
                <a:schemeClr val="accent1">
                  <a:lumMod val="75000"/>
                </a:schemeClr>
              </a:buClr>
              <a:buFont typeface="Wingdings" pitchFamily="2" charset="2"/>
              <a:buChar char="ü"/>
            </a:pPr>
            <a:r>
              <a:rPr lang="en-US" dirty="0" smtClean="0"/>
              <a:t>Necessary</a:t>
            </a:r>
          </a:p>
          <a:p>
            <a:pPr>
              <a:buClr>
                <a:schemeClr val="accent1">
                  <a:lumMod val="75000"/>
                </a:schemeClr>
              </a:buClr>
              <a:buFont typeface="Wingdings" pitchFamily="2" charset="2"/>
              <a:buChar char="ü"/>
            </a:pPr>
            <a:r>
              <a:rPr lang="en-US" dirty="0" smtClean="0"/>
              <a:t>Reasonable</a:t>
            </a:r>
          </a:p>
          <a:p>
            <a:pPr>
              <a:buClr>
                <a:schemeClr val="accent1">
                  <a:lumMod val="75000"/>
                </a:schemeClr>
              </a:buClr>
              <a:buFont typeface="Wingdings" pitchFamily="2" charset="2"/>
              <a:buChar char="ü"/>
            </a:pPr>
            <a:r>
              <a:rPr lang="en-US" dirty="0" smtClean="0"/>
              <a:t>Allocable</a:t>
            </a:r>
          </a:p>
          <a:p>
            <a:pPr>
              <a:buClr>
                <a:schemeClr val="accent1">
                  <a:lumMod val="75000"/>
                </a:schemeClr>
              </a:buClr>
              <a:buFont typeface="Wingdings" pitchFamily="2" charset="2"/>
              <a:buChar char="ü"/>
            </a:pPr>
            <a:r>
              <a:rPr lang="en-US" dirty="0" smtClean="0"/>
              <a:t>Not prohibited</a:t>
            </a:r>
          </a:p>
          <a:p>
            <a:pPr>
              <a:buClr>
                <a:schemeClr val="accent1">
                  <a:lumMod val="75000"/>
                </a:schemeClr>
              </a:buClr>
              <a:buFont typeface="Wingdings" pitchFamily="2" charset="2"/>
              <a:buChar char="ü"/>
            </a:pPr>
            <a:r>
              <a:rPr lang="en-US" dirty="0" smtClean="0"/>
              <a:t>Conform with limitations</a:t>
            </a:r>
          </a:p>
          <a:p>
            <a:pPr>
              <a:buClr>
                <a:schemeClr val="accent1">
                  <a:lumMod val="75000"/>
                </a:schemeClr>
              </a:buClr>
              <a:buFont typeface="Wingdings" pitchFamily="2" charset="2"/>
              <a:buChar char="ü"/>
            </a:pPr>
            <a:r>
              <a:rPr lang="en-US" dirty="0" smtClean="0"/>
              <a:t>Apply uniformly</a:t>
            </a:r>
          </a:p>
          <a:p>
            <a:pPr>
              <a:buClr>
                <a:schemeClr val="accent1">
                  <a:lumMod val="75000"/>
                </a:schemeClr>
              </a:buClr>
              <a:buFont typeface="Wingdings" pitchFamily="2" charset="2"/>
              <a:buChar char="ü"/>
            </a:pPr>
            <a:r>
              <a:rPr lang="en-US" dirty="0" smtClean="0"/>
              <a:t>Consistent treatment</a:t>
            </a:r>
          </a:p>
          <a:p>
            <a:pPr>
              <a:buClr>
                <a:schemeClr val="accent1">
                  <a:lumMod val="75000"/>
                </a:schemeClr>
              </a:buClr>
              <a:buFont typeface="Wingdings" pitchFamily="2" charset="2"/>
              <a:buChar char="ü"/>
            </a:pPr>
            <a:r>
              <a:rPr lang="en-US" dirty="0" smtClean="0"/>
              <a:t>Conform with GAAP</a:t>
            </a:r>
          </a:p>
          <a:p>
            <a:pPr>
              <a:buClr>
                <a:schemeClr val="accent1">
                  <a:lumMod val="75000"/>
                </a:schemeClr>
              </a:buClr>
              <a:buFont typeface="Wingdings" pitchFamily="2" charset="2"/>
              <a:buChar char="ü"/>
            </a:pPr>
            <a:r>
              <a:rPr lang="en-US" dirty="0" smtClean="0"/>
              <a:t>Documented</a:t>
            </a:r>
          </a:p>
          <a:p>
            <a:pPr>
              <a:buClr>
                <a:schemeClr val="accent1">
                  <a:lumMod val="75000"/>
                </a:schemeClr>
              </a:buClr>
              <a:buFont typeface="Wingdings" pitchFamily="2" charset="2"/>
              <a:buChar char="ü"/>
            </a:pPr>
            <a:r>
              <a:rPr lang="en-US" dirty="0" smtClean="0"/>
              <a:t>Not claimed on other awards</a:t>
            </a:r>
          </a:p>
          <a:p>
            <a:endParaRPr lang="en-US" dirty="0"/>
          </a:p>
        </p:txBody>
      </p:sp>
      <p:sp>
        <p:nvSpPr>
          <p:cNvPr id="3" name="Content Placeholder 2"/>
          <p:cNvSpPr>
            <a:spLocks noGrp="1"/>
          </p:cNvSpPr>
          <p:nvPr>
            <p:ph sz="half" idx="2"/>
          </p:nvPr>
        </p:nvSpPr>
        <p:spPr>
          <a:xfrm>
            <a:off x="3390900" y="2514600"/>
            <a:ext cx="2743200" cy="3611565"/>
          </a:xfrm>
        </p:spPr>
        <p:txBody>
          <a:bodyPr/>
          <a:lstStyle/>
          <a:p>
            <a:pPr>
              <a:buClr>
                <a:schemeClr val="accent1">
                  <a:lumMod val="50000"/>
                </a:schemeClr>
              </a:buClr>
              <a:buFont typeface="Wingdings" pitchFamily="2" charset="2"/>
              <a:buChar char="ü"/>
            </a:pPr>
            <a:r>
              <a:rPr lang="en-US" dirty="0" smtClean="0"/>
              <a:t>Ordinary and necessary</a:t>
            </a:r>
          </a:p>
          <a:p>
            <a:pPr>
              <a:buClr>
                <a:schemeClr val="accent1">
                  <a:lumMod val="50000"/>
                </a:schemeClr>
              </a:buClr>
              <a:buFont typeface="Wingdings" pitchFamily="2" charset="2"/>
              <a:buChar char="ü"/>
            </a:pPr>
            <a:r>
              <a:rPr lang="en-US" dirty="0" smtClean="0"/>
              <a:t>Sound business practices</a:t>
            </a:r>
          </a:p>
          <a:p>
            <a:pPr>
              <a:buClr>
                <a:schemeClr val="accent1">
                  <a:lumMod val="50000"/>
                </a:schemeClr>
              </a:buClr>
              <a:buFont typeface="Wingdings" pitchFamily="2" charset="2"/>
              <a:buChar char="ü"/>
            </a:pPr>
            <a:r>
              <a:rPr lang="en-US" dirty="0" smtClean="0"/>
              <a:t>Market prices</a:t>
            </a:r>
          </a:p>
          <a:p>
            <a:pPr>
              <a:buClr>
                <a:schemeClr val="accent1">
                  <a:lumMod val="50000"/>
                </a:schemeClr>
              </a:buClr>
              <a:buFont typeface="Wingdings" pitchFamily="2" charset="2"/>
              <a:buChar char="ü"/>
            </a:pPr>
            <a:r>
              <a:rPr lang="en-US" dirty="0" smtClean="0"/>
              <a:t>No significant deviations from established practices</a:t>
            </a:r>
            <a:endParaRPr lang="en-US" dirty="0"/>
          </a:p>
        </p:txBody>
      </p:sp>
      <p:sp>
        <p:nvSpPr>
          <p:cNvPr id="4" name="Content Placeholder 3"/>
          <p:cNvSpPr>
            <a:spLocks noGrp="1"/>
          </p:cNvSpPr>
          <p:nvPr>
            <p:ph sz="half" idx="14"/>
          </p:nvPr>
        </p:nvSpPr>
        <p:spPr>
          <a:xfrm>
            <a:off x="6172200" y="2514600"/>
            <a:ext cx="2743200" cy="3611565"/>
          </a:xfrm>
        </p:spPr>
        <p:txBody>
          <a:bodyPr/>
          <a:lstStyle/>
          <a:p>
            <a:pPr>
              <a:buClr>
                <a:schemeClr val="accent1">
                  <a:lumMod val="50000"/>
                </a:schemeClr>
              </a:buClr>
              <a:buFont typeface="Wingdings" pitchFamily="2" charset="2"/>
              <a:buChar char="ü"/>
            </a:pPr>
            <a:r>
              <a:rPr lang="en-US" dirty="0" smtClean="0"/>
              <a:t>Assessed to activities based on relative benefit</a:t>
            </a:r>
          </a:p>
          <a:p>
            <a:pPr>
              <a:buClr>
                <a:schemeClr val="accent1">
                  <a:lumMod val="50000"/>
                </a:schemeClr>
              </a:buClr>
              <a:buFont typeface="Wingdings" pitchFamily="2" charset="2"/>
              <a:buChar char="ü"/>
            </a:pPr>
            <a:r>
              <a:rPr lang="en-US" dirty="0" smtClean="0"/>
              <a:t>Assessed to all activities regardless of fund sources</a:t>
            </a:r>
            <a:endParaRPr lang="en-US" dirty="0"/>
          </a:p>
        </p:txBody>
      </p:sp>
      <p:sp>
        <p:nvSpPr>
          <p:cNvPr id="5" name="Content Placeholder 4"/>
          <p:cNvSpPr>
            <a:spLocks noGrp="1"/>
          </p:cNvSpPr>
          <p:nvPr>
            <p:ph sz="half" idx="15"/>
          </p:nvPr>
        </p:nvSpPr>
        <p:spPr>
          <a:xfrm>
            <a:off x="609600" y="1752602"/>
            <a:ext cx="2743200" cy="609599"/>
          </a:xfrm>
          <a:solidFill>
            <a:schemeClr val="bg2">
              <a:lumMod val="25000"/>
            </a:schemeClr>
          </a:solidFill>
        </p:spPr>
        <p:txBody>
          <a:bodyPr/>
          <a:lstStyle/>
          <a:p>
            <a:pPr algn="ctr">
              <a:buNone/>
            </a:pPr>
            <a:r>
              <a:rPr lang="en-US" dirty="0" smtClean="0">
                <a:solidFill>
                  <a:schemeClr val="bg1"/>
                </a:solidFill>
              </a:rPr>
              <a:t>Allowable</a:t>
            </a:r>
            <a:r>
              <a:rPr lang="en-US" dirty="0" smtClean="0"/>
              <a:t>	</a:t>
            </a:r>
            <a:endParaRPr lang="en-US" dirty="0"/>
          </a:p>
        </p:txBody>
      </p:sp>
      <p:sp>
        <p:nvSpPr>
          <p:cNvPr id="6" name="Content Placeholder 5"/>
          <p:cNvSpPr>
            <a:spLocks noGrp="1"/>
          </p:cNvSpPr>
          <p:nvPr>
            <p:ph sz="half" idx="16"/>
          </p:nvPr>
        </p:nvSpPr>
        <p:spPr>
          <a:xfrm>
            <a:off x="3390900" y="1752602"/>
            <a:ext cx="2743200" cy="609599"/>
          </a:xfrm>
          <a:solidFill>
            <a:schemeClr val="bg2">
              <a:lumMod val="50000"/>
            </a:schemeClr>
          </a:solidFill>
        </p:spPr>
        <p:txBody>
          <a:bodyPr/>
          <a:lstStyle/>
          <a:p>
            <a:pPr algn="ctr">
              <a:buNone/>
            </a:pPr>
            <a:r>
              <a:rPr lang="en-US" dirty="0" smtClean="0">
                <a:solidFill>
                  <a:schemeClr val="bg1"/>
                </a:solidFill>
              </a:rPr>
              <a:t>Reasonable</a:t>
            </a:r>
            <a:endParaRPr lang="en-US" dirty="0">
              <a:solidFill>
                <a:schemeClr val="bg1"/>
              </a:solidFill>
            </a:endParaRPr>
          </a:p>
        </p:txBody>
      </p:sp>
      <p:sp>
        <p:nvSpPr>
          <p:cNvPr id="7" name="Content Placeholder 6"/>
          <p:cNvSpPr>
            <a:spLocks noGrp="1"/>
          </p:cNvSpPr>
          <p:nvPr>
            <p:ph sz="half" idx="17"/>
          </p:nvPr>
        </p:nvSpPr>
        <p:spPr>
          <a:xfrm>
            <a:off x="6172200" y="1752602"/>
            <a:ext cx="2743200" cy="609599"/>
          </a:xfrm>
          <a:solidFill>
            <a:schemeClr val="bg2">
              <a:lumMod val="75000"/>
            </a:schemeClr>
          </a:solidFill>
        </p:spPr>
        <p:txBody>
          <a:bodyPr/>
          <a:lstStyle/>
          <a:p>
            <a:pPr algn="ctr">
              <a:buNone/>
            </a:pPr>
            <a:r>
              <a:rPr lang="en-US" dirty="0" smtClean="0">
                <a:solidFill>
                  <a:schemeClr val="bg1"/>
                </a:solidFill>
              </a:rPr>
              <a:t>Allocable</a:t>
            </a:r>
            <a:endParaRPr lang="en-US" dirty="0">
              <a:solidFill>
                <a:schemeClr val="bg1"/>
              </a:solidFill>
            </a:endParaRPr>
          </a:p>
        </p:txBody>
      </p:sp>
      <p:sp>
        <p:nvSpPr>
          <p:cNvPr id="8" name="Title 7"/>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9" name="Text Placeholder 8"/>
          <p:cNvSpPr>
            <a:spLocks noGrp="1"/>
          </p:cNvSpPr>
          <p:nvPr>
            <p:ph type="body" sz="quarter" idx="13"/>
          </p:nvPr>
        </p:nvSpPr>
        <p:spPr/>
        <p:txBody>
          <a:bodyPr>
            <a:normAutofit/>
          </a:bodyPr>
          <a:lstStyle/>
          <a:p>
            <a:r>
              <a:rPr lang="en-US" dirty="0" smtClean="0"/>
              <a:t>Appendix A:  Basic Guidelines for Allowability of Cost</a:t>
            </a:r>
            <a:endParaRPr lang="en-US" dirty="0"/>
          </a:p>
        </p:txBody>
      </p:sp>
      <p:sp>
        <p:nvSpPr>
          <p:cNvPr id="11" name="Slide Number Placeholder 10"/>
          <p:cNvSpPr>
            <a:spLocks noGrp="1"/>
          </p:cNvSpPr>
          <p:nvPr>
            <p:ph type="sldNum" sz="quarter" idx="11"/>
          </p:nvPr>
        </p:nvSpPr>
        <p:spPr/>
        <p:txBody>
          <a:bodyPr/>
          <a:lstStyle/>
          <a:p>
            <a:fld id="{81582BD6-FC20-4557-852B-8433F8572D30}" type="slidenum">
              <a:rPr lang="en-US" smtClean="0"/>
              <a:pPr/>
              <a:t>36</a:t>
            </a:fld>
            <a:endParaRPr lang="en-US" dirty="0"/>
          </a:p>
        </p:txBody>
      </p:sp>
    </p:spTree>
    <p:extLst>
      <p:ext uri="{BB962C8B-B14F-4D97-AF65-F5344CB8AC3E}">
        <p14:creationId xmlns:p14="http://schemas.microsoft.com/office/powerpoint/2010/main" val="1681017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94077997"/>
              </p:ext>
            </p:extLst>
          </p:nvPr>
        </p:nvGraphicFramePr>
        <p:xfrm>
          <a:off x="685800" y="1676401"/>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457201" y="1189037"/>
            <a:ext cx="8229600" cy="457200"/>
          </a:xfrm>
        </p:spPr>
        <p:txBody>
          <a:bodyPr/>
          <a:lstStyle/>
          <a:p>
            <a:pPr algn="ctr"/>
            <a:r>
              <a:rPr lang="en-US" dirty="0" smtClean="0"/>
              <a:t>Appendix A</a:t>
            </a:r>
            <a:endParaRPr lang="en-US" dirty="0"/>
          </a:p>
        </p:txBody>
      </p:sp>
      <p:sp>
        <p:nvSpPr>
          <p:cNvPr id="4" name="Title 3"/>
          <p:cNvSpPr>
            <a:spLocks noGrp="1"/>
          </p:cNvSpPr>
          <p:nvPr>
            <p:ph type="title"/>
          </p:nvPr>
        </p:nvSpPr>
        <p:spPr/>
        <p:txBody>
          <a:bodyPr/>
          <a:lstStyle/>
          <a:p>
            <a:r>
              <a:rPr lang="en-US" dirty="0" smtClean="0"/>
              <a:t>Federal Cost Principles</a:t>
            </a: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37</a:t>
            </a:fld>
            <a:endParaRPr lang="en-US" dirty="0"/>
          </a:p>
        </p:txBody>
      </p:sp>
    </p:spTree>
    <p:extLst>
      <p:ext uri="{BB962C8B-B14F-4D97-AF65-F5344CB8AC3E}">
        <p14:creationId xmlns:p14="http://schemas.microsoft.com/office/powerpoint/2010/main" val="3528634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55062162"/>
              </p:ext>
            </p:extLst>
          </p:nvPr>
        </p:nvGraphicFramePr>
        <p:xfrm>
          <a:off x="838200" y="1600201"/>
          <a:ext cx="8001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633046" y="990600"/>
            <a:ext cx="8129954" cy="457200"/>
          </a:xfrm>
        </p:spPr>
        <p:txBody>
          <a:bodyPr/>
          <a:lstStyle/>
          <a:p>
            <a:pPr algn="ctr"/>
            <a:r>
              <a:rPr lang="en-US" dirty="0" smtClean="0"/>
              <a:t>Examples of Direct and Indirect Costs</a:t>
            </a: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38</a:t>
            </a:fld>
            <a:endParaRPr lang="en-US" dirty="0"/>
          </a:p>
        </p:txBody>
      </p:sp>
      <p:sp>
        <p:nvSpPr>
          <p:cNvPr id="4" name="Title 3"/>
          <p:cNvSpPr>
            <a:spLocks noGrp="1"/>
          </p:cNvSpPr>
          <p:nvPr>
            <p:ph type="title"/>
          </p:nvPr>
        </p:nvSpPr>
        <p:spPr/>
        <p:txBody>
          <a:bodyPr anchor="t"/>
          <a:lstStyle/>
          <a:p>
            <a:r>
              <a:rPr lang="en-US" dirty="0" smtClean="0"/>
              <a:t>Federal Cost Principles</a:t>
            </a:r>
            <a:br>
              <a:rPr lang="en-US" dirty="0" smtClean="0"/>
            </a:br>
            <a:endParaRPr lang="en-US" dirty="0"/>
          </a:p>
        </p:txBody>
      </p:sp>
    </p:spTree>
    <p:extLst>
      <p:ext uri="{BB962C8B-B14F-4D97-AF65-F5344CB8AC3E}">
        <p14:creationId xmlns:p14="http://schemas.microsoft.com/office/powerpoint/2010/main" val="2339704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oSymbol.gif"/>
          <p:cNvPicPr>
            <a:picLocks noGrp="1" noChangeAspect="1"/>
          </p:cNvPicPr>
          <p:nvPr>
            <p:ph sz="half" idx="2"/>
          </p:nvPr>
        </p:nvPicPr>
        <p:blipFill>
          <a:blip r:embed="rId3" cstate="print">
            <a:lum bright="71000"/>
          </a:blip>
          <a:stretch>
            <a:fillRect/>
          </a:stretch>
        </p:blipFill>
        <p:spPr>
          <a:xfrm>
            <a:off x="2667000" y="1519337"/>
            <a:ext cx="3962400" cy="4043265"/>
          </a:xfrm>
          <a:ln>
            <a:noFill/>
          </a:ln>
        </p:spPr>
      </p:pic>
      <p:sp>
        <p:nvSpPr>
          <p:cNvPr id="2" name="Content Placeholder 1"/>
          <p:cNvSpPr>
            <a:spLocks noGrp="1"/>
          </p:cNvSpPr>
          <p:nvPr>
            <p:ph sz="half" idx="1"/>
          </p:nvPr>
        </p:nvSpPr>
        <p:spPr>
          <a:xfrm>
            <a:off x="990600" y="1676401"/>
            <a:ext cx="3962400" cy="4525964"/>
          </a:xfrm>
        </p:spPr>
        <p:txBody>
          <a:bodyPr>
            <a:normAutofit fontScale="92500"/>
          </a:bodyPr>
          <a:lstStyle/>
          <a:p>
            <a:pPr marL="236538" indent="-236538">
              <a:buClr>
                <a:schemeClr val="accent1">
                  <a:lumMod val="50000"/>
                </a:schemeClr>
              </a:buClr>
              <a:buFont typeface="Wingdings" pitchFamily="2" charset="2"/>
              <a:buChar char="v"/>
            </a:pPr>
            <a:r>
              <a:rPr lang="en-US" sz="3200" b="1" dirty="0" smtClean="0">
                <a:solidFill>
                  <a:schemeClr val="tx1"/>
                </a:solidFill>
              </a:rPr>
              <a:t>Alcoholic Beverages</a:t>
            </a:r>
          </a:p>
          <a:p>
            <a:pPr marL="236538" indent="-236538">
              <a:buClr>
                <a:schemeClr val="accent1">
                  <a:lumMod val="50000"/>
                </a:schemeClr>
              </a:buClr>
              <a:buFont typeface="Wingdings" pitchFamily="2" charset="2"/>
              <a:buChar char="v"/>
            </a:pPr>
            <a:r>
              <a:rPr lang="en-US" sz="3200" b="1" dirty="0" smtClean="0">
                <a:solidFill>
                  <a:schemeClr val="tx1"/>
                </a:solidFill>
              </a:rPr>
              <a:t>Bad Debts</a:t>
            </a:r>
          </a:p>
          <a:p>
            <a:pPr marL="236538" indent="-236538">
              <a:buClr>
                <a:schemeClr val="accent1">
                  <a:lumMod val="50000"/>
                </a:schemeClr>
              </a:buClr>
              <a:buFont typeface="Wingdings" pitchFamily="2" charset="2"/>
              <a:buChar char="v"/>
            </a:pPr>
            <a:r>
              <a:rPr lang="en-US" sz="3200" b="1" dirty="0" smtClean="0">
                <a:solidFill>
                  <a:schemeClr val="tx1"/>
                </a:solidFill>
              </a:rPr>
              <a:t>Contingencies</a:t>
            </a:r>
          </a:p>
          <a:p>
            <a:pPr marL="236538" indent="-236538">
              <a:buClr>
                <a:schemeClr val="accent1">
                  <a:lumMod val="50000"/>
                </a:schemeClr>
              </a:buClr>
              <a:buFont typeface="Wingdings" pitchFamily="2" charset="2"/>
              <a:buChar char="v"/>
            </a:pPr>
            <a:r>
              <a:rPr lang="en-US" sz="3200" b="1" dirty="0" smtClean="0">
                <a:solidFill>
                  <a:schemeClr val="tx1"/>
                </a:solidFill>
              </a:rPr>
              <a:t>Contributions and Donations</a:t>
            </a:r>
          </a:p>
          <a:p>
            <a:pPr marL="236538" indent="-236538">
              <a:buClr>
                <a:schemeClr val="accent1">
                  <a:lumMod val="50000"/>
                </a:schemeClr>
              </a:buClr>
              <a:buFont typeface="Wingdings" pitchFamily="2" charset="2"/>
              <a:buChar char="v"/>
            </a:pPr>
            <a:r>
              <a:rPr lang="en-US" sz="3200" b="1" dirty="0" smtClean="0">
                <a:solidFill>
                  <a:schemeClr val="tx1"/>
                </a:solidFill>
              </a:rPr>
              <a:t>Entertainment</a:t>
            </a:r>
          </a:p>
          <a:p>
            <a:pPr marL="236538" indent="-236538">
              <a:buClr>
                <a:schemeClr val="accent1">
                  <a:lumMod val="50000"/>
                </a:schemeClr>
              </a:buClr>
              <a:buFont typeface="Wingdings" pitchFamily="2" charset="2"/>
              <a:buChar char="v"/>
            </a:pPr>
            <a:r>
              <a:rPr lang="en-US" sz="3200" b="1" dirty="0" smtClean="0">
                <a:solidFill>
                  <a:schemeClr val="tx1"/>
                </a:solidFill>
              </a:rPr>
              <a:t>Fines and Penalties</a:t>
            </a:r>
          </a:p>
          <a:p>
            <a:pPr>
              <a:buNone/>
            </a:pPr>
            <a:endParaRPr lang="en-US" dirty="0"/>
          </a:p>
        </p:txBody>
      </p:sp>
      <p:sp>
        <p:nvSpPr>
          <p:cNvPr id="3" name="Title 2"/>
          <p:cNvSpPr>
            <a:spLocks noGrp="1"/>
          </p:cNvSpPr>
          <p:nvPr>
            <p:ph type="title"/>
          </p:nvPr>
        </p:nvSpPr>
        <p:spPr/>
        <p:txBody>
          <a:bodyPr anchor="t"/>
          <a:lstStyle/>
          <a:p>
            <a:r>
              <a:rPr lang="en-US" dirty="0" smtClean="0"/>
              <a:t>Federal Cost Principles</a:t>
            </a:r>
            <a:endParaRPr lang="en-US" dirty="0"/>
          </a:p>
        </p:txBody>
      </p:sp>
      <p:sp>
        <p:nvSpPr>
          <p:cNvPr id="4" name="Text Placeholder 3"/>
          <p:cNvSpPr>
            <a:spLocks noGrp="1"/>
          </p:cNvSpPr>
          <p:nvPr>
            <p:ph type="body" sz="quarter" idx="13"/>
          </p:nvPr>
        </p:nvSpPr>
        <p:spPr>
          <a:xfrm>
            <a:off x="1273800" y="1090245"/>
            <a:ext cx="7565400" cy="429091"/>
          </a:xfrm>
        </p:spPr>
        <p:txBody>
          <a:bodyPr>
            <a:normAutofit lnSpcReduction="10000"/>
          </a:bodyPr>
          <a:lstStyle/>
          <a:p>
            <a:pPr algn="ctr"/>
            <a:r>
              <a:rPr lang="en-US" dirty="0" smtClean="0"/>
              <a:t>Unallowable Costs</a:t>
            </a:r>
            <a:endParaRPr lang="en-US" dirty="0"/>
          </a:p>
        </p:txBody>
      </p:sp>
      <p:sp>
        <p:nvSpPr>
          <p:cNvPr id="7" name="Content Placeholder 1"/>
          <p:cNvSpPr txBox="1">
            <a:spLocks/>
          </p:cNvSpPr>
          <p:nvPr/>
        </p:nvSpPr>
        <p:spPr>
          <a:xfrm>
            <a:off x="4800600" y="1676401"/>
            <a:ext cx="4343400" cy="4525964"/>
          </a:xfrm>
          <a:prstGeom prst="rect">
            <a:avLst/>
          </a:prstGeom>
        </p:spPr>
        <p:txBody>
          <a:bodyPr vert="horz" lIns="91440" tIns="45720" rIns="91440" bIns="45720" rtlCol="0">
            <a:normAutofit/>
          </a:bodyPr>
          <a:lstStyle/>
          <a:p>
            <a:pPr marL="236538" marR="0" lvl="0" indent="-236538"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v"/>
              <a:tabLst/>
              <a:defRPr/>
            </a:pPr>
            <a:r>
              <a:rPr kumimoji="0" lang="en-US" sz="3000" b="1" i="0" u="none" strike="noStrike" kern="1200" cap="none" spc="0" normalizeH="0" baseline="0" noProof="0" dirty="0" smtClean="0">
                <a:ln>
                  <a:noFill/>
                </a:ln>
                <a:effectLst/>
                <a:uLnTx/>
                <a:uFillTx/>
                <a:latin typeface="+mn-lt"/>
                <a:ea typeface="+mn-ea"/>
                <a:cs typeface="Segoe UI" pitchFamily="34" charset="0"/>
              </a:rPr>
              <a:t>Defense of civil or criminal fraud proceedings commenced by the US or state government</a:t>
            </a:r>
          </a:p>
          <a:p>
            <a:pPr marL="236538" marR="0" lvl="0" indent="-236538"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v"/>
              <a:tabLst/>
              <a:defRPr/>
            </a:pPr>
            <a:r>
              <a:rPr kumimoji="0" lang="en-US" sz="3000" b="1" i="0" u="none" strike="noStrike" kern="1200" cap="none" spc="0" normalizeH="0" baseline="0" noProof="0" dirty="0" smtClean="0">
                <a:ln>
                  <a:noFill/>
                </a:ln>
                <a:effectLst/>
                <a:uLnTx/>
                <a:uFillTx/>
                <a:latin typeface="+mn-lt"/>
                <a:ea typeface="+mn-ea"/>
                <a:cs typeface="Segoe UI" pitchFamily="34" charset="0"/>
              </a:rPr>
              <a:t>Fundraising</a:t>
            </a:r>
          </a:p>
          <a:p>
            <a:pPr marL="236538" marR="0" lvl="0" indent="-236538"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v"/>
              <a:tabLst/>
              <a:defRPr/>
            </a:pPr>
            <a:r>
              <a:rPr kumimoji="0" lang="en-US" sz="3000" b="1" i="0" u="none" strike="noStrike" kern="1200" cap="none" spc="0" normalizeH="0" baseline="0" noProof="0" dirty="0" smtClean="0">
                <a:ln>
                  <a:noFill/>
                </a:ln>
                <a:effectLst/>
                <a:uLnTx/>
                <a:uFillTx/>
                <a:latin typeface="+mn-lt"/>
                <a:ea typeface="+mn-ea"/>
                <a:cs typeface="Segoe UI" pitchFamily="34" charset="0"/>
              </a:rPr>
              <a:t>General Government</a:t>
            </a:r>
          </a:p>
          <a:p>
            <a:pPr marL="236538" marR="0" lvl="0" indent="-236538" algn="l" defTabSz="914400" rtl="0" eaLnBrk="1" fontAlgn="auto" latinLnBrk="0" hangingPunct="1">
              <a:lnSpc>
                <a:spcPct val="100000"/>
              </a:lnSpc>
              <a:spcBef>
                <a:spcPct val="20000"/>
              </a:spcBef>
              <a:spcAft>
                <a:spcPts val="0"/>
              </a:spcAft>
              <a:buClr>
                <a:schemeClr val="accent1">
                  <a:lumMod val="50000"/>
                </a:schemeClr>
              </a:buClr>
              <a:buSzPct val="70000"/>
              <a:buFont typeface="Wingdings" pitchFamily="2" charset="2"/>
              <a:buChar char="v"/>
              <a:tabLst/>
              <a:defRPr/>
            </a:pPr>
            <a:r>
              <a:rPr kumimoji="0" lang="en-US" sz="3000" b="1" i="0" u="none" strike="noStrike" kern="1200" cap="none" spc="0" normalizeH="0" baseline="0" noProof="0" dirty="0" smtClean="0">
                <a:ln>
                  <a:noFill/>
                </a:ln>
                <a:effectLst/>
                <a:uLnTx/>
                <a:uFillTx/>
                <a:latin typeface="+mn-lt"/>
                <a:ea typeface="+mn-ea"/>
                <a:cs typeface="Segoe UI" pitchFamily="34" charset="0"/>
              </a:rPr>
              <a:t>Lobbying</a:t>
            </a:r>
          </a:p>
          <a:p>
            <a:pPr marL="173038" marR="0" lvl="0" indent="-173038" algn="l" defTabSz="914400" rtl="0" eaLnBrk="1" fontAlgn="auto" latinLnBrk="0" hangingPunct="1">
              <a:lnSpc>
                <a:spcPct val="100000"/>
              </a:lnSpc>
              <a:spcBef>
                <a:spcPct val="20000"/>
              </a:spcBef>
              <a:spcAft>
                <a:spcPts val="0"/>
              </a:spcAft>
              <a:buClr>
                <a:schemeClr val="accent1">
                  <a:lumMod val="20000"/>
                  <a:lumOff val="80000"/>
                </a:schemeClr>
              </a:buClr>
              <a:buSzPct val="70000"/>
              <a:buFont typeface="Arial" pitchFamily="34" charset="0"/>
              <a:buNone/>
              <a:tabLst/>
              <a:defRPr/>
            </a:pPr>
            <a:endParaRPr kumimoji="0" lang="en-US" sz="2400" b="0" i="0" u="none" strike="noStrike" kern="1200" cap="none" spc="0" normalizeH="0" baseline="0" noProof="0" dirty="0">
              <a:ln>
                <a:noFill/>
              </a:ln>
              <a:solidFill>
                <a:schemeClr val="tx2">
                  <a:lumMod val="75000"/>
                </a:schemeClr>
              </a:solidFill>
              <a:effectLst/>
              <a:uLnTx/>
              <a:uFillTx/>
              <a:latin typeface="+mn-lt"/>
              <a:ea typeface="+mn-ea"/>
              <a:cs typeface="Segoe UI" pitchFamily="34" charset="0"/>
            </a:endParaRPr>
          </a:p>
        </p:txBody>
      </p:sp>
      <p:sp>
        <p:nvSpPr>
          <p:cNvPr id="8" name="Slide Number Placeholder 7"/>
          <p:cNvSpPr>
            <a:spLocks noGrp="1"/>
          </p:cNvSpPr>
          <p:nvPr>
            <p:ph type="sldNum" sz="quarter" idx="14"/>
          </p:nvPr>
        </p:nvSpPr>
        <p:spPr/>
        <p:txBody>
          <a:bodyPr/>
          <a:lstStyle/>
          <a:p>
            <a:fld id="{81582BD6-FC20-4557-852B-8433F8572D30}" type="slidenum">
              <a:rPr lang="en-US" smtClean="0"/>
              <a:pPr/>
              <a:t>39</a:t>
            </a:fld>
            <a:endParaRPr lang="en-US" dirty="0"/>
          </a:p>
        </p:txBody>
      </p:sp>
    </p:spTree>
    <p:extLst>
      <p:ext uri="{BB962C8B-B14F-4D97-AF65-F5344CB8AC3E}">
        <p14:creationId xmlns:p14="http://schemas.microsoft.com/office/powerpoint/2010/main" val="148135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52" y="1346200"/>
            <a:ext cx="7772400" cy="1362075"/>
          </a:xfrm>
        </p:spPr>
        <p:txBody>
          <a:bodyPr/>
          <a:lstStyle/>
          <a:p>
            <a:pPr algn="ctr"/>
            <a:r>
              <a:rPr lang="en-US" dirty="0" smtClean="0"/>
              <a:t>The Common </a:t>
            </a:r>
            <a:r>
              <a:rPr lang="en-US" dirty="0" err="1" smtClean="0"/>
              <a:t>RuleS</a:t>
            </a:r>
            <a:endParaRPr lang="en-US" dirty="0"/>
          </a:p>
        </p:txBody>
      </p:sp>
      <p:sp>
        <p:nvSpPr>
          <p:cNvPr id="4" name="Slide Number Placeholder 3"/>
          <p:cNvSpPr>
            <a:spLocks noGrp="1"/>
          </p:cNvSpPr>
          <p:nvPr>
            <p:ph type="sldNum" sz="quarter" idx="12"/>
          </p:nvPr>
        </p:nvSpPr>
        <p:spPr/>
        <p:txBody>
          <a:bodyPr/>
          <a:lstStyle/>
          <a:p>
            <a:pPr>
              <a:defRPr/>
            </a:pPr>
            <a:fld id="{F00A00CB-2C12-43BD-8097-0EF59CD27AF0}" type="slidenum">
              <a:rPr lang="en-US" smtClean="0">
                <a:latin typeface="Gill Sans MT" pitchFamily="34" charset="0"/>
              </a:rPr>
              <a:pPr>
                <a:defRPr/>
              </a:pPr>
              <a:t>4</a:t>
            </a:fld>
            <a:endParaRPr lang="en-US" dirty="0">
              <a:latin typeface="Gill Sans MT" pitchFamily="34" charset="0"/>
            </a:endParaRPr>
          </a:p>
        </p:txBody>
      </p:sp>
    </p:spTree>
    <p:extLst>
      <p:ext uri="{BB962C8B-B14F-4D97-AF65-F5344CB8AC3E}">
        <p14:creationId xmlns:p14="http://schemas.microsoft.com/office/powerpoint/2010/main" val="686476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2"/>
            <a:ext cx="7772400" cy="4800599"/>
          </a:xfrm>
        </p:spPr>
        <p:txBody>
          <a:bodyPr>
            <a:normAutofit/>
          </a:bodyPr>
          <a:lstStyle/>
          <a:p>
            <a:pPr>
              <a:buFontTx/>
              <a:buNone/>
            </a:pPr>
            <a:r>
              <a:rPr lang="en-US" b="1" dirty="0" smtClean="0"/>
              <a:t>Advertising unallowable unless incurred for:</a:t>
            </a:r>
          </a:p>
          <a:p>
            <a:pPr marL="285750" lvl="1" indent="-228600">
              <a:buClr>
                <a:schemeClr val="accent1">
                  <a:lumMod val="75000"/>
                </a:schemeClr>
              </a:buClr>
              <a:buFont typeface="Wingdings" pitchFamily="2" charset="2"/>
              <a:buChar char="v"/>
            </a:pPr>
            <a:r>
              <a:rPr lang="en-US" sz="2800" dirty="0" smtClean="0"/>
              <a:t>recruitment of personnel, </a:t>
            </a:r>
          </a:p>
          <a:p>
            <a:pPr marL="285750" lvl="1" indent="-228600">
              <a:buClr>
                <a:schemeClr val="accent1">
                  <a:lumMod val="75000"/>
                </a:schemeClr>
              </a:buClr>
              <a:buFont typeface="Wingdings" pitchFamily="2" charset="2"/>
              <a:buChar char="v"/>
            </a:pPr>
            <a:r>
              <a:rPr lang="en-US" sz="2800" dirty="0" smtClean="0"/>
              <a:t>procurement of goods, </a:t>
            </a:r>
          </a:p>
          <a:p>
            <a:pPr marL="285750" lvl="1" indent="-228600">
              <a:buClr>
                <a:schemeClr val="accent1">
                  <a:lumMod val="75000"/>
                </a:schemeClr>
              </a:buClr>
              <a:buFont typeface="Wingdings" pitchFamily="2" charset="2"/>
              <a:buChar char="v"/>
            </a:pPr>
            <a:r>
              <a:rPr lang="en-US" sz="2800" dirty="0" smtClean="0"/>
              <a:t>disposal of surplus materials and, </a:t>
            </a:r>
          </a:p>
          <a:p>
            <a:pPr marL="285750" lvl="1" indent="-228600">
              <a:buClr>
                <a:schemeClr val="accent1">
                  <a:lumMod val="75000"/>
                </a:schemeClr>
              </a:buClr>
              <a:buFont typeface="Wingdings" pitchFamily="2" charset="2"/>
              <a:buChar char="v"/>
            </a:pPr>
            <a:r>
              <a:rPr lang="en-US" sz="2800" dirty="0" smtClean="0"/>
              <a:t>meeting the requirements of the federal award</a:t>
            </a:r>
          </a:p>
          <a:p>
            <a:pPr>
              <a:buClr>
                <a:schemeClr val="accent1">
                  <a:lumMod val="75000"/>
                </a:schemeClr>
              </a:buClr>
              <a:buFont typeface="Wingdings" pitchFamily="2" charset="2"/>
              <a:buChar char="v"/>
            </a:pPr>
            <a:endParaRPr lang="en-US" dirty="0"/>
          </a:p>
        </p:txBody>
      </p:sp>
      <p:sp>
        <p:nvSpPr>
          <p:cNvPr id="3" name="Title 2"/>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4" name="Text Placeholder 3"/>
          <p:cNvSpPr>
            <a:spLocks noGrp="1"/>
          </p:cNvSpPr>
          <p:nvPr>
            <p:ph type="body" sz="quarter" idx="13"/>
          </p:nvPr>
        </p:nvSpPr>
        <p:spPr>
          <a:xfrm>
            <a:off x="550985" y="974400"/>
            <a:ext cx="8288215" cy="457200"/>
          </a:xfrm>
        </p:spPr>
        <p:txBody>
          <a:bodyPr/>
          <a:lstStyle/>
          <a:p>
            <a:pPr algn="ctr"/>
            <a:r>
              <a:rPr lang="en-US" dirty="0" smtClean="0"/>
              <a:t>Advertising and Public Relations</a:t>
            </a:r>
            <a:endParaRPr lang="en-US" dirty="0"/>
          </a:p>
        </p:txBody>
      </p:sp>
      <p:sp>
        <p:nvSpPr>
          <p:cNvPr id="6" name="Slide Number Placeholder 5"/>
          <p:cNvSpPr>
            <a:spLocks noGrp="1"/>
          </p:cNvSpPr>
          <p:nvPr>
            <p:ph type="sldNum" sz="quarter" idx="14"/>
          </p:nvPr>
        </p:nvSpPr>
        <p:spPr/>
        <p:txBody>
          <a:bodyPr/>
          <a:lstStyle/>
          <a:p>
            <a:fld id="{81582BD6-FC20-4557-852B-8433F8572D30}" type="slidenum">
              <a:rPr lang="en-US" smtClean="0"/>
              <a:pPr/>
              <a:t>40</a:t>
            </a:fld>
            <a:endParaRPr lang="en-US" dirty="0"/>
          </a:p>
        </p:txBody>
      </p:sp>
    </p:spTree>
    <p:extLst>
      <p:ext uri="{BB962C8B-B14F-4D97-AF65-F5344CB8AC3E}">
        <p14:creationId xmlns:p14="http://schemas.microsoft.com/office/powerpoint/2010/main" val="381310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2"/>
            <a:ext cx="7848600" cy="4800599"/>
          </a:xfrm>
        </p:spPr>
        <p:txBody>
          <a:bodyPr>
            <a:normAutofit/>
          </a:bodyPr>
          <a:lstStyle/>
          <a:p>
            <a:pPr>
              <a:buFontTx/>
              <a:buNone/>
            </a:pPr>
            <a:r>
              <a:rPr lang="en-US" b="1" dirty="0" smtClean="0"/>
              <a:t>Public Relations unallowable unless:</a:t>
            </a:r>
          </a:p>
          <a:p>
            <a:pPr marL="461963" indent="-273050">
              <a:buClr>
                <a:schemeClr val="accent1">
                  <a:lumMod val="75000"/>
                </a:schemeClr>
              </a:buClr>
              <a:buFont typeface="Wingdings" pitchFamily="2" charset="2"/>
              <a:buChar char="v"/>
            </a:pPr>
            <a:r>
              <a:rPr lang="en-US" dirty="0" smtClean="0"/>
              <a:t>Required by the federal award, and then only as direct cost</a:t>
            </a:r>
          </a:p>
          <a:p>
            <a:pPr marL="461963" indent="-273050">
              <a:buClr>
                <a:schemeClr val="accent1">
                  <a:lumMod val="75000"/>
                </a:schemeClr>
              </a:buClr>
              <a:buFont typeface="Wingdings" pitchFamily="2" charset="2"/>
              <a:buChar char="v"/>
            </a:pPr>
            <a:r>
              <a:rPr lang="en-US" dirty="0" smtClean="0"/>
              <a:t>Incurred to communicate to the public and press about specific activities or accomplishments that result from federal award</a:t>
            </a:r>
          </a:p>
          <a:p>
            <a:pPr marL="461963" indent="-273050">
              <a:buClr>
                <a:schemeClr val="accent1">
                  <a:lumMod val="75000"/>
                </a:schemeClr>
              </a:buClr>
              <a:buFont typeface="Wingdings" pitchFamily="2" charset="2"/>
              <a:buChar char="v"/>
            </a:pPr>
            <a:r>
              <a:rPr lang="en-US" dirty="0" smtClean="0"/>
              <a:t>Communicating with the news media regarding matters of public concern</a:t>
            </a:r>
            <a:endParaRPr lang="en-US" sz="2800" dirty="0" smtClean="0"/>
          </a:p>
          <a:p>
            <a:pPr>
              <a:buClr>
                <a:schemeClr val="accent1">
                  <a:lumMod val="75000"/>
                </a:schemeClr>
              </a:buClr>
              <a:buFont typeface="Wingdings" pitchFamily="2" charset="2"/>
              <a:buChar char="v"/>
            </a:pPr>
            <a:endParaRPr lang="en-US" dirty="0"/>
          </a:p>
        </p:txBody>
      </p:sp>
      <p:sp>
        <p:nvSpPr>
          <p:cNvPr id="3" name="Title 2"/>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4" name="Text Placeholder 3"/>
          <p:cNvSpPr>
            <a:spLocks noGrp="1"/>
          </p:cNvSpPr>
          <p:nvPr>
            <p:ph type="body" sz="quarter" idx="13"/>
          </p:nvPr>
        </p:nvSpPr>
        <p:spPr>
          <a:xfrm>
            <a:off x="457200" y="974400"/>
            <a:ext cx="8299939" cy="457200"/>
          </a:xfrm>
        </p:spPr>
        <p:txBody>
          <a:bodyPr/>
          <a:lstStyle/>
          <a:p>
            <a:pPr algn="ctr"/>
            <a:r>
              <a:rPr lang="en-US" dirty="0" smtClean="0"/>
              <a:t>Advertising and Public Relations</a:t>
            </a:r>
            <a:endParaRPr lang="en-US" dirty="0"/>
          </a:p>
        </p:txBody>
      </p:sp>
      <p:sp>
        <p:nvSpPr>
          <p:cNvPr id="6" name="Slide Number Placeholder 5"/>
          <p:cNvSpPr>
            <a:spLocks noGrp="1"/>
          </p:cNvSpPr>
          <p:nvPr>
            <p:ph type="sldNum" sz="quarter" idx="14"/>
          </p:nvPr>
        </p:nvSpPr>
        <p:spPr/>
        <p:txBody>
          <a:bodyPr/>
          <a:lstStyle/>
          <a:p>
            <a:fld id="{81582BD6-FC20-4557-852B-8433F8572D30}" type="slidenum">
              <a:rPr lang="en-US" smtClean="0"/>
              <a:pPr/>
              <a:t>41</a:t>
            </a:fld>
            <a:endParaRPr lang="en-US" dirty="0"/>
          </a:p>
        </p:txBody>
      </p:sp>
    </p:spTree>
    <p:extLst>
      <p:ext uri="{BB962C8B-B14F-4D97-AF65-F5344CB8AC3E}">
        <p14:creationId xmlns:p14="http://schemas.microsoft.com/office/powerpoint/2010/main" val="2683452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3"/>
            <a:ext cx="7848600" cy="3809998"/>
          </a:xfrm>
        </p:spPr>
        <p:txBody>
          <a:bodyPr>
            <a:normAutofit/>
          </a:bodyPr>
          <a:lstStyle/>
          <a:p>
            <a:pPr marL="461963" indent="-273050">
              <a:lnSpc>
                <a:spcPct val="90000"/>
              </a:lnSpc>
              <a:buClr>
                <a:schemeClr val="accent1">
                  <a:lumMod val="75000"/>
                </a:schemeClr>
              </a:buClr>
              <a:buFont typeface="Wingdings" pitchFamily="2" charset="2"/>
              <a:buChar char="v"/>
            </a:pPr>
            <a:r>
              <a:rPr lang="en-US" sz="2000" dirty="0" smtClean="0"/>
              <a:t>May not be used in combination for a single class of assets</a:t>
            </a:r>
          </a:p>
          <a:p>
            <a:pPr marL="461963" indent="-273050">
              <a:lnSpc>
                <a:spcPct val="90000"/>
              </a:lnSpc>
              <a:buClr>
                <a:schemeClr val="accent1">
                  <a:lumMod val="75000"/>
                </a:schemeClr>
              </a:buClr>
              <a:buFont typeface="Wingdings" pitchFamily="2" charset="2"/>
              <a:buChar char="v"/>
            </a:pPr>
            <a:endParaRPr lang="en-US" sz="2000" dirty="0" smtClean="0"/>
          </a:p>
          <a:p>
            <a:pPr marL="461963" indent="-273050">
              <a:lnSpc>
                <a:spcPct val="90000"/>
              </a:lnSpc>
              <a:buClr>
                <a:schemeClr val="accent1">
                  <a:lumMod val="75000"/>
                </a:schemeClr>
              </a:buClr>
              <a:buFont typeface="Wingdings" pitchFamily="2" charset="2"/>
              <a:buChar char="v"/>
            </a:pPr>
            <a:r>
              <a:rPr lang="en-US" sz="2000" dirty="0" smtClean="0"/>
              <a:t>If use allowance used, should not exceed 2% of acquisition cost for buildings and improvements and 6 2/3% of acquisition cost for equipment</a:t>
            </a:r>
          </a:p>
          <a:p>
            <a:pPr marL="461963" indent="-273050">
              <a:lnSpc>
                <a:spcPct val="90000"/>
              </a:lnSpc>
              <a:buClr>
                <a:schemeClr val="accent1">
                  <a:lumMod val="75000"/>
                </a:schemeClr>
              </a:buClr>
              <a:buFont typeface="Wingdings" pitchFamily="2" charset="2"/>
              <a:buChar char="v"/>
            </a:pPr>
            <a:endParaRPr lang="en-US" sz="2000" dirty="0" smtClean="0"/>
          </a:p>
          <a:p>
            <a:pPr marL="461963" indent="-273050">
              <a:lnSpc>
                <a:spcPct val="90000"/>
              </a:lnSpc>
              <a:buClr>
                <a:schemeClr val="accent1">
                  <a:lumMod val="75000"/>
                </a:schemeClr>
              </a:buClr>
              <a:buFont typeface="Wingdings" pitchFamily="2" charset="2"/>
              <a:buChar char="v"/>
            </a:pPr>
            <a:r>
              <a:rPr lang="en-US" sz="2000" dirty="0" smtClean="0"/>
              <a:t>Depreciation method shall not change unless approved by cognizant agency</a:t>
            </a:r>
          </a:p>
          <a:p>
            <a:pPr marL="461963" indent="-273050">
              <a:lnSpc>
                <a:spcPct val="90000"/>
              </a:lnSpc>
              <a:buClr>
                <a:schemeClr val="accent1">
                  <a:lumMod val="75000"/>
                </a:schemeClr>
              </a:buClr>
              <a:buFont typeface="Wingdings" pitchFamily="2" charset="2"/>
              <a:buChar char="v"/>
            </a:pPr>
            <a:endParaRPr lang="en-US" sz="2000" dirty="0" smtClean="0"/>
          </a:p>
          <a:p>
            <a:pPr marL="461963" indent="-273050">
              <a:lnSpc>
                <a:spcPct val="90000"/>
              </a:lnSpc>
              <a:buClr>
                <a:schemeClr val="accent1">
                  <a:lumMod val="75000"/>
                </a:schemeClr>
              </a:buClr>
              <a:buFont typeface="Wingdings" pitchFamily="2" charset="2"/>
              <a:buChar char="v"/>
            </a:pPr>
            <a:r>
              <a:rPr lang="en-US" sz="2000" dirty="0" smtClean="0"/>
              <a:t>Must be supported by property records</a:t>
            </a:r>
          </a:p>
          <a:p>
            <a:endParaRPr lang="en-US" dirty="0"/>
          </a:p>
        </p:txBody>
      </p:sp>
      <p:sp>
        <p:nvSpPr>
          <p:cNvPr id="3" name="Title 2"/>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4" name="Text Placeholder 3"/>
          <p:cNvSpPr>
            <a:spLocks noGrp="1"/>
          </p:cNvSpPr>
          <p:nvPr>
            <p:ph type="body" sz="quarter" idx="13"/>
          </p:nvPr>
        </p:nvSpPr>
        <p:spPr>
          <a:xfrm>
            <a:off x="539262" y="974400"/>
            <a:ext cx="8299939" cy="457200"/>
          </a:xfrm>
        </p:spPr>
        <p:txBody>
          <a:bodyPr/>
          <a:lstStyle/>
          <a:p>
            <a:pPr algn="ctr"/>
            <a:r>
              <a:rPr lang="en-US" dirty="0" smtClean="0"/>
              <a:t>Depreciation/Use Allowance</a:t>
            </a:r>
            <a:endParaRPr lang="en-US" dirty="0"/>
          </a:p>
        </p:txBody>
      </p:sp>
      <p:sp>
        <p:nvSpPr>
          <p:cNvPr id="6" name="Slide Number Placeholder 5"/>
          <p:cNvSpPr>
            <a:spLocks noGrp="1"/>
          </p:cNvSpPr>
          <p:nvPr>
            <p:ph type="sldNum" sz="quarter" idx="14"/>
          </p:nvPr>
        </p:nvSpPr>
        <p:spPr/>
        <p:txBody>
          <a:bodyPr/>
          <a:lstStyle/>
          <a:p>
            <a:fld id="{81582BD6-FC20-4557-852B-8433F8572D30}" type="slidenum">
              <a:rPr lang="en-US" smtClean="0"/>
              <a:pPr/>
              <a:t>42</a:t>
            </a:fld>
            <a:endParaRPr lang="en-US" dirty="0"/>
          </a:p>
        </p:txBody>
      </p:sp>
    </p:spTree>
    <p:extLst>
      <p:ext uri="{BB962C8B-B14F-4D97-AF65-F5344CB8AC3E}">
        <p14:creationId xmlns:p14="http://schemas.microsoft.com/office/powerpoint/2010/main" val="3448473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0"/>
            <a:ext cx="7924800" cy="4800599"/>
          </a:xfrm>
        </p:spPr>
        <p:txBody>
          <a:bodyPr>
            <a:normAutofit/>
          </a:bodyPr>
          <a:lstStyle/>
          <a:p>
            <a:pPr marL="461963" indent="-273050">
              <a:buClr>
                <a:schemeClr val="accent1">
                  <a:lumMod val="75000"/>
                </a:schemeClr>
              </a:buClr>
              <a:buFont typeface="Wingdings" pitchFamily="2" charset="2"/>
              <a:buChar char="v"/>
            </a:pPr>
            <a:r>
              <a:rPr lang="en-US" sz="3200" dirty="0" smtClean="0"/>
              <a:t>Documentation</a:t>
            </a:r>
          </a:p>
          <a:p>
            <a:pPr marL="461963" indent="-273050">
              <a:buClr>
                <a:schemeClr val="accent1">
                  <a:lumMod val="75000"/>
                </a:schemeClr>
              </a:buClr>
              <a:buFont typeface="Wingdings" pitchFamily="2" charset="2"/>
              <a:buChar char="v"/>
            </a:pPr>
            <a:r>
              <a:rPr lang="en-US" sz="3200" dirty="0" smtClean="0"/>
              <a:t>Leave</a:t>
            </a:r>
          </a:p>
          <a:p>
            <a:pPr marL="461963" indent="-273050">
              <a:buClr>
                <a:schemeClr val="accent1">
                  <a:lumMod val="75000"/>
                </a:schemeClr>
              </a:buClr>
              <a:buFont typeface="Wingdings" pitchFamily="2" charset="2"/>
              <a:buChar char="v"/>
            </a:pPr>
            <a:r>
              <a:rPr lang="en-US" sz="3200" dirty="0" smtClean="0"/>
              <a:t>Retirement Plans/Pensions, Post Retirement Health Benefits</a:t>
            </a:r>
          </a:p>
          <a:p>
            <a:pPr marL="461963" indent="-273050">
              <a:buClr>
                <a:schemeClr val="accent1">
                  <a:lumMod val="75000"/>
                </a:schemeClr>
              </a:buClr>
              <a:buFont typeface="Wingdings" pitchFamily="2" charset="2"/>
              <a:buChar char="v"/>
            </a:pPr>
            <a:r>
              <a:rPr lang="en-US" sz="3200" dirty="0" smtClean="0"/>
              <a:t>Donated Services</a:t>
            </a:r>
          </a:p>
          <a:p>
            <a:pPr marL="461963" indent="-273050">
              <a:buClr>
                <a:schemeClr val="accent1">
                  <a:lumMod val="75000"/>
                </a:schemeClr>
              </a:buClr>
              <a:buFont typeface="Wingdings" pitchFamily="2" charset="2"/>
              <a:buChar char="v"/>
            </a:pPr>
            <a:r>
              <a:rPr lang="en-US" sz="3200" dirty="0" smtClean="0"/>
              <a:t>Severance Pay</a:t>
            </a:r>
          </a:p>
          <a:p>
            <a:endParaRPr lang="en-US" dirty="0"/>
          </a:p>
        </p:txBody>
      </p:sp>
      <p:sp>
        <p:nvSpPr>
          <p:cNvPr id="3" name="Title 2"/>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4" name="Text Placeholder 3"/>
          <p:cNvSpPr>
            <a:spLocks noGrp="1"/>
          </p:cNvSpPr>
          <p:nvPr>
            <p:ph type="body" sz="quarter" idx="13"/>
          </p:nvPr>
        </p:nvSpPr>
        <p:spPr>
          <a:xfrm>
            <a:off x="187569" y="974400"/>
            <a:ext cx="8651631" cy="457200"/>
          </a:xfrm>
        </p:spPr>
        <p:txBody>
          <a:bodyPr/>
          <a:lstStyle/>
          <a:p>
            <a:pPr algn="ctr"/>
            <a:r>
              <a:rPr lang="en-US" dirty="0" smtClean="0"/>
              <a:t>Compensation</a:t>
            </a:r>
            <a:endParaRPr lang="en-US" dirty="0"/>
          </a:p>
        </p:txBody>
      </p:sp>
      <p:sp>
        <p:nvSpPr>
          <p:cNvPr id="7" name="Slide Number Placeholder 6"/>
          <p:cNvSpPr>
            <a:spLocks noGrp="1"/>
          </p:cNvSpPr>
          <p:nvPr>
            <p:ph type="sldNum" sz="quarter" idx="14"/>
          </p:nvPr>
        </p:nvSpPr>
        <p:spPr/>
        <p:txBody>
          <a:bodyPr/>
          <a:lstStyle/>
          <a:p>
            <a:fld id="{81582BD6-FC20-4557-852B-8433F8572D30}" type="slidenum">
              <a:rPr lang="en-US" smtClean="0"/>
              <a:pPr/>
              <a:t>43</a:t>
            </a:fld>
            <a:endParaRPr lang="en-US" dirty="0"/>
          </a:p>
        </p:txBody>
      </p:sp>
    </p:spTree>
    <p:extLst>
      <p:ext uri="{BB962C8B-B14F-4D97-AF65-F5344CB8AC3E}">
        <p14:creationId xmlns:p14="http://schemas.microsoft.com/office/powerpoint/2010/main" val="170613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2"/>
            <a:ext cx="7696200" cy="4800599"/>
          </a:xfrm>
        </p:spPr>
        <p:txBody>
          <a:bodyPr>
            <a:normAutofit/>
          </a:bodyPr>
          <a:lstStyle/>
          <a:p>
            <a:pPr marL="461963" indent="-273050">
              <a:buClr>
                <a:schemeClr val="accent1">
                  <a:lumMod val="75000"/>
                </a:schemeClr>
              </a:buClr>
              <a:buFont typeface="Wingdings" pitchFamily="2" charset="2"/>
              <a:buChar char="v"/>
            </a:pPr>
            <a:r>
              <a:rPr lang="en-US" dirty="0" smtClean="0"/>
              <a:t>Unless prohibited by law, the cost of necessary maintenance, normal repairs and upkeep are allowable to the extent they:</a:t>
            </a:r>
          </a:p>
          <a:p>
            <a:pPr marL="684213" lvl="1" indent="-219075">
              <a:buClr>
                <a:schemeClr val="accent1">
                  <a:lumMod val="75000"/>
                </a:schemeClr>
              </a:buClr>
              <a:buFont typeface="Wingdings" pitchFamily="2" charset="2"/>
              <a:buChar char="v"/>
            </a:pPr>
            <a:r>
              <a:rPr lang="en-US" dirty="0" smtClean="0"/>
              <a:t>Keep property in efficient operating condition</a:t>
            </a:r>
          </a:p>
          <a:p>
            <a:pPr marL="684213" lvl="1" indent="-219075">
              <a:buClr>
                <a:schemeClr val="accent1">
                  <a:lumMod val="75000"/>
                </a:schemeClr>
              </a:buClr>
              <a:buFont typeface="Wingdings" pitchFamily="2" charset="2"/>
              <a:buChar char="v"/>
            </a:pPr>
            <a:r>
              <a:rPr lang="en-US" dirty="0" smtClean="0"/>
              <a:t>Do not add to the permanent value of property or appreciably prolong its life</a:t>
            </a:r>
          </a:p>
          <a:p>
            <a:pPr marL="684213" lvl="1" indent="-219075">
              <a:buClr>
                <a:schemeClr val="accent1">
                  <a:lumMod val="75000"/>
                </a:schemeClr>
              </a:buClr>
              <a:buFont typeface="Wingdings" pitchFamily="2" charset="2"/>
              <a:buChar char="v"/>
            </a:pPr>
            <a:r>
              <a:rPr lang="en-US" dirty="0" smtClean="0"/>
              <a:t>Are not otherwise included in rental or other charges for space</a:t>
            </a:r>
          </a:p>
          <a:p>
            <a:endParaRPr lang="en-US" dirty="0"/>
          </a:p>
        </p:txBody>
      </p:sp>
      <p:sp>
        <p:nvSpPr>
          <p:cNvPr id="3" name="Title 2"/>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4" name="Text Placeholder 3"/>
          <p:cNvSpPr>
            <a:spLocks noGrp="1"/>
          </p:cNvSpPr>
          <p:nvPr>
            <p:ph type="body" sz="quarter" idx="13"/>
          </p:nvPr>
        </p:nvSpPr>
        <p:spPr>
          <a:xfrm>
            <a:off x="0" y="974400"/>
            <a:ext cx="8839200" cy="457200"/>
          </a:xfrm>
        </p:spPr>
        <p:txBody>
          <a:bodyPr/>
          <a:lstStyle/>
          <a:p>
            <a:pPr algn="ctr"/>
            <a:r>
              <a:rPr lang="en-US" dirty="0" smtClean="0"/>
              <a:t>Maintenance</a:t>
            </a:r>
            <a:endParaRPr lang="en-US" dirty="0"/>
          </a:p>
        </p:txBody>
      </p:sp>
      <p:sp>
        <p:nvSpPr>
          <p:cNvPr id="7" name="Slide Number Placeholder 6"/>
          <p:cNvSpPr>
            <a:spLocks noGrp="1"/>
          </p:cNvSpPr>
          <p:nvPr>
            <p:ph type="sldNum" sz="quarter" idx="14"/>
          </p:nvPr>
        </p:nvSpPr>
        <p:spPr/>
        <p:txBody>
          <a:bodyPr/>
          <a:lstStyle/>
          <a:p>
            <a:fld id="{81582BD6-FC20-4557-852B-8433F8572D30}" type="slidenum">
              <a:rPr lang="en-US" smtClean="0"/>
              <a:pPr/>
              <a:t>44</a:t>
            </a:fld>
            <a:endParaRPr lang="en-US" dirty="0"/>
          </a:p>
        </p:txBody>
      </p:sp>
    </p:spTree>
    <p:extLst>
      <p:ext uri="{BB962C8B-B14F-4D97-AF65-F5344CB8AC3E}">
        <p14:creationId xmlns:p14="http://schemas.microsoft.com/office/powerpoint/2010/main" val="1960732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2"/>
            <a:ext cx="7696200" cy="4800599"/>
          </a:xfrm>
        </p:spPr>
        <p:txBody>
          <a:bodyPr>
            <a:normAutofit/>
          </a:bodyPr>
          <a:lstStyle/>
          <a:p>
            <a:pPr marL="344488" indent="-273050">
              <a:lnSpc>
                <a:spcPct val="90000"/>
              </a:lnSpc>
              <a:buFontTx/>
              <a:buNone/>
            </a:pPr>
            <a:r>
              <a:rPr lang="en-US" dirty="0" smtClean="0"/>
              <a:t>Allowable:</a:t>
            </a:r>
          </a:p>
          <a:p>
            <a:pPr marL="461963" indent="-230188">
              <a:lnSpc>
                <a:spcPct val="90000"/>
              </a:lnSpc>
              <a:buClr>
                <a:schemeClr val="accent1">
                  <a:lumMod val="75000"/>
                </a:schemeClr>
              </a:buClr>
              <a:buFont typeface="Wingdings" pitchFamily="2" charset="2"/>
              <a:buChar char="v"/>
            </a:pPr>
            <a:r>
              <a:rPr lang="en-US" sz="2200" dirty="0" smtClean="0"/>
              <a:t>Business, technical, and professional organizations</a:t>
            </a:r>
          </a:p>
          <a:p>
            <a:pPr marL="461963" indent="-230188">
              <a:lnSpc>
                <a:spcPct val="90000"/>
              </a:lnSpc>
              <a:buClr>
                <a:schemeClr val="accent1">
                  <a:lumMod val="75000"/>
                </a:schemeClr>
              </a:buClr>
              <a:buFont typeface="Wingdings" pitchFamily="2" charset="2"/>
              <a:buChar char="v"/>
            </a:pPr>
            <a:r>
              <a:rPr lang="en-US" sz="2200" dirty="0" smtClean="0"/>
              <a:t>Subscriptions to business, technical and professional periodicals</a:t>
            </a:r>
          </a:p>
          <a:p>
            <a:pPr marL="461963" indent="-230188">
              <a:lnSpc>
                <a:spcPct val="90000"/>
              </a:lnSpc>
              <a:buClr>
                <a:schemeClr val="accent1">
                  <a:lumMod val="75000"/>
                </a:schemeClr>
              </a:buClr>
              <a:buFont typeface="Wingdings" pitchFamily="2" charset="2"/>
              <a:buChar char="v"/>
            </a:pPr>
            <a:r>
              <a:rPr lang="en-US" sz="2200" dirty="0" smtClean="0"/>
              <a:t>Costs of meetings and conferences where technical information is disseminated</a:t>
            </a:r>
          </a:p>
          <a:p>
            <a:pPr marL="461963" indent="-230188">
              <a:lnSpc>
                <a:spcPct val="90000"/>
              </a:lnSpc>
              <a:buClr>
                <a:schemeClr val="accent1">
                  <a:lumMod val="75000"/>
                </a:schemeClr>
              </a:buClr>
              <a:buFont typeface="Wingdings" pitchFamily="2" charset="2"/>
              <a:buChar char="v"/>
            </a:pPr>
            <a:r>
              <a:rPr lang="en-US" sz="2200" dirty="0" smtClean="0"/>
              <a:t>Memberships in civic and community, social organizations (direct cost with approval)</a:t>
            </a:r>
          </a:p>
          <a:p>
            <a:endParaRPr lang="en-US" dirty="0"/>
          </a:p>
        </p:txBody>
      </p:sp>
      <p:sp>
        <p:nvSpPr>
          <p:cNvPr id="3" name="Title 2"/>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4" name="Text Placeholder 3"/>
          <p:cNvSpPr>
            <a:spLocks noGrp="1"/>
          </p:cNvSpPr>
          <p:nvPr>
            <p:ph type="body" sz="quarter" idx="13"/>
          </p:nvPr>
        </p:nvSpPr>
        <p:spPr>
          <a:xfrm>
            <a:off x="76200" y="974400"/>
            <a:ext cx="8763000" cy="457200"/>
          </a:xfrm>
        </p:spPr>
        <p:txBody>
          <a:bodyPr/>
          <a:lstStyle/>
          <a:p>
            <a:pPr algn="ctr"/>
            <a:r>
              <a:rPr lang="en-US" dirty="0" smtClean="0"/>
              <a:t>Memberships</a:t>
            </a:r>
            <a:endParaRPr lang="en-US" dirty="0"/>
          </a:p>
        </p:txBody>
      </p:sp>
      <p:sp>
        <p:nvSpPr>
          <p:cNvPr id="6" name="Slide Number Placeholder 5"/>
          <p:cNvSpPr>
            <a:spLocks noGrp="1"/>
          </p:cNvSpPr>
          <p:nvPr>
            <p:ph type="sldNum" sz="quarter" idx="14"/>
          </p:nvPr>
        </p:nvSpPr>
        <p:spPr/>
        <p:txBody>
          <a:bodyPr/>
          <a:lstStyle/>
          <a:p>
            <a:fld id="{81582BD6-FC20-4557-852B-8433F8572D30}" type="slidenum">
              <a:rPr lang="en-US" smtClean="0"/>
              <a:pPr/>
              <a:t>45</a:t>
            </a:fld>
            <a:endParaRPr lang="en-US" dirty="0"/>
          </a:p>
        </p:txBody>
      </p:sp>
    </p:spTree>
    <p:extLst>
      <p:ext uri="{BB962C8B-B14F-4D97-AF65-F5344CB8AC3E}">
        <p14:creationId xmlns:p14="http://schemas.microsoft.com/office/powerpoint/2010/main" val="3359250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2"/>
            <a:ext cx="7772400" cy="4800599"/>
          </a:xfrm>
        </p:spPr>
        <p:txBody>
          <a:bodyPr>
            <a:normAutofit/>
          </a:bodyPr>
          <a:lstStyle/>
          <a:p>
            <a:pPr marL="461963" indent="-230188">
              <a:buClr>
                <a:schemeClr val="accent1">
                  <a:lumMod val="75000"/>
                </a:schemeClr>
              </a:buClr>
              <a:buFont typeface="Wingdings" pitchFamily="2" charset="2"/>
              <a:buChar char="v"/>
            </a:pPr>
            <a:r>
              <a:rPr lang="en-US" dirty="0" smtClean="0"/>
              <a:t>ADP Systems Development/Testing </a:t>
            </a:r>
          </a:p>
          <a:p>
            <a:pPr marL="461963" indent="-230188">
              <a:buClr>
                <a:schemeClr val="accent1">
                  <a:lumMod val="75000"/>
                </a:schemeClr>
              </a:buClr>
              <a:buFont typeface="Wingdings" pitchFamily="2" charset="2"/>
              <a:buChar char="v"/>
            </a:pPr>
            <a:r>
              <a:rPr lang="en-US" dirty="0" smtClean="0"/>
              <a:t>Employee Morale/Health/Welfare</a:t>
            </a:r>
          </a:p>
          <a:p>
            <a:pPr marL="461963" indent="-230188">
              <a:buClr>
                <a:schemeClr val="accent1">
                  <a:lumMod val="75000"/>
                </a:schemeClr>
              </a:buClr>
              <a:buFont typeface="Wingdings" pitchFamily="2" charset="2"/>
              <a:buChar char="v"/>
            </a:pPr>
            <a:r>
              <a:rPr lang="en-US" dirty="0" smtClean="0"/>
              <a:t>Gains/losses on disposition of property</a:t>
            </a:r>
          </a:p>
          <a:p>
            <a:pPr marL="461963" indent="-230188">
              <a:buClr>
                <a:schemeClr val="accent1">
                  <a:lumMod val="75000"/>
                </a:schemeClr>
              </a:buClr>
              <a:buFont typeface="Wingdings" pitchFamily="2" charset="2"/>
              <a:buChar char="v"/>
            </a:pPr>
            <a:r>
              <a:rPr lang="en-US" dirty="0" smtClean="0"/>
              <a:t>Pre-award costs</a:t>
            </a:r>
          </a:p>
          <a:p>
            <a:pPr marL="461963" indent="-230188">
              <a:buClr>
                <a:schemeClr val="accent1">
                  <a:lumMod val="75000"/>
                </a:schemeClr>
              </a:buClr>
              <a:buFont typeface="Wingdings" pitchFamily="2" charset="2"/>
              <a:buChar char="v"/>
            </a:pPr>
            <a:r>
              <a:rPr lang="en-US" dirty="0" smtClean="0"/>
              <a:t>Proposal preparation costs</a:t>
            </a:r>
          </a:p>
          <a:p>
            <a:pPr marL="461963" indent="-230188">
              <a:buClr>
                <a:schemeClr val="accent1">
                  <a:lumMod val="75000"/>
                </a:schemeClr>
              </a:buClr>
              <a:buFont typeface="Wingdings" pitchFamily="2" charset="2"/>
              <a:buChar char="v"/>
            </a:pPr>
            <a:r>
              <a:rPr lang="en-US" dirty="0" smtClean="0"/>
              <a:t>Self-insurance</a:t>
            </a:r>
          </a:p>
          <a:p>
            <a:pPr marL="461963" indent="-230188">
              <a:buClr>
                <a:schemeClr val="accent1">
                  <a:lumMod val="75000"/>
                </a:schemeClr>
              </a:buClr>
              <a:buFont typeface="Wingdings" pitchFamily="2" charset="2"/>
              <a:buChar char="v"/>
            </a:pPr>
            <a:r>
              <a:rPr lang="en-US" dirty="0" smtClean="0"/>
              <a:t>Taxes</a:t>
            </a:r>
          </a:p>
          <a:p>
            <a:pPr marL="461963" indent="-230188">
              <a:buClr>
                <a:schemeClr val="accent1">
                  <a:lumMod val="75000"/>
                </a:schemeClr>
              </a:buClr>
              <a:buFont typeface="Wingdings" pitchFamily="2" charset="2"/>
              <a:buChar char="v"/>
            </a:pPr>
            <a:r>
              <a:rPr lang="en-US" dirty="0" smtClean="0"/>
              <a:t>Travel</a:t>
            </a:r>
          </a:p>
          <a:p>
            <a:pPr marL="461963" indent="-230188">
              <a:buClr>
                <a:schemeClr val="accent1">
                  <a:lumMod val="75000"/>
                </a:schemeClr>
              </a:buClr>
              <a:buFont typeface="Wingdings" pitchFamily="2" charset="2"/>
              <a:buChar char="v"/>
            </a:pPr>
            <a:r>
              <a:rPr lang="en-US" dirty="0" smtClean="0"/>
              <a:t>Working capital reserves</a:t>
            </a:r>
          </a:p>
          <a:p>
            <a:endParaRPr lang="en-US" dirty="0"/>
          </a:p>
        </p:txBody>
      </p:sp>
      <p:sp>
        <p:nvSpPr>
          <p:cNvPr id="3" name="Title 2"/>
          <p:cNvSpPr>
            <a:spLocks noGrp="1"/>
          </p:cNvSpPr>
          <p:nvPr>
            <p:ph type="title"/>
          </p:nvPr>
        </p:nvSpPr>
        <p:spPr/>
        <p:txBody>
          <a:bodyPr anchor="t"/>
          <a:lstStyle/>
          <a:p>
            <a:r>
              <a:rPr lang="en-US" dirty="0" smtClean="0"/>
              <a:t>Federal Cost Principles</a:t>
            </a:r>
            <a:br>
              <a:rPr lang="en-US" dirty="0" smtClean="0"/>
            </a:br>
            <a:endParaRPr lang="en-US" dirty="0"/>
          </a:p>
        </p:txBody>
      </p:sp>
      <p:sp>
        <p:nvSpPr>
          <p:cNvPr id="4" name="Text Placeholder 3"/>
          <p:cNvSpPr>
            <a:spLocks noGrp="1"/>
          </p:cNvSpPr>
          <p:nvPr>
            <p:ph type="body" sz="quarter" idx="13"/>
          </p:nvPr>
        </p:nvSpPr>
        <p:spPr>
          <a:xfrm>
            <a:off x="76200" y="974400"/>
            <a:ext cx="8763000" cy="457200"/>
          </a:xfrm>
        </p:spPr>
        <p:txBody>
          <a:bodyPr/>
          <a:lstStyle/>
          <a:p>
            <a:pPr algn="ctr"/>
            <a:r>
              <a:rPr lang="en-US" dirty="0" smtClean="0"/>
              <a:t>Other Allowable Costs</a:t>
            </a:r>
            <a:endParaRPr lang="en-US" dirty="0"/>
          </a:p>
        </p:txBody>
      </p:sp>
      <p:sp>
        <p:nvSpPr>
          <p:cNvPr id="7" name="Slide Number Placeholder 6"/>
          <p:cNvSpPr>
            <a:spLocks noGrp="1"/>
          </p:cNvSpPr>
          <p:nvPr>
            <p:ph type="sldNum" sz="quarter" idx="14"/>
          </p:nvPr>
        </p:nvSpPr>
        <p:spPr/>
        <p:txBody>
          <a:bodyPr/>
          <a:lstStyle/>
          <a:p>
            <a:fld id="{81582BD6-FC20-4557-852B-8433F8572D30}" type="slidenum">
              <a:rPr lang="en-US" smtClean="0"/>
              <a:pPr/>
              <a:t>46</a:t>
            </a:fld>
            <a:endParaRPr lang="en-US" dirty="0"/>
          </a:p>
        </p:txBody>
      </p:sp>
    </p:spTree>
    <p:extLst>
      <p:ext uri="{BB962C8B-B14F-4D97-AF65-F5344CB8AC3E}">
        <p14:creationId xmlns:p14="http://schemas.microsoft.com/office/powerpoint/2010/main" val="2157992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44" y="1159608"/>
            <a:ext cx="7772400" cy="1362075"/>
          </a:xfrm>
        </p:spPr>
        <p:txBody>
          <a:bodyPr/>
          <a:lstStyle/>
          <a:p>
            <a:pPr algn="ctr"/>
            <a:r>
              <a:rPr lang="en-US" dirty="0" smtClean="0"/>
              <a:t>Cost allocation plans</a:t>
            </a:r>
            <a:endParaRPr lang="en-US" dirty="0"/>
          </a:p>
        </p:txBody>
      </p:sp>
      <p:sp>
        <p:nvSpPr>
          <p:cNvPr id="4" name="Slide Number Placeholder 3"/>
          <p:cNvSpPr>
            <a:spLocks noGrp="1"/>
          </p:cNvSpPr>
          <p:nvPr>
            <p:ph type="sldNum" sz="quarter" idx="12"/>
          </p:nvPr>
        </p:nvSpPr>
        <p:spPr/>
        <p:txBody>
          <a:bodyPr/>
          <a:lstStyle/>
          <a:p>
            <a:pPr>
              <a:defRPr/>
            </a:pPr>
            <a:fld id="{F00A00CB-2C12-43BD-8097-0EF59CD27AF0}" type="slidenum">
              <a:rPr lang="en-US" smtClean="0">
                <a:latin typeface="Gill Sans MT" pitchFamily="34" charset="0"/>
              </a:rPr>
              <a:pPr>
                <a:defRPr/>
              </a:pPr>
              <a:t>47</a:t>
            </a:fld>
            <a:endParaRPr lang="en-US" dirty="0">
              <a:latin typeface="Gill Sans MT" pitchFamily="34" charset="0"/>
            </a:endParaRPr>
          </a:p>
        </p:txBody>
      </p:sp>
    </p:spTree>
    <p:extLst>
      <p:ext uri="{BB962C8B-B14F-4D97-AF65-F5344CB8AC3E}">
        <p14:creationId xmlns:p14="http://schemas.microsoft.com/office/powerpoint/2010/main" val="3030944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3"/>
            <a:ext cx="7620000" cy="4525964"/>
          </a:xfrm>
        </p:spPr>
        <p:txBody>
          <a:bodyPr>
            <a:normAutofit/>
          </a:bodyPr>
          <a:lstStyle/>
          <a:p>
            <a:pPr marL="461963" indent="-230188">
              <a:buClr>
                <a:schemeClr val="bg2">
                  <a:lumMod val="50000"/>
                </a:schemeClr>
              </a:buClr>
            </a:pPr>
            <a:r>
              <a:rPr lang="en-US" dirty="0" smtClean="0"/>
              <a:t>Discuss Cost Allocation Plan requirements per             2 CFR Part 225 (or other applicable cost principles) and FTA Circular 5010.1D</a:t>
            </a:r>
          </a:p>
          <a:p>
            <a:pPr marL="461963" indent="-230188">
              <a:buClr>
                <a:schemeClr val="bg2">
                  <a:lumMod val="50000"/>
                </a:schemeClr>
              </a:buClr>
            </a:pPr>
            <a:r>
              <a:rPr lang="en-US" dirty="0" smtClean="0"/>
              <a:t>Cost allocation plan definitions, methods and applications</a:t>
            </a:r>
          </a:p>
          <a:p>
            <a:pPr marL="461963" indent="-230188">
              <a:buClr>
                <a:schemeClr val="bg2">
                  <a:lumMod val="50000"/>
                </a:schemeClr>
              </a:buClr>
            </a:pPr>
            <a:r>
              <a:rPr lang="en-US" dirty="0" smtClean="0"/>
              <a:t>Identify some of the common problems found in cost allocation plans</a:t>
            </a:r>
          </a:p>
          <a:p>
            <a:endParaRPr lang="en-US" dirty="0"/>
          </a:p>
        </p:txBody>
      </p:sp>
      <p:sp>
        <p:nvSpPr>
          <p:cNvPr id="3" name="Title 2"/>
          <p:cNvSpPr>
            <a:spLocks noGrp="1"/>
          </p:cNvSpPr>
          <p:nvPr>
            <p:ph type="title"/>
          </p:nvPr>
        </p:nvSpPr>
        <p:spPr/>
        <p:txBody>
          <a:bodyPr anchor="t"/>
          <a:lstStyle/>
          <a:p>
            <a:r>
              <a:rPr lang="en-US" dirty="0" smtClean="0"/>
              <a:t>Cost Allocation Plans</a:t>
            </a:r>
            <a:br>
              <a:rPr lang="en-US" dirty="0" smtClean="0"/>
            </a:br>
            <a:endParaRPr lang="en-US" dirty="0"/>
          </a:p>
        </p:txBody>
      </p:sp>
      <p:sp>
        <p:nvSpPr>
          <p:cNvPr id="4" name="Text Placeholder 3"/>
          <p:cNvSpPr>
            <a:spLocks noGrp="1"/>
          </p:cNvSpPr>
          <p:nvPr>
            <p:ph type="body" sz="quarter" idx="13"/>
          </p:nvPr>
        </p:nvSpPr>
        <p:spPr>
          <a:xfrm>
            <a:off x="222739" y="974400"/>
            <a:ext cx="8768862" cy="457200"/>
          </a:xfrm>
        </p:spPr>
        <p:txBody>
          <a:bodyPr/>
          <a:lstStyle/>
          <a:p>
            <a:pPr algn="ctr"/>
            <a:r>
              <a:rPr lang="en-US" dirty="0" smtClean="0"/>
              <a:t>Objectives for this Section</a:t>
            </a:r>
            <a:endParaRPr lang="en-US" dirty="0"/>
          </a:p>
        </p:txBody>
      </p:sp>
      <p:sp>
        <p:nvSpPr>
          <p:cNvPr id="6" name="Slide Number Placeholder 5"/>
          <p:cNvSpPr>
            <a:spLocks noGrp="1"/>
          </p:cNvSpPr>
          <p:nvPr>
            <p:ph type="sldNum" sz="quarter" idx="14"/>
          </p:nvPr>
        </p:nvSpPr>
        <p:spPr/>
        <p:txBody>
          <a:bodyPr/>
          <a:lstStyle/>
          <a:p>
            <a:fld id="{81582BD6-FC20-4557-852B-8433F8572D30}" type="slidenum">
              <a:rPr lang="en-US" smtClean="0"/>
              <a:pPr/>
              <a:t>48</a:t>
            </a:fld>
            <a:endParaRPr lang="en-US" dirty="0"/>
          </a:p>
        </p:txBody>
      </p:sp>
    </p:spTree>
    <p:extLst>
      <p:ext uri="{BB962C8B-B14F-4D97-AF65-F5344CB8AC3E}">
        <p14:creationId xmlns:p14="http://schemas.microsoft.com/office/powerpoint/2010/main" val="4183909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2"/>
            <a:ext cx="7467600" cy="5029199"/>
          </a:xfrm>
        </p:spPr>
        <p:txBody>
          <a:bodyPr>
            <a:normAutofit/>
          </a:bodyPr>
          <a:lstStyle/>
          <a:p>
            <a:pPr marL="0" indent="0">
              <a:buFontTx/>
              <a:buNone/>
            </a:pPr>
            <a:r>
              <a:rPr lang="en-US" sz="3000" dirty="0" smtClean="0">
                <a:solidFill>
                  <a:schemeClr val="accent2">
                    <a:lumMod val="75000"/>
                  </a:schemeClr>
                </a:solidFill>
              </a:rPr>
              <a:t>Transit agencies that wish to claim indirect cost reimbursement under federal grants and contracts</a:t>
            </a:r>
          </a:p>
          <a:p>
            <a:pPr>
              <a:buFontTx/>
              <a:buNone/>
            </a:pPr>
            <a:endParaRPr lang="en-US" dirty="0" smtClean="0"/>
          </a:p>
          <a:p>
            <a:pPr>
              <a:buFontTx/>
              <a:buNone/>
            </a:pPr>
            <a:r>
              <a:rPr lang="en-US" b="1" dirty="0" smtClean="0"/>
              <a:t>	Exception:</a:t>
            </a:r>
          </a:p>
          <a:p>
            <a:pPr indent="3175">
              <a:buFontTx/>
              <a:buNone/>
            </a:pPr>
            <a:r>
              <a:rPr lang="en-US" dirty="0" smtClean="0"/>
              <a:t>Agencies that are capable of directly charging administrative costs to direct cost objectives</a:t>
            </a:r>
          </a:p>
        </p:txBody>
      </p:sp>
      <p:sp>
        <p:nvSpPr>
          <p:cNvPr id="3" name="Title 2"/>
          <p:cNvSpPr>
            <a:spLocks noGrp="1"/>
          </p:cNvSpPr>
          <p:nvPr>
            <p:ph type="title"/>
          </p:nvPr>
        </p:nvSpPr>
        <p:spPr/>
        <p:txBody>
          <a:bodyPr anchor="t"/>
          <a:lstStyle/>
          <a:p>
            <a:r>
              <a:rPr lang="en-US" dirty="0" smtClean="0"/>
              <a:t>Cost Allocation Plans</a:t>
            </a:r>
            <a:br>
              <a:rPr lang="en-US" dirty="0" smtClean="0"/>
            </a:br>
            <a:endParaRPr lang="en-US" dirty="0"/>
          </a:p>
        </p:txBody>
      </p:sp>
      <p:sp>
        <p:nvSpPr>
          <p:cNvPr id="4" name="Text Placeholder 3"/>
          <p:cNvSpPr>
            <a:spLocks noGrp="1"/>
          </p:cNvSpPr>
          <p:nvPr>
            <p:ph type="body" sz="quarter" idx="13"/>
          </p:nvPr>
        </p:nvSpPr>
        <p:spPr>
          <a:xfrm>
            <a:off x="339969" y="974400"/>
            <a:ext cx="8499232" cy="457200"/>
          </a:xfrm>
        </p:spPr>
        <p:txBody>
          <a:bodyPr/>
          <a:lstStyle/>
          <a:p>
            <a:pPr algn="ctr"/>
            <a:r>
              <a:rPr lang="en-US" dirty="0" smtClean="0"/>
              <a:t>Who Needs One?</a:t>
            </a:r>
          </a:p>
          <a:p>
            <a:endParaRPr lang="en-US" dirty="0"/>
          </a:p>
        </p:txBody>
      </p:sp>
      <p:sp>
        <p:nvSpPr>
          <p:cNvPr id="7" name="Slide Number Placeholder 6"/>
          <p:cNvSpPr>
            <a:spLocks noGrp="1"/>
          </p:cNvSpPr>
          <p:nvPr>
            <p:ph type="sldNum" sz="quarter" idx="14"/>
          </p:nvPr>
        </p:nvSpPr>
        <p:spPr/>
        <p:txBody>
          <a:bodyPr/>
          <a:lstStyle/>
          <a:p>
            <a:fld id="{81582BD6-FC20-4557-852B-8433F8572D30}" type="slidenum">
              <a:rPr lang="en-US" smtClean="0"/>
              <a:pPr/>
              <a:t>49</a:t>
            </a:fld>
            <a:endParaRPr lang="en-US" dirty="0"/>
          </a:p>
        </p:txBody>
      </p:sp>
    </p:spTree>
    <p:extLst>
      <p:ext uri="{BB962C8B-B14F-4D97-AF65-F5344CB8AC3E}">
        <p14:creationId xmlns:p14="http://schemas.microsoft.com/office/powerpoint/2010/main" val="4065590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9"/>
          <p:cNvGraphicFramePr>
            <a:graphicFrameLocks noGrp="1"/>
          </p:cNvGraphicFramePr>
          <p:nvPr>
            <p:ph sz="half" idx="2"/>
            <p:extLst>
              <p:ext uri="{D42A27DB-BD31-4B8C-83A1-F6EECF244321}">
                <p14:modId xmlns:p14="http://schemas.microsoft.com/office/powerpoint/2010/main" val="3978897052"/>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1"/>
          </p:nvPr>
        </p:nvSpPr>
        <p:spPr/>
        <p:txBody>
          <a:bodyPr>
            <a:normAutofit fontScale="92500"/>
          </a:bodyPr>
          <a:lstStyle/>
          <a:p>
            <a:pPr algn="ctr">
              <a:spcAft>
                <a:spcPct val="20000"/>
              </a:spcAft>
              <a:buNone/>
            </a:pPr>
            <a:r>
              <a:rPr lang="en-US" sz="3200" dirty="0" smtClean="0">
                <a:latin typeface="Times New Roman" pitchFamily="18" charset="0"/>
                <a:cs typeface="Times New Roman" pitchFamily="18" charset="0"/>
              </a:rPr>
              <a:t>The Common Rules are part of the CFR</a:t>
            </a:r>
          </a:p>
          <a:p>
            <a:pPr algn="ctr">
              <a:spcAft>
                <a:spcPct val="20000"/>
              </a:spcAft>
              <a:buNone/>
            </a:pPr>
            <a:r>
              <a:rPr lang="en-US" sz="3200" dirty="0" smtClean="0">
                <a:latin typeface="Times New Roman" pitchFamily="18" charset="0"/>
                <a:cs typeface="Times New Roman" pitchFamily="18" charset="0"/>
              </a:rPr>
              <a:t>The Code of Federal Regulations consists of regulations adopted  by federal agencies and executive departments of the federal government.</a:t>
            </a:r>
          </a:p>
          <a:p>
            <a:pPr>
              <a:buNone/>
            </a:pPr>
            <a:endParaRPr lang="en-US" dirty="0" smtClean="0"/>
          </a:p>
          <a:p>
            <a:endParaRPr lang="en-US" dirty="0" smtClean="0"/>
          </a:p>
        </p:txBody>
      </p:sp>
      <p:sp>
        <p:nvSpPr>
          <p:cNvPr id="4" name="Title 3"/>
          <p:cNvSpPr>
            <a:spLocks noGrp="1"/>
          </p:cNvSpPr>
          <p:nvPr>
            <p:ph type="title"/>
          </p:nvPr>
        </p:nvSpPr>
        <p:spPr/>
        <p:txBody>
          <a:bodyPr anchor="t"/>
          <a:lstStyle/>
          <a:p>
            <a:pPr>
              <a:spcAft>
                <a:spcPts val="0"/>
              </a:spcAft>
            </a:pPr>
            <a:r>
              <a:rPr lang="en-US" dirty="0" smtClean="0"/>
              <a:t>Common Rules</a:t>
            </a:r>
            <a:br>
              <a:rPr lang="en-US" dirty="0" smtClean="0"/>
            </a:br>
            <a:endParaRPr lang="en-US" dirty="0"/>
          </a:p>
        </p:txBody>
      </p:sp>
      <p:sp>
        <p:nvSpPr>
          <p:cNvPr id="5" name="Text Placeholder 4"/>
          <p:cNvSpPr>
            <a:spLocks noGrp="1"/>
          </p:cNvSpPr>
          <p:nvPr>
            <p:ph type="body" sz="quarter" idx="13"/>
          </p:nvPr>
        </p:nvSpPr>
        <p:spPr>
          <a:xfrm>
            <a:off x="859638" y="994751"/>
            <a:ext cx="7565400" cy="457200"/>
          </a:xfrm>
        </p:spPr>
        <p:txBody>
          <a:bodyPr/>
          <a:lstStyle/>
          <a:p>
            <a:pPr algn="ctr"/>
            <a:r>
              <a:rPr lang="en-US" dirty="0" smtClean="0"/>
              <a:t>Code of Federal Regulations (CFR)</a:t>
            </a:r>
            <a:endParaRPr lang="en-US" dirty="0"/>
          </a:p>
        </p:txBody>
      </p:sp>
      <p:sp>
        <p:nvSpPr>
          <p:cNvPr id="6" name="Slide Number Placeholder 5"/>
          <p:cNvSpPr>
            <a:spLocks noGrp="1"/>
          </p:cNvSpPr>
          <p:nvPr>
            <p:ph type="sldNum" sz="quarter" idx="14"/>
          </p:nvPr>
        </p:nvSpPr>
        <p:spPr/>
        <p:txBody>
          <a:bodyPr/>
          <a:lstStyle/>
          <a:p>
            <a:fld id="{81582BD6-FC20-4557-852B-8433F8572D30}" type="slidenum">
              <a:rPr lang="en-US" smtClean="0"/>
              <a:pPr/>
              <a:t>5</a:t>
            </a:fld>
            <a:endParaRPr lang="en-US" dirty="0"/>
          </a:p>
        </p:txBody>
      </p:sp>
    </p:spTree>
    <p:extLst>
      <p:ext uri="{BB962C8B-B14F-4D97-AF65-F5344CB8AC3E}">
        <p14:creationId xmlns:p14="http://schemas.microsoft.com/office/powerpoint/2010/main" val="19034419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981200"/>
            <a:ext cx="7620000" cy="3276600"/>
          </a:xfrm>
        </p:spPr>
        <p:txBody>
          <a:bodyPr>
            <a:normAutofit/>
          </a:bodyPr>
          <a:lstStyle/>
          <a:p>
            <a:pPr>
              <a:buClr>
                <a:schemeClr val="bg2">
                  <a:lumMod val="50000"/>
                </a:schemeClr>
              </a:buClr>
            </a:pPr>
            <a:r>
              <a:rPr lang="en-US" dirty="0" smtClean="0"/>
              <a:t>Compute Indirect Cost Rate(s)</a:t>
            </a:r>
          </a:p>
          <a:p>
            <a:pPr marL="0" indent="0">
              <a:buClr>
                <a:schemeClr val="bg2">
                  <a:lumMod val="50000"/>
                </a:schemeClr>
              </a:buClr>
              <a:buNone/>
            </a:pPr>
            <a:endParaRPr lang="en-US" dirty="0" smtClean="0"/>
          </a:p>
          <a:p>
            <a:pPr>
              <a:buClr>
                <a:schemeClr val="bg2">
                  <a:lumMod val="50000"/>
                </a:schemeClr>
              </a:buClr>
            </a:pPr>
            <a:r>
              <a:rPr lang="en-US" dirty="0" smtClean="0"/>
              <a:t>Capture indirect costs used to benefit federal awards</a:t>
            </a:r>
          </a:p>
          <a:p>
            <a:pPr marL="0" indent="0">
              <a:buClr>
                <a:schemeClr val="bg2">
                  <a:lumMod val="50000"/>
                </a:schemeClr>
              </a:buClr>
              <a:buNone/>
            </a:pPr>
            <a:endParaRPr lang="en-US" dirty="0" smtClean="0"/>
          </a:p>
          <a:p>
            <a:pPr>
              <a:buClr>
                <a:schemeClr val="bg2">
                  <a:lumMod val="50000"/>
                </a:schemeClr>
              </a:buClr>
            </a:pPr>
            <a:r>
              <a:rPr lang="en-US" dirty="0" smtClean="0"/>
              <a:t>More informed decision-making</a:t>
            </a:r>
          </a:p>
          <a:p>
            <a:pPr>
              <a:buClr>
                <a:schemeClr val="bg2">
                  <a:lumMod val="50000"/>
                </a:schemeClr>
              </a:buClr>
            </a:pPr>
            <a:endParaRPr lang="en-US" dirty="0" smtClean="0"/>
          </a:p>
          <a:p>
            <a:pPr>
              <a:buClr>
                <a:schemeClr val="bg2">
                  <a:lumMod val="50000"/>
                </a:schemeClr>
              </a:buClr>
            </a:pPr>
            <a:r>
              <a:rPr lang="en-US" dirty="0" smtClean="0"/>
              <a:t>More accurate cost information</a:t>
            </a:r>
            <a:endParaRPr lang="en-US" dirty="0"/>
          </a:p>
        </p:txBody>
      </p:sp>
      <p:sp>
        <p:nvSpPr>
          <p:cNvPr id="3" name="Title 2"/>
          <p:cNvSpPr>
            <a:spLocks noGrp="1"/>
          </p:cNvSpPr>
          <p:nvPr>
            <p:ph type="title"/>
          </p:nvPr>
        </p:nvSpPr>
        <p:spPr/>
        <p:txBody>
          <a:bodyPr anchor="t"/>
          <a:lstStyle/>
          <a:p>
            <a:r>
              <a:rPr lang="en-US" dirty="0" smtClean="0"/>
              <a:t>Cost Allocation Plans</a:t>
            </a:r>
            <a:br>
              <a:rPr lang="en-US" dirty="0" smtClean="0"/>
            </a:br>
            <a:endParaRPr lang="en-US" dirty="0"/>
          </a:p>
        </p:txBody>
      </p:sp>
      <p:sp>
        <p:nvSpPr>
          <p:cNvPr id="4" name="Text Placeholder 3"/>
          <p:cNvSpPr>
            <a:spLocks noGrp="1"/>
          </p:cNvSpPr>
          <p:nvPr>
            <p:ph type="body" sz="quarter" idx="13"/>
          </p:nvPr>
        </p:nvSpPr>
        <p:spPr>
          <a:xfrm>
            <a:off x="375138" y="974400"/>
            <a:ext cx="8464062" cy="457200"/>
          </a:xfrm>
        </p:spPr>
        <p:txBody>
          <a:bodyPr/>
          <a:lstStyle/>
          <a:p>
            <a:pPr algn="ctr"/>
            <a:r>
              <a:rPr lang="en-US" dirty="0" smtClean="0"/>
              <a:t>Why Does My Organization Need One?</a:t>
            </a:r>
            <a:endParaRPr lang="en-US" dirty="0"/>
          </a:p>
        </p:txBody>
      </p:sp>
      <p:sp>
        <p:nvSpPr>
          <p:cNvPr id="7" name="Slide Number Placeholder 6"/>
          <p:cNvSpPr>
            <a:spLocks noGrp="1"/>
          </p:cNvSpPr>
          <p:nvPr>
            <p:ph type="sldNum" sz="quarter" idx="14"/>
          </p:nvPr>
        </p:nvSpPr>
        <p:spPr/>
        <p:txBody>
          <a:bodyPr/>
          <a:lstStyle/>
          <a:p>
            <a:fld id="{81582BD6-FC20-4557-852B-8433F8572D30}" type="slidenum">
              <a:rPr lang="en-US" smtClean="0"/>
              <a:pPr/>
              <a:t>50</a:t>
            </a:fld>
            <a:endParaRPr lang="en-US" dirty="0"/>
          </a:p>
        </p:txBody>
      </p:sp>
    </p:spTree>
    <p:extLst>
      <p:ext uri="{BB962C8B-B14F-4D97-AF65-F5344CB8AC3E}">
        <p14:creationId xmlns:p14="http://schemas.microsoft.com/office/powerpoint/2010/main" val="1655608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26204558"/>
              </p:ext>
            </p:extLst>
          </p:nvPr>
        </p:nvGraphicFramePr>
        <p:xfrm>
          <a:off x="685800" y="1447800"/>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457200" y="990600"/>
            <a:ext cx="8305800" cy="457200"/>
          </a:xfrm>
        </p:spPr>
        <p:txBody>
          <a:bodyPr/>
          <a:lstStyle/>
          <a:p>
            <a:pPr algn="ctr"/>
            <a:r>
              <a:rPr lang="en-US" dirty="0" smtClean="0"/>
              <a:t>FTA Circular 5010.1D Requirements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51</a:t>
            </a:fld>
            <a:endParaRPr lang="en-US" dirty="0"/>
          </a:p>
        </p:txBody>
      </p:sp>
    </p:spTree>
    <p:extLst>
      <p:ext uri="{BB962C8B-B14F-4D97-AF65-F5344CB8AC3E}">
        <p14:creationId xmlns:p14="http://schemas.microsoft.com/office/powerpoint/2010/main" val="3456843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dirty="0" smtClean="0"/>
              <a:t>The Federal agency that is </a:t>
            </a:r>
            <a:r>
              <a:rPr lang="en-US" dirty="0"/>
              <a:t>responsible for reviewing, negotiating and approving cost allocation plans or indirect cost proposals developed under 2 CFR Part 225 </a:t>
            </a:r>
            <a:r>
              <a:rPr lang="en-US" dirty="0" smtClean="0"/>
              <a:t>(or other applicable cost principles) on </a:t>
            </a:r>
            <a:r>
              <a:rPr lang="en-US" dirty="0"/>
              <a:t>behalf of all Federal agencies.</a:t>
            </a:r>
          </a:p>
          <a:p>
            <a:pPr marL="0" indent="0">
              <a:buNone/>
            </a:pPr>
            <a:endParaRPr lang="en-US" dirty="0"/>
          </a:p>
        </p:txBody>
      </p:sp>
      <p:sp>
        <p:nvSpPr>
          <p:cNvPr id="3" name="Text Placeholder 2"/>
          <p:cNvSpPr>
            <a:spLocks noGrp="1"/>
          </p:cNvSpPr>
          <p:nvPr>
            <p:ph type="body" sz="quarter" idx="13"/>
          </p:nvPr>
        </p:nvSpPr>
        <p:spPr>
          <a:xfrm>
            <a:off x="621323" y="990600"/>
            <a:ext cx="8141677" cy="457200"/>
          </a:xfrm>
        </p:spPr>
        <p:txBody>
          <a:bodyPr/>
          <a:lstStyle/>
          <a:p>
            <a:pPr algn="ctr"/>
            <a:r>
              <a:rPr lang="en-US" dirty="0" smtClean="0"/>
              <a:t>Definition</a:t>
            </a:r>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52</a:t>
            </a:fld>
            <a:endParaRPr lang="en-US" dirty="0"/>
          </a:p>
        </p:txBody>
      </p:sp>
      <p:sp>
        <p:nvSpPr>
          <p:cNvPr id="5" name="Title 4"/>
          <p:cNvSpPr>
            <a:spLocks noGrp="1"/>
          </p:cNvSpPr>
          <p:nvPr>
            <p:ph type="title"/>
          </p:nvPr>
        </p:nvSpPr>
        <p:spPr/>
        <p:txBody>
          <a:bodyPr anchor="t"/>
          <a:lstStyle/>
          <a:p>
            <a:r>
              <a:rPr lang="en-US" dirty="0" smtClean="0"/>
              <a:t>Cognizant Agency</a:t>
            </a:r>
            <a:br>
              <a:rPr lang="en-US" dirty="0" smtClean="0"/>
            </a:br>
            <a:endParaRPr lang="en-US" dirty="0"/>
          </a:p>
        </p:txBody>
      </p:sp>
    </p:spTree>
    <p:extLst>
      <p:ext uri="{BB962C8B-B14F-4D97-AF65-F5344CB8AC3E}">
        <p14:creationId xmlns:p14="http://schemas.microsoft.com/office/powerpoint/2010/main" val="3886562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dirty="0" smtClean="0"/>
              <a:t>Option One – OMB has </a:t>
            </a:r>
            <a:r>
              <a:rPr lang="en-US" dirty="0"/>
              <a:t>published a list of Federal Agencies with cognizance over certain governmental units. The latest list is in the Federal Register, Volume 51, No. 3  Monday, January 6, </a:t>
            </a:r>
            <a:r>
              <a:rPr lang="en-US" dirty="0" smtClean="0"/>
              <a:t>1986</a:t>
            </a:r>
          </a:p>
          <a:p>
            <a:pPr>
              <a:buFont typeface="Wingdings" pitchFamily="2" charset="2"/>
              <a:buChar char="v"/>
            </a:pPr>
            <a:r>
              <a:rPr lang="en-US" dirty="0" smtClean="0"/>
              <a:t>Option Two - For </a:t>
            </a:r>
            <a:r>
              <a:rPr lang="en-US" dirty="0"/>
              <a:t>agencies not on the OMB list, cognizance is determined by the agency that provided the largest amount of Federal funds.</a:t>
            </a:r>
          </a:p>
          <a:p>
            <a:pPr>
              <a:buFont typeface="Wingdings" pitchFamily="2" charset="2"/>
              <a:buChar char="v"/>
            </a:pPr>
            <a:endParaRPr lang="en-US" dirty="0"/>
          </a:p>
          <a:p>
            <a:pPr>
              <a:buFont typeface="Wingdings" pitchFamily="2" charset="2"/>
              <a:buChar char="v"/>
            </a:pPr>
            <a:endParaRPr lang="en-US" dirty="0"/>
          </a:p>
        </p:txBody>
      </p:sp>
      <p:sp>
        <p:nvSpPr>
          <p:cNvPr id="3" name="Text Placeholder 2"/>
          <p:cNvSpPr>
            <a:spLocks noGrp="1"/>
          </p:cNvSpPr>
          <p:nvPr>
            <p:ph type="body" sz="quarter" idx="13"/>
          </p:nvPr>
        </p:nvSpPr>
        <p:spPr>
          <a:xfrm>
            <a:off x="750277" y="990600"/>
            <a:ext cx="8012723" cy="457200"/>
          </a:xfrm>
        </p:spPr>
        <p:txBody>
          <a:bodyPr/>
          <a:lstStyle/>
          <a:p>
            <a:pPr algn="ctr"/>
            <a:r>
              <a:rPr lang="en-US" dirty="0" smtClean="0"/>
              <a:t>Determination Process</a:t>
            </a:r>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53</a:t>
            </a:fld>
            <a:endParaRPr lang="en-US" dirty="0"/>
          </a:p>
        </p:txBody>
      </p:sp>
      <p:sp>
        <p:nvSpPr>
          <p:cNvPr id="5" name="Title 4"/>
          <p:cNvSpPr>
            <a:spLocks noGrp="1"/>
          </p:cNvSpPr>
          <p:nvPr>
            <p:ph type="title"/>
          </p:nvPr>
        </p:nvSpPr>
        <p:spPr/>
        <p:txBody>
          <a:bodyPr anchor="t"/>
          <a:lstStyle/>
          <a:p>
            <a:r>
              <a:rPr lang="en-US" dirty="0" smtClean="0"/>
              <a:t>Cognizant Agency</a:t>
            </a:r>
            <a:br>
              <a:rPr lang="en-US" dirty="0" smtClean="0"/>
            </a:br>
            <a:endParaRPr lang="en-US" dirty="0"/>
          </a:p>
        </p:txBody>
      </p:sp>
    </p:spTree>
    <p:extLst>
      <p:ext uri="{BB962C8B-B14F-4D97-AF65-F5344CB8AC3E}">
        <p14:creationId xmlns:p14="http://schemas.microsoft.com/office/powerpoint/2010/main" val="1655894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3109719"/>
              </p:ext>
            </p:extLst>
          </p:nvPr>
        </p:nvGraphicFramePr>
        <p:xfrm>
          <a:off x="838200" y="1600201"/>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457200" y="990600"/>
            <a:ext cx="8305800" cy="457200"/>
          </a:xfrm>
        </p:spPr>
        <p:txBody>
          <a:bodyPr/>
          <a:lstStyle/>
          <a:p>
            <a:pPr algn="ctr"/>
            <a:r>
              <a:rPr lang="en-US" dirty="0" smtClean="0"/>
              <a:t>FTA Circular 5010.1D Requirements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54</a:t>
            </a:fld>
            <a:endParaRPr lang="en-US" dirty="0"/>
          </a:p>
        </p:txBody>
      </p:sp>
    </p:spTree>
    <p:extLst>
      <p:ext uri="{BB962C8B-B14F-4D97-AF65-F5344CB8AC3E}">
        <p14:creationId xmlns:p14="http://schemas.microsoft.com/office/powerpoint/2010/main" val="308203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50067323"/>
              </p:ext>
            </p:extLst>
          </p:nvPr>
        </p:nvGraphicFramePr>
        <p:xfrm>
          <a:off x="685800" y="1447800"/>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457200" y="990600"/>
            <a:ext cx="8305800" cy="457200"/>
          </a:xfrm>
        </p:spPr>
        <p:txBody>
          <a:bodyPr/>
          <a:lstStyle/>
          <a:p>
            <a:pPr algn="ctr"/>
            <a:r>
              <a:rPr lang="en-US" dirty="0" smtClean="0"/>
              <a:t>Three Types of Plan</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55</a:t>
            </a:fld>
            <a:endParaRPr lang="en-US" dirty="0"/>
          </a:p>
        </p:txBody>
      </p:sp>
    </p:spTree>
    <p:extLst>
      <p:ext uri="{BB962C8B-B14F-4D97-AF65-F5344CB8AC3E}">
        <p14:creationId xmlns:p14="http://schemas.microsoft.com/office/powerpoint/2010/main" val="2375352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1" y="990600"/>
            <a:ext cx="8305800" cy="457200"/>
          </a:xfrm>
        </p:spPr>
        <p:txBody>
          <a:bodyPr/>
          <a:lstStyle/>
          <a:p>
            <a:pPr algn="ctr"/>
            <a:r>
              <a:rPr lang="en-US" dirty="0" smtClean="0"/>
              <a:t>Indirect Cost Rate Proposals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5" name="Rectangle 1031"/>
          <p:cNvSpPr>
            <a:spLocks noGrp="1" noChangeArrowheads="1"/>
          </p:cNvSpPr>
          <p:nvPr>
            <p:ph idx="1"/>
          </p:nvPr>
        </p:nvSpPr>
        <p:spPr/>
        <p:txBody>
          <a:bodyPr>
            <a:normAutofit/>
          </a:bodyPr>
          <a:lstStyle/>
          <a:p>
            <a:pPr marL="461963" indent="-230188">
              <a:buNone/>
            </a:pPr>
            <a:r>
              <a:rPr lang="en-US" sz="3600" b="1" dirty="0" smtClean="0">
                <a:solidFill>
                  <a:schemeClr val="accent2">
                    <a:lumMod val="75000"/>
                  </a:schemeClr>
                </a:solidFill>
              </a:rPr>
              <a:t>What is an Indirect Cost Rate?</a:t>
            </a:r>
          </a:p>
          <a:p>
            <a:pPr marL="461963" indent="-230188">
              <a:buNone/>
            </a:pPr>
            <a:endParaRPr lang="en-US" sz="2400" dirty="0" smtClean="0"/>
          </a:p>
          <a:p>
            <a:pPr marL="461963" indent="-230188">
              <a:buNone/>
            </a:pPr>
            <a:r>
              <a:rPr lang="en-US" sz="2400" dirty="0" smtClean="0"/>
              <a:t>  The </a:t>
            </a:r>
            <a:r>
              <a:rPr lang="en-US" sz="2400" dirty="0"/>
              <a:t>ratio expressed as a percentage of an indirect cost pool and some direct cost base</a:t>
            </a:r>
          </a:p>
          <a:p>
            <a:endParaRPr lang="en-US" sz="2400" dirty="0"/>
          </a:p>
          <a:p>
            <a:pPr>
              <a:lnSpc>
                <a:spcPct val="85000"/>
              </a:lnSpc>
              <a:spcBef>
                <a:spcPct val="0"/>
              </a:spcBef>
              <a:buFontTx/>
              <a:buNone/>
            </a:pPr>
            <a:r>
              <a:rPr lang="en-US" sz="2400" u="sng" dirty="0" smtClean="0"/>
              <a:t>Allowable </a:t>
            </a:r>
            <a:r>
              <a:rPr lang="en-US" sz="2400" u="sng" dirty="0"/>
              <a:t>Indirect costs</a:t>
            </a:r>
            <a:r>
              <a:rPr lang="en-US" sz="2400" dirty="0"/>
              <a:t>     =     Indirect rate %</a:t>
            </a:r>
          </a:p>
          <a:p>
            <a:pPr>
              <a:lnSpc>
                <a:spcPct val="85000"/>
              </a:lnSpc>
              <a:spcBef>
                <a:spcPct val="0"/>
              </a:spcBef>
              <a:buFontTx/>
              <a:buNone/>
            </a:pPr>
            <a:r>
              <a:rPr lang="en-US" sz="2400" dirty="0" smtClean="0"/>
              <a:t>Direct </a:t>
            </a:r>
            <a:r>
              <a:rPr lang="en-US" sz="2400" dirty="0"/>
              <a:t>cost base</a:t>
            </a:r>
          </a:p>
          <a:p>
            <a:endParaRPr lang="en-US" sz="2400" dirty="0"/>
          </a:p>
          <a:p>
            <a:pPr marL="461963" indent="-230188"/>
            <a:r>
              <a:rPr lang="en-US" sz="2400" dirty="0"/>
              <a:t>Direct bases may be:</a:t>
            </a:r>
          </a:p>
          <a:p>
            <a:pPr lvl="2">
              <a:buClr>
                <a:schemeClr val="accent2">
                  <a:lumMod val="60000"/>
                  <a:lumOff val="40000"/>
                </a:schemeClr>
              </a:buClr>
            </a:pPr>
            <a:r>
              <a:rPr lang="en-US" sz="2000" dirty="0"/>
              <a:t>Direct salaries and wages or a modification thereof</a:t>
            </a:r>
          </a:p>
          <a:p>
            <a:pPr lvl="2">
              <a:buClr>
                <a:schemeClr val="accent2">
                  <a:lumMod val="60000"/>
                  <a:lumOff val="40000"/>
                </a:schemeClr>
              </a:buClr>
            </a:pPr>
            <a:r>
              <a:rPr lang="en-US" sz="2000" dirty="0"/>
              <a:t>Modified total direct costs (MTDC</a:t>
            </a:r>
            <a:r>
              <a:rPr lang="en-US" sz="2000" dirty="0" smtClean="0"/>
              <a:t>)</a:t>
            </a:r>
            <a:endParaRPr lang="en-US" sz="2000"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56</a:t>
            </a:fld>
            <a:endParaRPr lang="en-US" dirty="0"/>
          </a:p>
        </p:txBody>
      </p:sp>
    </p:spTree>
    <p:extLst>
      <p:ext uri="{BB962C8B-B14F-4D97-AF65-F5344CB8AC3E}">
        <p14:creationId xmlns:p14="http://schemas.microsoft.com/office/powerpoint/2010/main" val="793450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Simplified	</a:t>
            </a:r>
            <a:endParaRPr lang="en-US" dirty="0"/>
          </a:p>
        </p:txBody>
      </p:sp>
      <p:sp>
        <p:nvSpPr>
          <p:cNvPr id="3" name="Content Placeholder 2"/>
          <p:cNvSpPr>
            <a:spLocks noGrp="1"/>
          </p:cNvSpPr>
          <p:nvPr>
            <p:ph sz="half" idx="2"/>
          </p:nvPr>
        </p:nvSpPr>
        <p:spPr/>
        <p:txBody>
          <a:bodyPr/>
          <a:lstStyle/>
          <a:p>
            <a:pPr>
              <a:buClr>
                <a:schemeClr val="bg2">
                  <a:lumMod val="50000"/>
                </a:schemeClr>
              </a:buClr>
            </a:pPr>
            <a:r>
              <a:rPr lang="en-US" sz="2800" dirty="0" smtClean="0"/>
              <a:t>Easiest</a:t>
            </a:r>
          </a:p>
          <a:p>
            <a:pPr>
              <a:buClr>
                <a:schemeClr val="bg2">
                  <a:lumMod val="50000"/>
                </a:schemeClr>
              </a:buClr>
            </a:pPr>
            <a:r>
              <a:rPr lang="en-US" sz="2800" dirty="0" smtClean="0"/>
              <a:t>Use this method when each of your major functions  benefit from each indirect cost item approximately to the same degree</a:t>
            </a:r>
          </a:p>
          <a:p>
            <a:endParaRPr lang="en-US" dirty="0"/>
          </a:p>
        </p:txBody>
      </p:sp>
      <p:sp>
        <p:nvSpPr>
          <p:cNvPr id="4" name="Content Placeholder 3"/>
          <p:cNvSpPr>
            <a:spLocks noGrp="1"/>
          </p:cNvSpPr>
          <p:nvPr>
            <p:ph sz="quarter" idx="4"/>
          </p:nvPr>
        </p:nvSpPr>
        <p:spPr/>
        <p:txBody>
          <a:bodyPr/>
          <a:lstStyle/>
          <a:p>
            <a:pPr>
              <a:buClr>
                <a:schemeClr val="bg2">
                  <a:lumMod val="50000"/>
                </a:schemeClr>
              </a:buClr>
            </a:pPr>
            <a:r>
              <a:rPr lang="en-US" sz="2800" dirty="0" smtClean="0"/>
              <a:t>More complex</a:t>
            </a:r>
          </a:p>
          <a:p>
            <a:pPr>
              <a:buClr>
                <a:schemeClr val="bg2">
                  <a:lumMod val="50000"/>
                </a:schemeClr>
              </a:buClr>
            </a:pPr>
            <a:r>
              <a:rPr lang="en-US" sz="2800" dirty="0" smtClean="0"/>
              <a:t>Generally most accurate</a:t>
            </a:r>
          </a:p>
          <a:p>
            <a:pPr>
              <a:buClr>
                <a:schemeClr val="bg2">
                  <a:lumMod val="50000"/>
                </a:schemeClr>
              </a:buClr>
            </a:pPr>
            <a:r>
              <a:rPr lang="en-US" sz="2800" dirty="0" smtClean="0"/>
              <a:t>Requires more data</a:t>
            </a:r>
          </a:p>
          <a:p>
            <a:pPr>
              <a:buClr>
                <a:schemeClr val="bg2">
                  <a:lumMod val="50000"/>
                </a:schemeClr>
              </a:buClr>
            </a:pPr>
            <a:r>
              <a:rPr lang="en-US" sz="2800" dirty="0" smtClean="0"/>
              <a:t>Use this method when indirect costs benefit major functions to varying degrees</a:t>
            </a:r>
          </a:p>
          <a:p>
            <a:endParaRPr lang="en-US" dirty="0"/>
          </a:p>
        </p:txBody>
      </p:sp>
      <p:sp>
        <p:nvSpPr>
          <p:cNvPr id="5" name="Text Placeholder 4"/>
          <p:cNvSpPr>
            <a:spLocks noGrp="1"/>
          </p:cNvSpPr>
          <p:nvPr>
            <p:ph type="body" idx="12"/>
          </p:nvPr>
        </p:nvSpPr>
        <p:spPr/>
        <p:txBody>
          <a:bodyPr/>
          <a:lstStyle/>
          <a:p>
            <a:pPr algn="ctr"/>
            <a:r>
              <a:rPr lang="en-US" dirty="0" smtClean="0"/>
              <a:t>Multiple allocation base</a:t>
            </a:r>
            <a:endParaRPr lang="en-US" dirty="0"/>
          </a:p>
        </p:txBody>
      </p:sp>
      <p:sp>
        <p:nvSpPr>
          <p:cNvPr id="6" name="Title 5"/>
          <p:cNvSpPr>
            <a:spLocks noGrp="1"/>
          </p:cNvSpPr>
          <p:nvPr>
            <p:ph type="title"/>
          </p:nvPr>
        </p:nvSpPr>
        <p:spPr/>
        <p:txBody>
          <a:bodyPr anchor="t"/>
          <a:lstStyle/>
          <a:p>
            <a:r>
              <a:rPr lang="en-US" dirty="0" smtClean="0"/>
              <a:t>Cost Allocation Plans</a:t>
            </a:r>
            <a:br>
              <a:rPr lang="en-US" dirty="0" smtClean="0"/>
            </a:br>
            <a:endParaRPr lang="en-US" dirty="0"/>
          </a:p>
        </p:txBody>
      </p:sp>
      <p:sp>
        <p:nvSpPr>
          <p:cNvPr id="7" name="Text Placeholder 6"/>
          <p:cNvSpPr>
            <a:spLocks noGrp="1"/>
          </p:cNvSpPr>
          <p:nvPr>
            <p:ph type="body" sz="quarter" idx="13"/>
          </p:nvPr>
        </p:nvSpPr>
        <p:spPr>
          <a:xfrm>
            <a:off x="76200" y="990600"/>
            <a:ext cx="8270631" cy="457200"/>
          </a:xfrm>
        </p:spPr>
        <p:txBody>
          <a:bodyPr/>
          <a:lstStyle/>
          <a:p>
            <a:pPr algn="ctr"/>
            <a:r>
              <a:rPr lang="en-US" dirty="0" smtClean="0"/>
              <a:t>Methodologies</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57</a:t>
            </a:fld>
            <a:endParaRPr lang="en-US" dirty="0"/>
          </a:p>
        </p:txBody>
      </p:sp>
    </p:spTree>
    <p:extLst>
      <p:ext uri="{BB962C8B-B14F-4D97-AF65-F5344CB8AC3E}">
        <p14:creationId xmlns:p14="http://schemas.microsoft.com/office/powerpoint/2010/main" val="17888719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50383023"/>
              </p:ext>
            </p:extLst>
          </p:nvPr>
        </p:nvGraphicFramePr>
        <p:xfrm>
          <a:off x="685800" y="1447800"/>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685801" y="990600"/>
            <a:ext cx="8077200" cy="457200"/>
          </a:xfrm>
        </p:spPr>
        <p:txBody>
          <a:bodyPr/>
          <a:lstStyle/>
          <a:p>
            <a:pPr algn="ctr"/>
            <a:r>
              <a:rPr lang="en-US" dirty="0" smtClean="0"/>
              <a:t>Simplified Method: Step1 - Identify Indirect Costs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58</a:t>
            </a:fld>
            <a:endParaRPr lang="en-US" dirty="0"/>
          </a:p>
        </p:txBody>
      </p:sp>
    </p:spTree>
    <p:extLst>
      <p:ext uri="{BB962C8B-B14F-4D97-AF65-F5344CB8AC3E}">
        <p14:creationId xmlns:p14="http://schemas.microsoft.com/office/powerpoint/2010/main" val="15031521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76790651"/>
              </p:ext>
            </p:extLst>
          </p:nvPr>
        </p:nvGraphicFramePr>
        <p:xfrm>
          <a:off x="685800" y="1506417"/>
          <a:ext cx="8305800" cy="439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p:txBody>
          <a:bodyPr/>
          <a:lstStyle/>
          <a:p>
            <a:r>
              <a:rPr lang="en-US" dirty="0" smtClean="0"/>
              <a:t>Simplified Method: Step 2 - Calculate Direct Costs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59</a:t>
            </a:fld>
            <a:endParaRPr lang="en-US" dirty="0"/>
          </a:p>
        </p:txBody>
      </p:sp>
    </p:spTree>
    <p:extLst>
      <p:ext uri="{BB962C8B-B14F-4D97-AF65-F5344CB8AC3E}">
        <p14:creationId xmlns:p14="http://schemas.microsoft.com/office/powerpoint/2010/main" val="2590470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buNone/>
            </a:pPr>
            <a:endParaRPr lang="en-US" dirty="0" smtClean="0"/>
          </a:p>
          <a:p>
            <a:endParaRPr lang="en-US" dirty="0" smtClean="0"/>
          </a:p>
        </p:txBody>
      </p:sp>
      <p:sp>
        <p:nvSpPr>
          <p:cNvPr id="4" name="Title 3"/>
          <p:cNvSpPr>
            <a:spLocks noGrp="1"/>
          </p:cNvSpPr>
          <p:nvPr>
            <p:ph type="title"/>
          </p:nvPr>
        </p:nvSpPr>
        <p:spPr/>
        <p:txBody>
          <a:bodyPr anchor="t"/>
          <a:lstStyle/>
          <a:p>
            <a:r>
              <a:rPr lang="en-US" dirty="0" smtClean="0"/>
              <a:t>Common Rules</a:t>
            </a:r>
            <a:br>
              <a:rPr lang="en-US" dirty="0" smtClean="0"/>
            </a:br>
            <a:endParaRPr lang="en-US" dirty="0"/>
          </a:p>
        </p:txBody>
      </p:sp>
      <p:sp>
        <p:nvSpPr>
          <p:cNvPr id="5" name="Text Placeholder 4"/>
          <p:cNvSpPr>
            <a:spLocks noGrp="1"/>
          </p:cNvSpPr>
          <p:nvPr>
            <p:ph type="body" sz="quarter" idx="13"/>
          </p:nvPr>
        </p:nvSpPr>
        <p:spPr>
          <a:xfrm>
            <a:off x="685800" y="1066799"/>
            <a:ext cx="8175000" cy="533401"/>
          </a:xfrm>
        </p:spPr>
        <p:txBody>
          <a:bodyPr>
            <a:noAutofit/>
          </a:bodyPr>
          <a:lstStyle/>
          <a:p>
            <a:pPr algn="ctr"/>
            <a:r>
              <a:rPr lang="en-US" dirty="0" smtClean="0"/>
              <a:t>Title 49, Code of Federal Regulations,  Transportation</a:t>
            </a:r>
            <a:endParaRPr lang="en-US" dirty="0"/>
          </a:p>
        </p:txBody>
      </p:sp>
      <p:graphicFrame>
        <p:nvGraphicFramePr>
          <p:cNvPr id="9" name="Content Placeholder 9"/>
          <p:cNvGraphicFramePr>
            <a:graphicFrameLocks noGrp="1"/>
          </p:cNvGraphicFramePr>
          <p:nvPr>
            <p:ph sz="half" idx="2"/>
            <p:extLst>
              <p:ext uri="{D42A27DB-BD31-4B8C-83A1-F6EECF244321}">
                <p14:modId xmlns:p14="http://schemas.microsoft.com/office/powerpoint/2010/main" val="3158411408"/>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42365541"/>
              </p:ext>
            </p:extLst>
          </p:nvPr>
        </p:nvGraphicFramePr>
        <p:xfrm>
          <a:off x="685800" y="1752601"/>
          <a:ext cx="4343400" cy="4058239"/>
        </p:xfrm>
        <a:graphic>
          <a:graphicData uri="http://schemas.openxmlformats.org/drawingml/2006/table">
            <a:tbl>
              <a:tblPr firstRow="1" bandRow="1">
                <a:tableStyleId>{5C22544A-7EE6-4342-B048-85BDC9FD1C3A}</a:tableStyleId>
              </a:tblPr>
              <a:tblGrid>
                <a:gridCol w="914400"/>
                <a:gridCol w="3429000"/>
              </a:tblGrid>
              <a:tr h="632287">
                <a:tc>
                  <a:txBody>
                    <a:bodyPr/>
                    <a:lstStyle/>
                    <a:p>
                      <a:r>
                        <a:rPr lang="en-US" sz="1900" baseline="0" dirty="0" smtClean="0">
                          <a:solidFill>
                            <a:schemeClr val="tx1"/>
                          </a:solidFill>
                        </a:rPr>
                        <a:t>Part</a:t>
                      </a:r>
                      <a:endParaRPr lang="en-US" sz="19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900" baseline="0" dirty="0" smtClean="0">
                          <a:solidFill>
                            <a:schemeClr val="tx1"/>
                          </a:solidFill>
                        </a:rPr>
                        <a:t>Title 49</a:t>
                      </a:r>
                      <a:endParaRPr lang="en-US" sz="19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188720">
                <a:tc>
                  <a:txBody>
                    <a:bodyPr/>
                    <a:lstStyle/>
                    <a:p>
                      <a:pPr algn="ctr"/>
                      <a:r>
                        <a:rPr lang="en-US" sz="1900" dirty="0" smtClean="0">
                          <a:solidFill>
                            <a:schemeClr val="tx1"/>
                          </a:solidFill>
                        </a:rPr>
                        <a:t>18</a:t>
                      </a:r>
                      <a:endParaRPr lang="en-US" sz="19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Uniform Administrative requirements for grants and cooperative agreements to State and local governments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92224">
                <a:tc>
                  <a:txBody>
                    <a:bodyPr/>
                    <a:lstStyle/>
                    <a:p>
                      <a:pPr algn="ctr"/>
                      <a:r>
                        <a:rPr lang="en-US" sz="1900" dirty="0" smtClean="0">
                          <a:solidFill>
                            <a:schemeClr val="tx1"/>
                          </a:solidFill>
                        </a:rPr>
                        <a:t>19</a:t>
                      </a:r>
                      <a:endParaRPr lang="en-US" sz="19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900" b="0" i="0" u="none" strike="noStrike" cap="none" normalizeH="0" baseline="0" dirty="0" smtClean="0">
                          <a:ln>
                            <a:noFill/>
                          </a:ln>
                          <a:solidFill>
                            <a:schemeClr val="tx1"/>
                          </a:solidFill>
                          <a:effectLst/>
                          <a:latin typeface="Arial" charset="0"/>
                        </a:rPr>
                        <a:t>Uniform administrative requirements for grant and agreements with institutions of higher education, hospitals, and other non-profit organizations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Slide Number Placeholder 6"/>
          <p:cNvSpPr>
            <a:spLocks noGrp="1"/>
          </p:cNvSpPr>
          <p:nvPr>
            <p:ph type="sldNum" sz="quarter" idx="14"/>
          </p:nvPr>
        </p:nvSpPr>
        <p:spPr/>
        <p:txBody>
          <a:bodyPr/>
          <a:lstStyle/>
          <a:p>
            <a:fld id="{81582BD6-FC20-4557-852B-8433F8572D30}" type="slidenum">
              <a:rPr lang="en-US" smtClean="0"/>
              <a:pPr/>
              <a:t>6</a:t>
            </a:fld>
            <a:endParaRPr lang="en-US" dirty="0"/>
          </a:p>
        </p:txBody>
      </p:sp>
    </p:spTree>
    <p:extLst>
      <p:ext uri="{BB962C8B-B14F-4D97-AF65-F5344CB8AC3E}">
        <p14:creationId xmlns:p14="http://schemas.microsoft.com/office/powerpoint/2010/main" val="2037795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6103481"/>
              </p:ext>
            </p:extLst>
          </p:nvPr>
        </p:nvGraphicFramePr>
        <p:xfrm>
          <a:off x="838200" y="1600201"/>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586154" y="990600"/>
            <a:ext cx="8176846" cy="457200"/>
          </a:xfrm>
        </p:spPr>
        <p:txBody>
          <a:bodyPr>
            <a:normAutofit/>
          </a:bodyPr>
          <a:lstStyle/>
          <a:p>
            <a:pPr algn="ctr"/>
            <a:r>
              <a:rPr lang="en-US" dirty="0" smtClean="0"/>
              <a:t>Simplified Method: Step 3 - Calculate Rate</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60</a:t>
            </a:fld>
            <a:endParaRPr lang="en-US" dirty="0"/>
          </a:p>
        </p:txBody>
      </p:sp>
    </p:spTree>
    <p:extLst>
      <p:ext uri="{BB962C8B-B14F-4D97-AF65-F5344CB8AC3E}">
        <p14:creationId xmlns:p14="http://schemas.microsoft.com/office/powerpoint/2010/main" val="561872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62645931"/>
              </p:ext>
            </p:extLst>
          </p:nvPr>
        </p:nvGraphicFramePr>
        <p:xfrm>
          <a:off x="685800" y="1600201"/>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304800" y="990600"/>
            <a:ext cx="8534399" cy="457200"/>
          </a:xfrm>
        </p:spPr>
        <p:txBody>
          <a:bodyPr/>
          <a:lstStyle/>
          <a:p>
            <a:pPr algn="ctr"/>
            <a:r>
              <a:rPr lang="en-US" dirty="0" smtClean="0"/>
              <a:t>Multiple Allocation Base Method Steps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61</a:t>
            </a:fld>
            <a:endParaRPr lang="en-US" dirty="0"/>
          </a:p>
        </p:txBody>
      </p:sp>
    </p:spTree>
    <p:extLst>
      <p:ext uri="{BB962C8B-B14F-4D97-AF65-F5344CB8AC3E}">
        <p14:creationId xmlns:p14="http://schemas.microsoft.com/office/powerpoint/2010/main" val="40706622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1" y="1101968"/>
            <a:ext cx="8153400" cy="468923"/>
          </a:xfrm>
        </p:spPr>
        <p:txBody>
          <a:bodyPr/>
          <a:lstStyle/>
          <a:p>
            <a:pPr algn="ctr"/>
            <a:r>
              <a:rPr lang="en-US" dirty="0" smtClean="0"/>
              <a:t>Multiple Allocation Base Method: Steps 1 to 4 </a:t>
            </a:r>
            <a:endParaRPr lang="en-US" dirty="0"/>
          </a:p>
        </p:txBody>
      </p:sp>
      <p:sp>
        <p:nvSpPr>
          <p:cNvPr id="4" name="Title 3"/>
          <p:cNvSpPr>
            <a:spLocks noGrp="1"/>
          </p:cNvSpPr>
          <p:nvPr>
            <p:ph type="title"/>
          </p:nvPr>
        </p:nvSpPr>
        <p:spPr>
          <a:xfrm>
            <a:off x="457200" y="527538"/>
            <a:ext cx="8229600" cy="785447"/>
          </a:xfrm>
        </p:spPr>
        <p:txBody>
          <a:bodyPr anchor="t"/>
          <a:lstStyle/>
          <a:p>
            <a:r>
              <a:rPr lang="en-US" dirty="0" smtClean="0"/>
              <a:t>Cost Allocation Plans</a:t>
            </a:r>
            <a:br>
              <a:rPr lang="en-US" dirty="0" smtClean="0"/>
            </a:b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06769"/>
            <a:ext cx="8382000" cy="499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81582BD6-FC20-4557-852B-8433F8572D30}" type="slidenum">
              <a:rPr lang="en-US" smtClean="0"/>
              <a:pPr/>
              <a:t>62</a:t>
            </a:fld>
            <a:endParaRPr lang="en-US" dirty="0"/>
          </a:p>
        </p:txBody>
      </p:sp>
    </p:spTree>
    <p:extLst>
      <p:ext uri="{BB962C8B-B14F-4D97-AF65-F5344CB8AC3E}">
        <p14:creationId xmlns:p14="http://schemas.microsoft.com/office/powerpoint/2010/main" val="39515184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1" y="990600"/>
            <a:ext cx="8305800" cy="457200"/>
          </a:xfrm>
        </p:spPr>
        <p:txBody>
          <a:bodyPr/>
          <a:lstStyle/>
          <a:p>
            <a:pPr algn="ctr"/>
            <a:r>
              <a:rPr lang="en-US" dirty="0" smtClean="0"/>
              <a:t>Multiple Allocation Base Method: Step 5</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8308897"/>
              </p:ext>
            </p:extLst>
          </p:nvPr>
        </p:nvGraphicFramePr>
        <p:xfrm>
          <a:off x="838203" y="1600201"/>
          <a:ext cx="7543799" cy="4373263"/>
        </p:xfrm>
        <a:graphic>
          <a:graphicData uri="http://schemas.openxmlformats.org/drawingml/2006/table">
            <a:tbl>
              <a:tblPr firstRow="1" bandRow="1">
                <a:tableStyleId>{85BE263C-DBD7-4A20-BB59-AAB30ACAA65A}</a:tableStyleId>
              </a:tblPr>
              <a:tblGrid>
                <a:gridCol w="4418059"/>
                <a:gridCol w="3125740"/>
              </a:tblGrid>
              <a:tr h="1493091">
                <a:tc>
                  <a:txBody>
                    <a:bodyPr/>
                    <a:lstStyle/>
                    <a:p>
                      <a:pPr algn="ctr"/>
                      <a:r>
                        <a:rPr lang="en-US" sz="2400" dirty="0" smtClean="0"/>
                        <a:t>Benefiting Divisions</a:t>
                      </a:r>
                      <a:endParaRPr lang="en-US" sz="2400" dirty="0"/>
                    </a:p>
                  </a:txBody>
                  <a:tcPr anchor="ctr">
                    <a:solidFill>
                      <a:srgbClr val="88E91B"/>
                    </a:solidFill>
                  </a:tcPr>
                </a:tc>
                <a:tc>
                  <a:txBody>
                    <a:bodyPr/>
                    <a:lstStyle/>
                    <a:p>
                      <a:pPr algn="ctr"/>
                      <a:r>
                        <a:rPr lang="en-US" sz="2400" dirty="0" smtClean="0"/>
                        <a:t>Direct</a:t>
                      </a:r>
                      <a:r>
                        <a:rPr lang="en-US" sz="2400" baseline="0" dirty="0" smtClean="0"/>
                        <a:t> Cost Base = Direct Salaries</a:t>
                      </a:r>
                      <a:endParaRPr lang="en-US" sz="2400" dirty="0"/>
                    </a:p>
                  </a:txBody>
                  <a:tcPr anchor="ctr">
                    <a:solidFill>
                      <a:srgbClr val="88E91B"/>
                    </a:solidFill>
                  </a:tcPr>
                </a:tc>
              </a:tr>
              <a:tr h="378457">
                <a:tc>
                  <a:txBody>
                    <a:bodyPr/>
                    <a:lstStyle/>
                    <a:p>
                      <a:pPr marL="0" marR="0">
                        <a:lnSpc>
                          <a:spcPct val="115000"/>
                        </a:lnSpc>
                        <a:spcBef>
                          <a:spcPts val="0"/>
                        </a:spcBef>
                        <a:spcAft>
                          <a:spcPts val="0"/>
                        </a:spcAft>
                      </a:pPr>
                      <a:r>
                        <a:rPr lang="en-US" sz="1900" b="1" dirty="0"/>
                        <a:t>Grants Administration</a:t>
                      </a:r>
                      <a:endParaRPr lang="en-US" sz="1900" b="1" dirty="0">
                        <a:latin typeface="+mj-lt"/>
                        <a:ea typeface="Calibri"/>
                        <a:cs typeface="Times New Roman"/>
                      </a:endParaRPr>
                    </a:p>
                  </a:txBody>
                  <a:tcPr marL="68580" marR="68580" marT="0" marB="0" anchor="ctr"/>
                </a:tc>
                <a:tc>
                  <a:txBody>
                    <a:bodyPr/>
                    <a:lstStyle/>
                    <a:p>
                      <a:pPr algn="ctr" fontAlgn="b"/>
                      <a:r>
                        <a:rPr lang="en-US" sz="1600" u="none" strike="noStrike" dirty="0"/>
                        <a:t>                 </a:t>
                      </a:r>
                      <a:r>
                        <a:rPr lang="en-US" sz="1600" u="none" strike="noStrike" dirty="0" smtClean="0"/>
                        <a:t>$  123,792</a:t>
                      </a:r>
                      <a:endParaRPr lang="en-US" sz="1600" b="0" i="0" u="none" strike="noStrike" dirty="0">
                        <a:solidFill>
                          <a:srgbClr val="000000"/>
                        </a:solidFill>
                        <a:latin typeface="+mj-lt"/>
                      </a:endParaRPr>
                    </a:p>
                  </a:txBody>
                  <a:tcPr marL="9525" marR="9525" marT="9525" marB="0" anchor="ctr"/>
                </a:tc>
              </a:tr>
              <a:tr h="378457">
                <a:tc>
                  <a:txBody>
                    <a:bodyPr/>
                    <a:lstStyle/>
                    <a:p>
                      <a:pPr marL="0" marR="0">
                        <a:lnSpc>
                          <a:spcPct val="115000"/>
                        </a:lnSpc>
                        <a:spcBef>
                          <a:spcPts val="0"/>
                        </a:spcBef>
                        <a:spcAft>
                          <a:spcPts val="0"/>
                        </a:spcAft>
                      </a:pPr>
                      <a:r>
                        <a:rPr lang="en-US" sz="1900" b="1" dirty="0"/>
                        <a:t>Scheduling and Planning</a:t>
                      </a:r>
                      <a:endParaRPr lang="en-US" sz="1900" b="1" dirty="0">
                        <a:latin typeface="+mj-lt"/>
                        <a:ea typeface="Calibri"/>
                        <a:cs typeface="Times New Roman"/>
                      </a:endParaRPr>
                    </a:p>
                  </a:txBody>
                  <a:tcPr marL="68580" marR="68580" marT="0" marB="0" anchor="ctr"/>
                </a:tc>
                <a:tc>
                  <a:txBody>
                    <a:bodyPr/>
                    <a:lstStyle/>
                    <a:p>
                      <a:pPr algn="ctr" fontAlgn="b"/>
                      <a:r>
                        <a:rPr lang="en-US" sz="1600" u="none" strike="noStrike" dirty="0"/>
                        <a:t>                 </a:t>
                      </a:r>
                      <a:r>
                        <a:rPr lang="en-US" sz="1600" u="none" strike="noStrike" dirty="0" smtClean="0"/>
                        <a:t>$  288,709</a:t>
                      </a:r>
                      <a:endParaRPr lang="en-US" sz="1600" b="0" i="0" u="none" strike="noStrike" dirty="0">
                        <a:solidFill>
                          <a:srgbClr val="000000"/>
                        </a:solidFill>
                        <a:latin typeface="+mj-lt"/>
                      </a:endParaRPr>
                    </a:p>
                  </a:txBody>
                  <a:tcPr marL="9525" marR="9525" marT="9525" marB="0" anchor="ctr"/>
                </a:tc>
              </a:tr>
              <a:tr h="378457">
                <a:tc>
                  <a:txBody>
                    <a:bodyPr/>
                    <a:lstStyle/>
                    <a:p>
                      <a:pPr marL="0" marR="0">
                        <a:lnSpc>
                          <a:spcPct val="115000"/>
                        </a:lnSpc>
                        <a:spcBef>
                          <a:spcPts val="0"/>
                        </a:spcBef>
                        <a:spcAft>
                          <a:spcPts val="0"/>
                        </a:spcAft>
                      </a:pPr>
                      <a:r>
                        <a:rPr lang="en-US" sz="1900" b="1" dirty="0"/>
                        <a:t>Transit Operations</a:t>
                      </a:r>
                      <a:endParaRPr lang="en-US" sz="1900" b="1" dirty="0">
                        <a:latin typeface="+mj-lt"/>
                        <a:ea typeface="Calibri"/>
                        <a:cs typeface="Times New Roman"/>
                      </a:endParaRPr>
                    </a:p>
                  </a:txBody>
                  <a:tcPr marL="68580" marR="68580" marT="0" marB="0" anchor="ctr"/>
                </a:tc>
                <a:tc>
                  <a:txBody>
                    <a:bodyPr/>
                    <a:lstStyle/>
                    <a:p>
                      <a:pPr algn="ctr" fontAlgn="b"/>
                      <a:r>
                        <a:rPr lang="en-US" sz="1600" u="none" strike="noStrike" dirty="0"/>
                        <a:t>                 </a:t>
                      </a:r>
                      <a:r>
                        <a:rPr lang="en-US" sz="1600" u="none" strike="noStrike" dirty="0" smtClean="0"/>
                        <a:t>$  246,462 </a:t>
                      </a:r>
                      <a:endParaRPr lang="en-US" sz="1600" b="0" i="0" u="none" strike="noStrike" dirty="0">
                        <a:solidFill>
                          <a:srgbClr val="000000"/>
                        </a:solidFill>
                        <a:latin typeface="+mj-lt"/>
                      </a:endParaRPr>
                    </a:p>
                  </a:txBody>
                  <a:tcPr marL="9525" marR="9525" marT="9525" marB="0" anchor="ctr"/>
                </a:tc>
              </a:tr>
              <a:tr h="378457">
                <a:tc>
                  <a:txBody>
                    <a:bodyPr/>
                    <a:lstStyle/>
                    <a:p>
                      <a:pPr marL="0" marR="0">
                        <a:lnSpc>
                          <a:spcPct val="115000"/>
                        </a:lnSpc>
                        <a:spcBef>
                          <a:spcPts val="0"/>
                        </a:spcBef>
                        <a:spcAft>
                          <a:spcPts val="0"/>
                        </a:spcAft>
                      </a:pPr>
                      <a:r>
                        <a:rPr lang="en-US" sz="1900" b="1" dirty="0"/>
                        <a:t>Maintenance</a:t>
                      </a:r>
                      <a:endParaRPr lang="en-US" sz="1900" b="1" dirty="0">
                        <a:latin typeface="+mj-lt"/>
                        <a:ea typeface="Calibri"/>
                        <a:cs typeface="Times New Roman"/>
                      </a:endParaRPr>
                    </a:p>
                  </a:txBody>
                  <a:tcPr marL="68580" marR="68580" marT="0" marB="0" anchor="ctr"/>
                </a:tc>
                <a:tc>
                  <a:txBody>
                    <a:bodyPr/>
                    <a:lstStyle/>
                    <a:p>
                      <a:pPr algn="ctr" fontAlgn="b"/>
                      <a:r>
                        <a:rPr lang="en-US" sz="1600" u="none" strike="noStrike" dirty="0"/>
                        <a:t>                 </a:t>
                      </a:r>
                      <a:r>
                        <a:rPr lang="en-US" sz="1600" u="none" strike="noStrike" dirty="0" smtClean="0"/>
                        <a:t>$  386,269</a:t>
                      </a:r>
                      <a:endParaRPr lang="en-US" sz="1600" b="0" i="0" u="none" strike="noStrike" dirty="0">
                        <a:solidFill>
                          <a:srgbClr val="000000"/>
                        </a:solidFill>
                        <a:latin typeface="+mj-lt"/>
                      </a:endParaRPr>
                    </a:p>
                  </a:txBody>
                  <a:tcPr marL="9525" marR="9525" marT="9525" marB="0" anchor="ctr"/>
                </a:tc>
              </a:tr>
              <a:tr h="488139">
                <a:tc>
                  <a:txBody>
                    <a:bodyPr/>
                    <a:lstStyle/>
                    <a:p>
                      <a:pPr marL="0" marR="0">
                        <a:lnSpc>
                          <a:spcPct val="115000"/>
                        </a:lnSpc>
                        <a:spcBef>
                          <a:spcPts val="0"/>
                        </a:spcBef>
                        <a:spcAft>
                          <a:spcPts val="0"/>
                        </a:spcAft>
                      </a:pPr>
                      <a:r>
                        <a:rPr lang="en-US" sz="1900" b="1" dirty="0"/>
                        <a:t>Engineering and Project Development</a:t>
                      </a:r>
                      <a:endParaRPr lang="en-US" sz="1900" b="1" dirty="0">
                        <a:latin typeface="+mj-lt"/>
                        <a:ea typeface="Calibri"/>
                        <a:cs typeface="Times New Roman"/>
                      </a:endParaRPr>
                    </a:p>
                  </a:txBody>
                  <a:tcPr marL="68580" marR="68580" marT="0" marB="0" anchor="ctr"/>
                </a:tc>
                <a:tc>
                  <a:txBody>
                    <a:bodyPr/>
                    <a:lstStyle/>
                    <a:p>
                      <a:pPr algn="ctr" fontAlgn="b"/>
                      <a:r>
                        <a:rPr lang="en-US" sz="1600" u="none" strike="noStrike" dirty="0"/>
                        <a:t>                 </a:t>
                      </a:r>
                      <a:r>
                        <a:rPr lang="en-US" sz="1600" u="none" strike="noStrike" dirty="0" smtClean="0"/>
                        <a:t>$  270,472</a:t>
                      </a:r>
                      <a:endParaRPr lang="en-US" sz="1600" b="0" i="0" u="none" strike="noStrike" dirty="0">
                        <a:solidFill>
                          <a:srgbClr val="000000"/>
                        </a:solidFill>
                        <a:latin typeface="+mj-lt"/>
                      </a:endParaRPr>
                    </a:p>
                  </a:txBody>
                  <a:tcPr marL="9525" marR="9525" marT="9525" marB="0" anchor="ctr"/>
                </a:tc>
              </a:tr>
              <a:tr h="848341">
                <a:tc>
                  <a:txBody>
                    <a:bodyPr/>
                    <a:lstStyle/>
                    <a:p>
                      <a:pPr algn="l"/>
                      <a:r>
                        <a:rPr lang="en-US" sz="1900" b="1" dirty="0" smtClean="0"/>
                        <a:t>     Total</a:t>
                      </a:r>
                      <a:endParaRPr lang="en-US" sz="1900" b="1" dirty="0">
                        <a:latin typeface="+mj-lt"/>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900" b="1" u="none" strike="noStrike" kern="1200" dirty="0" smtClean="0">
                          <a:solidFill>
                            <a:schemeClr val="dk1"/>
                          </a:solidFill>
                          <a:latin typeface="+mn-lt"/>
                          <a:ea typeface="+mn-ea"/>
                          <a:cs typeface="+mn-cs"/>
                        </a:rPr>
                        <a:t> </a:t>
                      </a:r>
                    </a:p>
                    <a:p>
                      <a:pPr marL="0" marR="0" indent="0" algn="ctr" defTabSz="914400" rtl="0" eaLnBrk="1" fontAlgn="b" latinLnBrk="0" hangingPunct="1">
                        <a:lnSpc>
                          <a:spcPct val="100000"/>
                        </a:lnSpc>
                        <a:spcBef>
                          <a:spcPts val="0"/>
                        </a:spcBef>
                        <a:spcAft>
                          <a:spcPts val="0"/>
                        </a:spcAft>
                        <a:buClrTx/>
                        <a:buSzTx/>
                        <a:buFontTx/>
                        <a:buNone/>
                        <a:tabLst/>
                        <a:defRPr/>
                      </a:pPr>
                      <a:r>
                        <a:rPr lang="en-US" sz="1900" b="1" u="none" strike="noStrike" kern="1200" dirty="0" smtClean="0">
                          <a:solidFill>
                            <a:schemeClr val="dk1"/>
                          </a:solidFill>
                          <a:latin typeface="+mn-lt"/>
                          <a:ea typeface="+mn-ea"/>
                          <a:cs typeface="+mn-cs"/>
                        </a:rPr>
                        <a:t>$             1,315,704 </a:t>
                      </a:r>
                    </a:p>
                    <a:p>
                      <a:pPr algn="ctr" fontAlgn="b"/>
                      <a:endParaRPr lang="en-US" sz="1900" b="0" i="0" u="none" strike="noStrike" dirty="0">
                        <a:solidFill>
                          <a:srgbClr val="000000"/>
                        </a:solidFill>
                        <a:latin typeface="+mj-lt"/>
                      </a:endParaRPr>
                    </a:p>
                  </a:txBody>
                  <a:tcPr marL="9525" marR="9525" marT="9525" marB="0" anchor="b"/>
                </a:tc>
              </a:tr>
            </a:tbl>
          </a:graphicData>
        </a:graphic>
      </p:graphicFrame>
      <p:sp>
        <p:nvSpPr>
          <p:cNvPr id="5" name="Slide Number Placeholder 4"/>
          <p:cNvSpPr>
            <a:spLocks noGrp="1"/>
          </p:cNvSpPr>
          <p:nvPr>
            <p:ph type="sldNum" sz="quarter" idx="4"/>
          </p:nvPr>
        </p:nvSpPr>
        <p:spPr/>
        <p:txBody>
          <a:bodyPr/>
          <a:lstStyle/>
          <a:p>
            <a:fld id="{81582BD6-FC20-4557-852B-8433F8572D30}" type="slidenum">
              <a:rPr lang="en-US" smtClean="0"/>
              <a:pPr/>
              <a:t>63</a:t>
            </a:fld>
            <a:endParaRPr lang="en-US" dirty="0"/>
          </a:p>
        </p:txBody>
      </p:sp>
    </p:spTree>
    <p:extLst>
      <p:ext uri="{BB962C8B-B14F-4D97-AF65-F5344CB8AC3E}">
        <p14:creationId xmlns:p14="http://schemas.microsoft.com/office/powerpoint/2010/main" val="18271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990600"/>
            <a:ext cx="8305800" cy="457200"/>
          </a:xfrm>
        </p:spPr>
        <p:txBody>
          <a:bodyPr/>
          <a:lstStyle/>
          <a:p>
            <a:pPr algn="ctr"/>
            <a:r>
              <a:rPr lang="en-US" dirty="0" smtClean="0"/>
              <a:t>Multiple Allocation Base Method: Step 6 </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2138591846"/>
              </p:ext>
            </p:extLst>
          </p:nvPr>
        </p:nvGraphicFramePr>
        <p:xfrm>
          <a:off x="762000" y="1447801"/>
          <a:ext cx="8229600" cy="4529993"/>
        </p:xfrm>
        <a:graphic>
          <a:graphicData uri="http://schemas.openxmlformats.org/drawingml/2006/table">
            <a:tbl>
              <a:tblPr firstRow="1" bandRow="1">
                <a:tableStyleId>{85BE263C-DBD7-4A20-BB59-AAB30ACAA65A}</a:tableStyleId>
              </a:tblPr>
              <a:tblGrid>
                <a:gridCol w="2057400"/>
                <a:gridCol w="2057400"/>
                <a:gridCol w="2219498"/>
                <a:gridCol w="1895302"/>
              </a:tblGrid>
              <a:tr h="723981">
                <a:tc gridSpan="4">
                  <a:txBody>
                    <a:bodyPr/>
                    <a:lstStyle/>
                    <a:p>
                      <a:pPr algn="ctr" fontAlgn="b"/>
                      <a:r>
                        <a:rPr lang="en-US" sz="2800" u="none" strike="noStrike" dirty="0"/>
                        <a:t>Indirect Cost Rate Including Central Service Cost</a:t>
                      </a:r>
                      <a:endParaRPr lang="en-US" sz="2800" b="1" i="0" u="none" strike="noStrike" dirty="0">
                        <a:solidFill>
                          <a:srgbClr val="000000"/>
                        </a:solidFill>
                        <a:latin typeface="+mj-lt"/>
                      </a:endParaRPr>
                    </a:p>
                  </a:txBody>
                  <a:tcPr marL="9525" marR="9525" marT="9525" marB="0" anchor="b">
                    <a:solidFill>
                      <a:srgbClr val="EB641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4817">
                <a:tc>
                  <a:txBody>
                    <a:bodyPr/>
                    <a:lstStyle/>
                    <a:p>
                      <a:pPr algn="ctr" fontAlgn="b"/>
                      <a:endParaRPr lang="en-US" sz="1600" b="1" i="0" u="none" strike="noStrike" dirty="0">
                        <a:solidFill>
                          <a:srgbClr val="000000"/>
                        </a:solidFill>
                        <a:latin typeface="+mj-lt"/>
                      </a:endParaRPr>
                    </a:p>
                  </a:txBody>
                  <a:tcPr marL="9525" marR="9525" marT="9525" marB="0" anchor="b"/>
                </a:tc>
                <a:tc>
                  <a:txBody>
                    <a:bodyPr/>
                    <a:lstStyle/>
                    <a:p>
                      <a:pPr algn="ctr" fontAlgn="b"/>
                      <a:endParaRPr lang="en-US" sz="1600" b="1" i="0" u="none" strike="noStrike">
                        <a:solidFill>
                          <a:srgbClr val="000000"/>
                        </a:solidFill>
                        <a:latin typeface="+mj-lt"/>
                      </a:endParaRPr>
                    </a:p>
                  </a:txBody>
                  <a:tcPr marL="9525" marR="9525" marT="9525" marB="0" anchor="b"/>
                </a:tc>
                <a:tc>
                  <a:txBody>
                    <a:bodyPr/>
                    <a:lstStyle/>
                    <a:p>
                      <a:pPr algn="ctr" fontAlgn="b"/>
                      <a:endParaRPr lang="en-US" sz="1600" b="1" i="0" u="none" strike="noStrike">
                        <a:solidFill>
                          <a:srgbClr val="000000"/>
                        </a:solidFill>
                        <a:latin typeface="+mj-lt"/>
                      </a:endParaRPr>
                    </a:p>
                  </a:txBody>
                  <a:tcPr marL="9525" marR="9525" marT="9525" marB="0" anchor="b"/>
                </a:tc>
                <a:tc>
                  <a:txBody>
                    <a:bodyPr/>
                    <a:lstStyle/>
                    <a:p>
                      <a:pPr algn="ctr" fontAlgn="b"/>
                      <a:endParaRPr lang="en-US" sz="1600" b="1" i="0" u="none" strike="noStrike">
                        <a:solidFill>
                          <a:srgbClr val="000000"/>
                        </a:solidFill>
                        <a:latin typeface="+mj-lt"/>
                      </a:endParaRPr>
                    </a:p>
                  </a:txBody>
                  <a:tcPr marL="9525" marR="9525" marT="9525" marB="0" anchor="b"/>
                </a:tc>
              </a:tr>
              <a:tr h="411919">
                <a:tc>
                  <a:txBody>
                    <a:bodyPr/>
                    <a:lstStyle/>
                    <a:p>
                      <a:pPr algn="ctr" fontAlgn="b"/>
                      <a:r>
                        <a:rPr lang="en-US" sz="1600" u="none" strike="noStrike" dirty="0"/>
                        <a:t>Departments</a:t>
                      </a:r>
                      <a:endParaRPr lang="en-US" sz="1600" b="1" i="0" u="none" strike="noStrike" dirty="0">
                        <a:solidFill>
                          <a:srgbClr val="000000"/>
                        </a:solidFill>
                        <a:latin typeface="+mj-lt"/>
                      </a:endParaRPr>
                    </a:p>
                  </a:txBody>
                  <a:tcPr marL="9525" marR="9525" marT="9525" marB="0" anchor="b"/>
                </a:tc>
                <a:tc>
                  <a:txBody>
                    <a:bodyPr/>
                    <a:lstStyle/>
                    <a:p>
                      <a:pPr algn="ctr" fontAlgn="b"/>
                      <a:r>
                        <a:rPr lang="en-US" sz="1600" u="sng" strike="noStrike" dirty="0"/>
                        <a:t>Indirect Cost</a:t>
                      </a:r>
                      <a:endParaRPr lang="en-US" sz="1600" b="0" i="0" u="sng" strike="noStrike" dirty="0">
                        <a:solidFill>
                          <a:srgbClr val="000000"/>
                        </a:solidFill>
                        <a:latin typeface="+mj-lt"/>
                      </a:endParaRPr>
                    </a:p>
                  </a:txBody>
                  <a:tcPr marL="9525" marR="9525" marT="9525" marB="0" anchor="b"/>
                </a:tc>
                <a:tc>
                  <a:txBody>
                    <a:bodyPr/>
                    <a:lstStyle/>
                    <a:p>
                      <a:pPr algn="ctr" fontAlgn="b"/>
                      <a:r>
                        <a:rPr lang="en-US" sz="1600" u="sng" strike="noStrike"/>
                        <a:t>Direct Salaries &amp; Wages</a:t>
                      </a:r>
                      <a:endParaRPr lang="en-US" sz="1600" b="0" i="0" u="sng" strike="noStrike">
                        <a:solidFill>
                          <a:srgbClr val="000000"/>
                        </a:solidFill>
                        <a:latin typeface="+mj-lt"/>
                      </a:endParaRPr>
                    </a:p>
                  </a:txBody>
                  <a:tcPr marL="9525" marR="9525" marT="9525" marB="0" anchor="b"/>
                </a:tc>
                <a:tc>
                  <a:txBody>
                    <a:bodyPr/>
                    <a:lstStyle/>
                    <a:p>
                      <a:pPr algn="ctr" fontAlgn="b"/>
                      <a:r>
                        <a:rPr lang="en-US" sz="1600" u="sng" strike="noStrike"/>
                        <a:t>Indirect Cost Rate</a:t>
                      </a:r>
                      <a:endParaRPr lang="en-US" sz="1600" b="0" i="0" u="sng" strike="noStrike">
                        <a:solidFill>
                          <a:srgbClr val="000000"/>
                        </a:solidFill>
                        <a:latin typeface="+mj-lt"/>
                      </a:endParaRPr>
                    </a:p>
                  </a:txBody>
                  <a:tcPr marL="9525" marR="9525" marT="9525" marB="0" anchor="b"/>
                </a:tc>
              </a:tr>
              <a:tr h="244817">
                <a:tc>
                  <a:txBody>
                    <a:bodyPr/>
                    <a:lstStyle/>
                    <a:p>
                      <a:pPr algn="l" fontAlgn="b"/>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dirty="0"/>
                        <a:t>(a)</a:t>
                      </a:r>
                      <a:endParaRPr lang="en-US" sz="1600" b="1" i="1" u="none" strike="noStrike" dirty="0">
                        <a:solidFill>
                          <a:srgbClr val="000000"/>
                        </a:solidFill>
                        <a:latin typeface="+mj-lt"/>
                      </a:endParaRPr>
                    </a:p>
                  </a:txBody>
                  <a:tcPr marL="9525" marR="9525" marT="9525" marB="0" anchor="b"/>
                </a:tc>
                <a:tc>
                  <a:txBody>
                    <a:bodyPr/>
                    <a:lstStyle/>
                    <a:p>
                      <a:pPr algn="ctr" fontAlgn="b"/>
                      <a:r>
                        <a:rPr lang="en-US" sz="1600" u="none" strike="noStrike"/>
                        <a:t>(b)</a:t>
                      </a:r>
                      <a:endParaRPr lang="en-US" sz="1600" b="1" i="1" u="none" strike="noStrike">
                        <a:solidFill>
                          <a:srgbClr val="000000"/>
                        </a:solidFill>
                        <a:latin typeface="+mj-lt"/>
                      </a:endParaRPr>
                    </a:p>
                  </a:txBody>
                  <a:tcPr marL="9525" marR="9525" marT="9525" marB="0" anchor="b"/>
                </a:tc>
                <a:tc>
                  <a:txBody>
                    <a:bodyPr/>
                    <a:lstStyle/>
                    <a:p>
                      <a:pPr algn="ctr" fontAlgn="b"/>
                      <a:r>
                        <a:rPr lang="en-US" sz="1600" u="none" strike="noStrike"/>
                        <a:t>( c )</a:t>
                      </a:r>
                      <a:endParaRPr lang="en-US" sz="1600" b="1" i="1" u="none" strike="noStrike">
                        <a:solidFill>
                          <a:srgbClr val="000000"/>
                        </a:solidFill>
                        <a:latin typeface="+mj-lt"/>
                      </a:endParaRPr>
                    </a:p>
                  </a:txBody>
                  <a:tcPr marL="9525" marR="9525" marT="9525" marB="0" anchor="b"/>
                </a:tc>
              </a:tr>
              <a:tr h="244817">
                <a:tc>
                  <a:txBody>
                    <a:bodyPr/>
                    <a:lstStyle/>
                    <a:p>
                      <a:pPr algn="l" fontAlgn="b"/>
                      <a:endParaRPr lang="en-US" sz="1600" b="0" i="0" u="none" strike="noStrike">
                        <a:solidFill>
                          <a:srgbClr val="000000"/>
                        </a:solidFill>
                        <a:latin typeface="+mj-lt"/>
                      </a:endParaRPr>
                    </a:p>
                  </a:txBody>
                  <a:tcPr marL="9525" marR="9525" marT="9525" marB="0" anchor="b"/>
                </a:tc>
                <a:tc>
                  <a:txBody>
                    <a:bodyPr/>
                    <a:lstStyle/>
                    <a:p>
                      <a:pPr algn="ctr" fontAlgn="b"/>
                      <a:endParaRPr lang="en-US" sz="1600" b="0" i="0" u="none" strike="noStrike" dirty="0">
                        <a:solidFill>
                          <a:srgbClr val="000000"/>
                        </a:solidFill>
                        <a:latin typeface="+mj-lt"/>
                      </a:endParaRPr>
                    </a:p>
                  </a:txBody>
                  <a:tcPr marL="9525" marR="9525" marT="9525" marB="0" anchor="b"/>
                </a:tc>
                <a:tc>
                  <a:txBody>
                    <a:bodyPr/>
                    <a:lstStyle/>
                    <a:p>
                      <a:pPr algn="ctr" fontAlgn="b"/>
                      <a:endParaRPr lang="en-US" sz="1600" b="0" i="0" u="none" strike="noStrike">
                        <a:solidFill>
                          <a:srgbClr val="000000"/>
                        </a:solidFill>
                        <a:latin typeface="+mj-lt"/>
                      </a:endParaRPr>
                    </a:p>
                  </a:txBody>
                  <a:tcPr marL="9525" marR="9525" marT="9525" marB="0" anchor="b"/>
                </a:tc>
                <a:tc>
                  <a:txBody>
                    <a:bodyPr/>
                    <a:lstStyle/>
                    <a:p>
                      <a:pPr algn="ctr" fontAlgn="b"/>
                      <a:r>
                        <a:rPr lang="en-US" sz="1600" u="none" strike="noStrike"/>
                        <a:t>a÷b=c</a:t>
                      </a:r>
                      <a:endParaRPr lang="en-US" sz="1600" b="0" i="0" u="none" strike="noStrike">
                        <a:solidFill>
                          <a:srgbClr val="000000"/>
                        </a:solidFill>
                        <a:latin typeface="+mj-lt"/>
                      </a:endParaRPr>
                    </a:p>
                  </a:txBody>
                  <a:tcPr marL="9525" marR="9525" marT="9525" marB="0" anchor="b"/>
                </a:tc>
              </a:tr>
              <a:tr h="417128">
                <a:tc>
                  <a:txBody>
                    <a:bodyPr/>
                    <a:lstStyle/>
                    <a:p>
                      <a:pPr algn="l" fontAlgn="b"/>
                      <a:r>
                        <a:rPr lang="en-US" sz="1600" b="1" u="none" strike="noStrike" dirty="0"/>
                        <a:t>Grants Administration</a:t>
                      </a:r>
                      <a:endParaRPr lang="en-US" sz="1600" b="1" i="0" u="none" strike="noStrike" dirty="0">
                        <a:solidFill>
                          <a:srgbClr val="000000"/>
                        </a:solidFill>
                        <a:latin typeface="+mj-lt"/>
                      </a:endParaRPr>
                    </a:p>
                  </a:txBody>
                  <a:tcPr marL="9525" marR="9525" marT="9525" marB="0" anchor="b"/>
                </a:tc>
                <a:tc>
                  <a:txBody>
                    <a:bodyPr/>
                    <a:lstStyle/>
                    <a:p>
                      <a:pPr algn="ctr" fontAlgn="b"/>
                      <a:r>
                        <a:rPr lang="en-US" sz="1600" u="none" strike="noStrike" dirty="0"/>
                        <a:t>         </a:t>
                      </a:r>
                      <a:r>
                        <a:rPr lang="en-US" sz="1600" u="none" strike="noStrike" dirty="0" smtClean="0"/>
                        <a:t>  $112,567 </a:t>
                      </a:r>
                      <a:endParaRPr lang="en-US" sz="1600" b="0" i="0" u="none" strike="noStrike" dirty="0">
                        <a:solidFill>
                          <a:srgbClr val="000000"/>
                        </a:solidFill>
                        <a:latin typeface="+mj-lt"/>
                      </a:endParaRPr>
                    </a:p>
                  </a:txBody>
                  <a:tcPr marL="9525" marR="9525" marT="9525" marB="0" anchor="ctr"/>
                </a:tc>
                <a:tc>
                  <a:txBody>
                    <a:bodyPr/>
                    <a:lstStyle/>
                    <a:p>
                      <a:pPr marL="0" algn="ctr" defTabSz="914400" rtl="0" eaLnBrk="1" fontAlgn="b" latinLnBrk="0" hangingPunct="1"/>
                      <a:r>
                        <a:rPr lang="en-US" sz="1600" u="none" strike="noStrike" kern="1200" dirty="0" smtClean="0">
                          <a:solidFill>
                            <a:schemeClr val="dk1"/>
                          </a:solidFill>
                          <a:latin typeface="+mn-lt"/>
                          <a:ea typeface="+mn-ea"/>
                          <a:cs typeface="+mn-cs"/>
                        </a:rPr>
                        <a:t>              $123,792</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u="none" strike="noStrike" dirty="0" smtClean="0"/>
                        <a:t>90.94%</a:t>
                      </a:r>
                      <a:endParaRPr lang="en-US" sz="1600" b="0" i="0" u="none" strike="noStrike" dirty="0">
                        <a:solidFill>
                          <a:srgbClr val="000000"/>
                        </a:solidFill>
                        <a:latin typeface="+mj-lt"/>
                      </a:endParaRPr>
                    </a:p>
                  </a:txBody>
                  <a:tcPr marL="9525" marR="9525" marT="9525" marB="0" anchor="ctr"/>
                </a:tc>
              </a:tr>
              <a:tr h="417128">
                <a:tc>
                  <a:txBody>
                    <a:bodyPr/>
                    <a:lstStyle/>
                    <a:p>
                      <a:pPr algn="l" fontAlgn="b"/>
                      <a:r>
                        <a:rPr lang="en-US" sz="1600" b="1" u="none" strike="noStrike" dirty="0"/>
                        <a:t>Scheduling &amp; Planning</a:t>
                      </a:r>
                      <a:endParaRPr lang="en-US" sz="1600" b="1" i="0" u="none" strike="noStrike" dirty="0">
                        <a:solidFill>
                          <a:srgbClr val="000000"/>
                        </a:solidFill>
                        <a:latin typeface="+mj-lt"/>
                      </a:endParaRPr>
                    </a:p>
                  </a:txBody>
                  <a:tcPr marL="9525" marR="9525" marT="9525" marB="0" anchor="b"/>
                </a:tc>
                <a:tc>
                  <a:txBody>
                    <a:bodyPr/>
                    <a:lstStyle/>
                    <a:p>
                      <a:pPr algn="ctr" fontAlgn="b"/>
                      <a:r>
                        <a:rPr lang="en-US" sz="1600" u="none" strike="noStrike" dirty="0"/>
                        <a:t>           </a:t>
                      </a:r>
                      <a:r>
                        <a:rPr lang="en-US" sz="1600" u="none" strike="noStrike" dirty="0" smtClean="0"/>
                        <a:t>$111,133 </a:t>
                      </a:r>
                      <a:endParaRPr lang="en-US" sz="1600" b="0" i="0" u="none" strike="noStrike" dirty="0">
                        <a:solidFill>
                          <a:srgbClr val="000000"/>
                        </a:solidFill>
                        <a:latin typeface="+mj-lt"/>
                      </a:endParaRPr>
                    </a:p>
                  </a:txBody>
                  <a:tcPr marL="9525" marR="9525" marT="9525" marB="0" anchor="ctr"/>
                </a:tc>
                <a:tc>
                  <a:txBody>
                    <a:bodyPr/>
                    <a:lstStyle/>
                    <a:p>
                      <a:pPr marL="0" algn="ctr" defTabSz="914400" rtl="0" eaLnBrk="1" fontAlgn="b" latinLnBrk="0" hangingPunct="1"/>
                      <a:r>
                        <a:rPr lang="en-US" sz="1600" u="none" strike="noStrike" kern="1200" dirty="0">
                          <a:solidFill>
                            <a:schemeClr val="dk1"/>
                          </a:solidFill>
                          <a:latin typeface="+mn-lt"/>
                          <a:ea typeface="+mn-ea"/>
                          <a:cs typeface="+mn-cs"/>
                        </a:rPr>
                        <a:t>             </a:t>
                      </a:r>
                      <a:r>
                        <a:rPr lang="en-US" sz="1600" u="none" strike="noStrike" kern="1200" dirty="0" smtClean="0">
                          <a:solidFill>
                            <a:schemeClr val="dk1"/>
                          </a:solidFill>
                          <a:latin typeface="+mn-lt"/>
                          <a:ea typeface="+mn-ea"/>
                          <a:cs typeface="+mn-cs"/>
                        </a:rPr>
                        <a:t> $288,709 </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u="none" strike="noStrike" dirty="0" smtClean="0"/>
                        <a:t>38.50%</a:t>
                      </a:r>
                      <a:endParaRPr lang="en-US" sz="1600" b="0" i="0" u="none" strike="noStrike" dirty="0">
                        <a:solidFill>
                          <a:srgbClr val="000000"/>
                        </a:solidFill>
                        <a:latin typeface="+mj-lt"/>
                      </a:endParaRPr>
                    </a:p>
                  </a:txBody>
                  <a:tcPr marL="9525" marR="9525" marT="9525" marB="0" anchor="ctr"/>
                </a:tc>
              </a:tr>
              <a:tr h="393436">
                <a:tc>
                  <a:txBody>
                    <a:bodyPr/>
                    <a:lstStyle/>
                    <a:p>
                      <a:pPr algn="l" fontAlgn="b"/>
                      <a:r>
                        <a:rPr lang="en-US" sz="1600" b="1" u="none" strike="noStrike" dirty="0"/>
                        <a:t>Transit Operations</a:t>
                      </a:r>
                      <a:endParaRPr lang="en-US" sz="1600" b="1" i="0" u="none" strike="noStrike" dirty="0">
                        <a:solidFill>
                          <a:srgbClr val="000000"/>
                        </a:solidFill>
                        <a:latin typeface="+mj-lt"/>
                      </a:endParaRPr>
                    </a:p>
                  </a:txBody>
                  <a:tcPr marL="9525" marR="9525" marT="9525" marB="0" anchor="b"/>
                </a:tc>
                <a:tc>
                  <a:txBody>
                    <a:bodyPr/>
                    <a:lstStyle/>
                    <a:p>
                      <a:pPr algn="ctr" fontAlgn="b"/>
                      <a:r>
                        <a:rPr lang="en-US" sz="1600" u="none" strike="noStrike" dirty="0"/>
                        <a:t>           </a:t>
                      </a:r>
                      <a:r>
                        <a:rPr lang="en-US" sz="1600" u="none" strike="noStrike" dirty="0" smtClean="0"/>
                        <a:t> $98,420</a:t>
                      </a:r>
                      <a:endParaRPr lang="en-US" sz="1600" b="0" i="0" u="none" strike="noStrike" dirty="0">
                        <a:solidFill>
                          <a:srgbClr val="000000"/>
                        </a:solidFill>
                        <a:latin typeface="+mj-lt"/>
                      </a:endParaRPr>
                    </a:p>
                  </a:txBody>
                  <a:tcPr marL="9525" marR="9525" marT="9525" marB="0" anchor="ctr"/>
                </a:tc>
                <a:tc>
                  <a:txBody>
                    <a:bodyPr/>
                    <a:lstStyle/>
                    <a:p>
                      <a:pPr marL="0" algn="ctr" defTabSz="914400" rtl="0" eaLnBrk="1" fontAlgn="b" latinLnBrk="0" hangingPunct="1"/>
                      <a:r>
                        <a:rPr lang="en-US" sz="1600" u="none" strike="noStrike" kern="1200" dirty="0">
                          <a:solidFill>
                            <a:schemeClr val="dk1"/>
                          </a:solidFill>
                          <a:latin typeface="+mn-lt"/>
                          <a:ea typeface="+mn-ea"/>
                          <a:cs typeface="+mn-cs"/>
                        </a:rPr>
                        <a:t>              </a:t>
                      </a:r>
                      <a:r>
                        <a:rPr lang="en-US" sz="1600" u="none" strike="noStrike" kern="1200" dirty="0" smtClean="0">
                          <a:solidFill>
                            <a:schemeClr val="dk1"/>
                          </a:solidFill>
                          <a:latin typeface="+mn-lt"/>
                          <a:ea typeface="+mn-ea"/>
                          <a:cs typeface="+mn-cs"/>
                        </a:rPr>
                        <a:t>$246,462 </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u="none" strike="noStrike" dirty="0" smtClean="0"/>
                        <a:t>39.94%</a:t>
                      </a:r>
                      <a:endParaRPr lang="en-US" sz="1600" b="0" i="0" u="none" strike="noStrike" dirty="0">
                        <a:solidFill>
                          <a:srgbClr val="000000"/>
                        </a:solidFill>
                        <a:latin typeface="+mj-lt"/>
                      </a:endParaRPr>
                    </a:p>
                  </a:txBody>
                  <a:tcPr marL="9525" marR="9525" marT="9525" marB="0" anchor="ctr"/>
                </a:tc>
              </a:tr>
              <a:tr h="269504">
                <a:tc>
                  <a:txBody>
                    <a:bodyPr/>
                    <a:lstStyle/>
                    <a:p>
                      <a:pPr algn="l" fontAlgn="b"/>
                      <a:r>
                        <a:rPr lang="en-US" sz="1600" b="1" u="none" strike="noStrike" dirty="0"/>
                        <a:t>Maintenance</a:t>
                      </a:r>
                      <a:endParaRPr lang="en-US" sz="1600" b="1" i="0" u="none" strike="noStrike" dirty="0">
                        <a:solidFill>
                          <a:srgbClr val="000000"/>
                        </a:solidFill>
                        <a:latin typeface="+mj-lt"/>
                      </a:endParaRPr>
                    </a:p>
                  </a:txBody>
                  <a:tcPr marL="9525" marR="9525" marT="9525" marB="0" anchor="b"/>
                </a:tc>
                <a:tc>
                  <a:txBody>
                    <a:bodyPr/>
                    <a:lstStyle/>
                    <a:p>
                      <a:pPr algn="ctr" fontAlgn="b"/>
                      <a:r>
                        <a:rPr lang="en-US" sz="1600" u="none" strike="noStrike" dirty="0"/>
                        <a:t>        </a:t>
                      </a:r>
                      <a:r>
                        <a:rPr lang="en-US" sz="1600" u="none" strike="noStrike" baseline="0" dirty="0" smtClean="0"/>
                        <a:t> </a:t>
                      </a:r>
                      <a:r>
                        <a:rPr lang="en-US" sz="1600" u="none" strike="noStrike" dirty="0" smtClean="0"/>
                        <a:t>  $242,612 </a:t>
                      </a:r>
                      <a:endParaRPr lang="en-US" sz="1600" b="0" i="0" u="none" strike="noStrike" dirty="0">
                        <a:solidFill>
                          <a:srgbClr val="000000"/>
                        </a:solidFill>
                        <a:latin typeface="+mj-lt"/>
                      </a:endParaRPr>
                    </a:p>
                  </a:txBody>
                  <a:tcPr marL="9525" marR="9525" marT="9525" marB="0" anchor="ctr"/>
                </a:tc>
                <a:tc>
                  <a:txBody>
                    <a:bodyPr/>
                    <a:lstStyle/>
                    <a:p>
                      <a:pPr marL="0" algn="ctr" defTabSz="914400" rtl="0" eaLnBrk="1" fontAlgn="b" latinLnBrk="0" hangingPunct="1"/>
                      <a:r>
                        <a:rPr lang="en-US" sz="1600" u="none" strike="noStrike" kern="1200" dirty="0">
                          <a:solidFill>
                            <a:schemeClr val="dk1"/>
                          </a:solidFill>
                          <a:latin typeface="+mn-lt"/>
                          <a:ea typeface="+mn-ea"/>
                          <a:cs typeface="+mn-cs"/>
                        </a:rPr>
                        <a:t>             </a:t>
                      </a:r>
                      <a:r>
                        <a:rPr lang="en-US" sz="1600" u="none" strike="noStrike" kern="1200" dirty="0" smtClean="0">
                          <a:solidFill>
                            <a:schemeClr val="dk1"/>
                          </a:solidFill>
                          <a:latin typeface="+mn-lt"/>
                          <a:ea typeface="+mn-ea"/>
                          <a:cs typeface="+mn-cs"/>
                        </a:rPr>
                        <a:t> $386,269 </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u="none" strike="noStrike" dirty="0" smtClean="0"/>
                        <a:t>62.81%</a:t>
                      </a:r>
                      <a:endParaRPr lang="en-US" sz="1600" b="0" i="0" u="none" strike="noStrike" dirty="0">
                        <a:solidFill>
                          <a:srgbClr val="000000"/>
                        </a:solidFill>
                        <a:latin typeface="+mj-lt"/>
                      </a:endParaRPr>
                    </a:p>
                  </a:txBody>
                  <a:tcPr marL="9525" marR="9525" marT="9525" marB="0" anchor="ctr"/>
                </a:tc>
              </a:tr>
              <a:tr h="613933">
                <a:tc>
                  <a:txBody>
                    <a:bodyPr/>
                    <a:lstStyle/>
                    <a:p>
                      <a:pPr algn="l" fontAlgn="b"/>
                      <a:r>
                        <a:rPr lang="en-US" sz="1600" b="1" u="none" strike="noStrike" dirty="0"/>
                        <a:t>Engineering &amp; Project Development</a:t>
                      </a:r>
                      <a:endParaRPr lang="en-US" sz="1600" b="1" i="0" u="none" strike="noStrike" dirty="0">
                        <a:solidFill>
                          <a:srgbClr val="000000"/>
                        </a:solidFill>
                        <a:latin typeface="+mj-lt"/>
                      </a:endParaRPr>
                    </a:p>
                  </a:txBody>
                  <a:tcPr marL="9525" marR="9525" marT="9525" marB="0" anchor="b"/>
                </a:tc>
                <a:tc>
                  <a:txBody>
                    <a:bodyPr/>
                    <a:lstStyle/>
                    <a:p>
                      <a:pPr algn="ctr" fontAlgn="b"/>
                      <a:r>
                        <a:rPr lang="en-US" sz="1600" u="none" strike="noStrike" dirty="0"/>
                        <a:t>          </a:t>
                      </a:r>
                      <a:r>
                        <a:rPr lang="en-US" sz="1600" u="none" strike="noStrike" dirty="0" smtClean="0"/>
                        <a:t> $122,267 </a:t>
                      </a:r>
                      <a:endParaRPr lang="en-US" sz="1600" b="0" i="0" u="none" strike="noStrike" dirty="0">
                        <a:solidFill>
                          <a:srgbClr val="000000"/>
                        </a:solidFill>
                        <a:latin typeface="+mj-lt"/>
                      </a:endParaRPr>
                    </a:p>
                  </a:txBody>
                  <a:tcPr marL="9525" marR="9525" marT="9525" marB="0" anchor="ctr"/>
                </a:tc>
                <a:tc>
                  <a:txBody>
                    <a:bodyPr/>
                    <a:lstStyle/>
                    <a:p>
                      <a:pPr marL="0" algn="ctr" defTabSz="914400" rtl="0" eaLnBrk="1" fontAlgn="b" latinLnBrk="0" hangingPunct="1"/>
                      <a:r>
                        <a:rPr lang="en-US" sz="1600" u="none" strike="noStrike" kern="1200" dirty="0">
                          <a:solidFill>
                            <a:schemeClr val="dk1"/>
                          </a:solidFill>
                          <a:latin typeface="+mn-lt"/>
                          <a:ea typeface="+mn-ea"/>
                          <a:cs typeface="+mn-cs"/>
                        </a:rPr>
                        <a:t>             </a:t>
                      </a:r>
                      <a:r>
                        <a:rPr lang="en-US" sz="1600" u="none" strike="noStrike" kern="1200" dirty="0" smtClean="0">
                          <a:solidFill>
                            <a:schemeClr val="dk1"/>
                          </a:solidFill>
                          <a:latin typeface="+mn-lt"/>
                          <a:ea typeface="+mn-ea"/>
                          <a:cs typeface="+mn-cs"/>
                        </a:rPr>
                        <a:t> $270,472 </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u="none" strike="noStrike" dirty="0" smtClean="0"/>
                        <a:t>45.21%</a:t>
                      </a:r>
                      <a:endParaRPr lang="en-US" sz="1600" b="0" i="0" u="none" strike="noStrike" dirty="0">
                        <a:solidFill>
                          <a:srgbClr val="000000"/>
                        </a:solidFill>
                        <a:latin typeface="+mj-lt"/>
                      </a:endParaRPr>
                    </a:p>
                  </a:txBody>
                  <a:tcPr marL="9525" marR="9525" marT="9525" marB="0" anchor="ctr"/>
                </a:tc>
              </a:tr>
              <a:tr h="244817">
                <a:tc>
                  <a:txBody>
                    <a:bodyPr/>
                    <a:lstStyle/>
                    <a:p>
                      <a:pPr algn="l" fontAlgn="b"/>
                      <a:endParaRPr lang="en-US" sz="1600" b="1" i="0" u="none" strike="noStrike" dirty="0">
                        <a:solidFill>
                          <a:srgbClr val="000000"/>
                        </a:solidFill>
                        <a:latin typeface="+mj-lt"/>
                      </a:endParaRPr>
                    </a:p>
                  </a:txBody>
                  <a:tcPr marL="9525" marR="9525" marT="9525" marB="0" anchor="b"/>
                </a:tc>
                <a:tc>
                  <a:txBody>
                    <a:bodyPr/>
                    <a:lstStyle/>
                    <a:p>
                      <a:pPr algn="ctr" fontAlgn="b"/>
                      <a:endParaRPr lang="en-US" sz="1600" b="0" i="0" u="none" strike="noStrike" dirty="0">
                        <a:solidFill>
                          <a:srgbClr val="000000"/>
                        </a:solidFill>
                        <a:latin typeface="+mj-lt"/>
                      </a:endParaRPr>
                    </a:p>
                  </a:txBody>
                  <a:tcPr marL="9525" marR="9525" marT="9525" marB="0" anchor="ctr"/>
                </a:tc>
                <a:tc>
                  <a:txBody>
                    <a:bodyPr/>
                    <a:lstStyle/>
                    <a:p>
                      <a:pPr algn="ctr" fontAlgn="b"/>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endParaRPr lang="en-US" sz="1600" b="0" i="0" u="none" strike="noStrike" dirty="0">
                        <a:solidFill>
                          <a:srgbClr val="000000"/>
                        </a:solidFill>
                        <a:latin typeface="+mj-lt"/>
                      </a:endParaRPr>
                    </a:p>
                  </a:txBody>
                  <a:tcPr marL="9525" marR="9525" marT="9525" marB="0" anchor="ctr"/>
                </a:tc>
              </a:tr>
              <a:tr h="269504">
                <a:tc>
                  <a:txBody>
                    <a:bodyPr/>
                    <a:lstStyle/>
                    <a:p>
                      <a:pPr algn="l" fontAlgn="b"/>
                      <a:r>
                        <a:rPr lang="en-US" sz="1600" b="1" u="none" strike="noStrike" dirty="0"/>
                        <a:t>Total</a:t>
                      </a:r>
                      <a:endParaRPr lang="en-US" sz="1600" b="1" i="0" u="none" strike="noStrike" dirty="0">
                        <a:solidFill>
                          <a:srgbClr val="000000"/>
                        </a:solidFill>
                        <a:latin typeface="+mj-lt"/>
                      </a:endParaRPr>
                    </a:p>
                  </a:txBody>
                  <a:tcPr marL="9525" marR="9525" marT="9525" marB="0" anchor="b"/>
                </a:tc>
                <a:tc>
                  <a:txBody>
                    <a:bodyPr/>
                    <a:lstStyle/>
                    <a:p>
                      <a:pPr algn="ctr" fontAlgn="b"/>
                      <a:r>
                        <a:rPr lang="en-US" sz="1600" u="none" strike="noStrike" dirty="0"/>
                        <a:t> $        </a:t>
                      </a:r>
                      <a:r>
                        <a:rPr lang="en-US" sz="1600" u="none" strike="noStrike" dirty="0" smtClean="0"/>
                        <a:t>686,998</a:t>
                      </a:r>
                      <a:endParaRPr lang="en-US" sz="1600" b="0" i="0" u="none" strike="noStrike" dirty="0">
                        <a:solidFill>
                          <a:srgbClr val="000000"/>
                        </a:solidFill>
                        <a:latin typeface="+mj-lt"/>
                      </a:endParaRPr>
                    </a:p>
                  </a:txBody>
                  <a:tcPr marL="9525" marR="9525" marT="9525" marB="0" anchor="ctr"/>
                </a:tc>
                <a:tc>
                  <a:txBody>
                    <a:bodyPr/>
                    <a:lstStyle/>
                    <a:p>
                      <a:pPr algn="ctr" fontAlgn="b"/>
                      <a:r>
                        <a:rPr lang="en-US" sz="1600" u="none" strike="noStrike" kern="1200" dirty="0">
                          <a:solidFill>
                            <a:schemeClr val="dk1"/>
                          </a:solidFill>
                          <a:latin typeface="+mn-lt"/>
                          <a:ea typeface="+mn-ea"/>
                          <a:cs typeface="+mn-cs"/>
                        </a:rPr>
                        <a:t> $          </a:t>
                      </a:r>
                      <a:r>
                        <a:rPr lang="en-US" sz="1600" u="none" strike="noStrike" kern="1200" dirty="0" smtClean="0">
                          <a:solidFill>
                            <a:schemeClr val="dk1"/>
                          </a:solidFill>
                          <a:latin typeface="+mn-lt"/>
                          <a:ea typeface="+mn-ea"/>
                          <a:cs typeface="+mn-cs"/>
                        </a:rPr>
                        <a:t>1,315,704</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b="0" i="0" u="none" strike="noStrike" dirty="0" smtClean="0">
                          <a:solidFill>
                            <a:srgbClr val="000000"/>
                          </a:solidFill>
                          <a:latin typeface="+mj-lt"/>
                        </a:rPr>
                        <a:t>53%</a:t>
                      </a:r>
                      <a:endParaRPr lang="en-US" sz="1600" b="0" i="0" u="none" strike="noStrike" dirty="0">
                        <a:solidFill>
                          <a:srgbClr val="000000"/>
                        </a:solidFill>
                        <a:latin typeface="+mj-lt"/>
                      </a:endParaRPr>
                    </a:p>
                  </a:txBody>
                  <a:tcPr marL="9525" marR="9525" marT="9525" marB="0" anchor="ctr"/>
                </a:tc>
              </a:tr>
            </a:tbl>
          </a:graphicData>
        </a:graphic>
      </p:graphicFrame>
      <p:sp>
        <p:nvSpPr>
          <p:cNvPr id="5" name="Slide Number Placeholder 4"/>
          <p:cNvSpPr>
            <a:spLocks noGrp="1"/>
          </p:cNvSpPr>
          <p:nvPr>
            <p:ph type="sldNum" sz="quarter" idx="4"/>
          </p:nvPr>
        </p:nvSpPr>
        <p:spPr/>
        <p:txBody>
          <a:bodyPr/>
          <a:lstStyle/>
          <a:p>
            <a:fld id="{81582BD6-FC20-4557-852B-8433F8572D30}" type="slidenum">
              <a:rPr lang="en-US" smtClean="0"/>
              <a:pPr/>
              <a:t>64</a:t>
            </a:fld>
            <a:endParaRPr lang="en-US" dirty="0"/>
          </a:p>
        </p:txBody>
      </p:sp>
    </p:spTree>
    <p:extLst>
      <p:ext uri="{BB962C8B-B14F-4D97-AF65-F5344CB8AC3E}">
        <p14:creationId xmlns:p14="http://schemas.microsoft.com/office/powerpoint/2010/main" val="1495918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None/>
            </a:pPr>
            <a:endParaRPr lang="en-US" sz="3200" b="1" dirty="0" smtClean="0">
              <a:solidFill>
                <a:schemeClr val="accent2">
                  <a:lumMod val="75000"/>
                </a:schemeClr>
              </a:solidFill>
            </a:endParaRPr>
          </a:p>
          <a:p>
            <a:pPr>
              <a:lnSpc>
                <a:spcPct val="100000"/>
              </a:lnSpc>
              <a:spcBef>
                <a:spcPts val="0"/>
              </a:spcBef>
              <a:buNone/>
            </a:pPr>
            <a:r>
              <a:rPr lang="en-US" sz="3200" b="1" dirty="0" smtClean="0">
                <a:solidFill>
                  <a:schemeClr val="accent2">
                    <a:lumMod val="75000"/>
                  </a:schemeClr>
                </a:solidFill>
              </a:rPr>
              <a:t>Accounting</a:t>
            </a:r>
          </a:p>
          <a:p>
            <a:pPr algn="ctr">
              <a:lnSpc>
                <a:spcPct val="100000"/>
              </a:lnSpc>
              <a:spcBef>
                <a:spcPts val="0"/>
              </a:spcBef>
              <a:buNone/>
            </a:pPr>
            <a:endParaRPr lang="en-US" sz="2400" dirty="0" smtClean="0"/>
          </a:p>
          <a:p>
            <a:pPr algn="ctr">
              <a:lnSpc>
                <a:spcPct val="100000"/>
              </a:lnSpc>
              <a:spcBef>
                <a:spcPts val="0"/>
              </a:spcBef>
              <a:buNone/>
            </a:pPr>
            <a:endParaRPr lang="en-US" sz="2400" dirty="0" smtClean="0"/>
          </a:p>
          <a:p>
            <a:pPr algn="ctr">
              <a:lnSpc>
                <a:spcPct val="100000"/>
              </a:lnSpc>
              <a:spcBef>
                <a:spcPts val="0"/>
              </a:spcBef>
              <a:buNone/>
            </a:pPr>
            <a:r>
              <a:rPr lang="en-US" sz="2400" dirty="0" smtClean="0"/>
              <a:t>Number of Transactions</a:t>
            </a:r>
          </a:p>
        </p:txBody>
      </p:sp>
      <p:sp>
        <p:nvSpPr>
          <p:cNvPr id="3" name="Content Placeholder 2"/>
          <p:cNvSpPr>
            <a:spLocks noGrp="1"/>
          </p:cNvSpPr>
          <p:nvPr>
            <p:ph sz="half" idx="2"/>
          </p:nvPr>
        </p:nvSpPr>
        <p:spPr/>
        <p:txBody>
          <a:bodyPr/>
          <a:lstStyle/>
          <a:p>
            <a:pPr>
              <a:buNone/>
            </a:pPr>
            <a:endParaRPr lang="en-US" sz="3200" b="1" dirty="0" smtClean="0">
              <a:solidFill>
                <a:schemeClr val="accent2">
                  <a:lumMod val="75000"/>
                </a:schemeClr>
              </a:solidFill>
            </a:endParaRPr>
          </a:p>
          <a:p>
            <a:pPr algn="ctr">
              <a:lnSpc>
                <a:spcPct val="100000"/>
              </a:lnSpc>
              <a:spcBef>
                <a:spcPts val="0"/>
              </a:spcBef>
              <a:buNone/>
            </a:pPr>
            <a:r>
              <a:rPr lang="en-US" sz="3200" b="1" dirty="0" smtClean="0">
                <a:solidFill>
                  <a:schemeClr val="accent2">
                    <a:lumMod val="75000"/>
                  </a:schemeClr>
                </a:solidFill>
              </a:rPr>
              <a:t>Building Space</a:t>
            </a:r>
          </a:p>
          <a:p>
            <a:pPr algn="ctr">
              <a:lnSpc>
                <a:spcPct val="100000"/>
              </a:lnSpc>
              <a:spcBef>
                <a:spcPts val="0"/>
              </a:spcBef>
              <a:buNone/>
            </a:pPr>
            <a:endParaRPr lang="en-US" sz="2400" dirty="0" smtClean="0"/>
          </a:p>
          <a:p>
            <a:pPr algn="ctr">
              <a:lnSpc>
                <a:spcPct val="100000"/>
              </a:lnSpc>
              <a:spcBef>
                <a:spcPts val="0"/>
              </a:spcBef>
              <a:buNone/>
            </a:pPr>
            <a:r>
              <a:rPr lang="en-US" sz="2400" dirty="0" smtClean="0"/>
              <a:t>Square footage</a:t>
            </a:r>
          </a:p>
          <a:p>
            <a:endParaRPr lang="en-US" dirty="0"/>
          </a:p>
        </p:txBody>
      </p:sp>
      <p:sp>
        <p:nvSpPr>
          <p:cNvPr id="4" name="Content Placeholder 3"/>
          <p:cNvSpPr>
            <a:spLocks noGrp="1"/>
          </p:cNvSpPr>
          <p:nvPr>
            <p:ph sz="half" idx="14"/>
          </p:nvPr>
        </p:nvSpPr>
        <p:spPr/>
        <p:txBody>
          <a:bodyPr/>
          <a:lstStyle/>
          <a:p>
            <a:pPr>
              <a:buNone/>
            </a:pPr>
            <a:endParaRPr lang="en-US" sz="3200" b="1" dirty="0" smtClean="0">
              <a:solidFill>
                <a:schemeClr val="accent2">
                  <a:lumMod val="75000"/>
                </a:schemeClr>
              </a:solidFill>
            </a:endParaRPr>
          </a:p>
          <a:p>
            <a:pPr algn="ctr">
              <a:lnSpc>
                <a:spcPct val="100000"/>
              </a:lnSpc>
              <a:spcBef>
                <a:spcPts val="0"/>
              </a:spcBef>
              <a:buNone/>
            </a:pPr>
            <a:r>
              <a:rPr lang="en-US" sz="3200" b="1" dirty="0" smtClean="0">
                <a:solidFill>
                  <a:schemeClr val="accent2">
                    <a:lumMod val="75000"/>
                  </a:schemeClr>
                </a:solidFill>
              </a:rPr>
              <a:t>Human Resources</a:t>
            </a:r>
          </a:p>
          <a:p>
            <a:pPr algn="ctr">
              <a:lnSpc>
                <a:spcPct val="100000"/>
              </a:lnSpc>
              <a:spcBef>
                <a:spcPts val="0"/>
              </a:spcBef>
              <a:buNone/>
            </a:pPr>
            <a:endParaRPr lang="en-US" sz="2400" dirty="0" smtClean="0"/>
          </a:p>
          <a:p>
            <a:pPr algn="ctr">
              <a:lnSpc>
                <a:spcPct val="100000"/>
              </a:lnSpc>
              <a:spcBef>
                <a:spcPts val="0"/>
              </a:spcBef>
              <a:buNone/>
            </a:pPr>
            <a:r>
              <a:rPr lang="en-US" sz="2400" dirty="0" smtClean="0"/>
              <a:t>Number of employees</a:t>
            </a:r>
          </a:p>
        </p:txBody>
      </p:sp>
      <p:pic>
        <p:nvPicPr>
          <p:cNvPr id="10" name="Content Placeholder 9" descr="ist2_3923536-financial-report.jpg"/>
          <p:cNvPicPr>
            <a:picLocks noGrp="1" noChangeAspect="1"/>
          </p:cNvPicPr>
          <p:nvPr>
            <p:ph sz="half" idx="15"/>
          </p:nvPr>
        </p:nvPicPr>
        <p:blipFill>
          <a:blip r:embed="rId3" cstate="print"/>
          <a:stretch>
            <a:fillRect/>
          </a:stretch>
        </p:blipFill>
        <p:spPr>
          <a:xfrm>
            <a:off x="685800" y="1752600"/>
            <a:ext cx="2517912" cy="1676400"/>
          </a:xfrm>
        </p:spPr>
      </p:pic>
      <p:pic>
        <p:nvPicPr>
          <p:cNvPr id="11" name="Content Placeholder 10" descr="chrysler-building-address.jpg"/>
          <p:cNvPicPr>
            <a:picLocks noGrp="1" noChangeAspect="1"/>
          </p:cNvPicPr>
          <p:nvPr>
            <p:ph sz="half" idx="16"/>
          </p:nvPr>
        </p:nvPicPr>
        <p:blipFill>
          <a:blip r:embed="rId4" cstate="print"/>
          <a:stretch>
            <a:fillRect/>
          </a:stretch>
        </p:blipFill>
        <p:spPr>
          <a:xfrm>
            <a:off x="3581400" y="1752601"/>
            <a:ext cx="2286000" cy="1706563"/>
          </a:xfrm>
        </p:spPr>
      </p:pic>
      <p:sp>
        <p:nvSpPr>
          <p:cNvPr id="8" name="Title 7"/>
          <p:cNvSpPr>
            <a:spLocks noGrp="1"/>
          </p:cNvSpPr>
          <p:nvPr>
            <p:ph type="title"/>
          </p:nvPr>
        </p:nvSpPr>
        <p:spPr/>
        <p:txBody>
          <a:bodyPr anchor="t"/>
          <a:lstStyle/>
          <a:p>
            <a:r>
              <a:rPr lang="en-US" dirty="0" smtClean="0"/>
              <a:t>Cost Allocation Plans</a:t>
            </a:r>
            <a:br>
              <a:rPr lang="en-US" dirty="0" smtClean="0"/>
            </a:br>
            <a:endParaRPr lang="en-US" dirty="0"/>
          </a:p>
        </p:txBody>
      </p:sp>
      <p:sp>
        <p:nvSpPr>
          <p:cNvPr id="9" name="Text Placeholder 8"/>
          <p:cNvSpPr>
            <a:spLocks noGrp="1"/>
          </p:cNvSpPr>
          <p:nvPr>
            <p:ph type="body" sz="quarter" idx="13"/>
          </p:nvPr>
        </p:nvSpPr>
        <p:spPr/>
        <p:txBody>
          <a:bodyPr>
            <a:normAutofit/>
          </a:bodyPr>
          <a:lstStyle/>
          <a:p>
            <a:r>
              <a:rPr lang="en-US" dirty="0" smtClean="0"/>
              <a:t>Some Commonly Used Bases for Allocation of Cost</a:t>
            </a:r>
            <a:endParaRPr lang="en-US" dirty="0"/>
          </a:p>
        </p:txBody>
      </p:sp>
      <p:pic>
        <p:nvPicPr>
          <p:cNvPr id="15" name="Content Placeholder 14" descr="MP900411843[1].JPG"/>
          <p:cNvPicPr>
            <a:picLocks noGrp="1" noChangeAspect="1"/>
          </p:cNvPicPr>
          <p:nvPr>
            <p:ph sz="half" idx="17"/>
          </p:nvPr>
        </p:nvPicPr>
        <p:blipFill>
          <a:blip r:embed="rId5" cstate="print"/>
          <a:stretch>
            <a:fillRect/>
          </a:stretch>
        </p:blipFill>
        <p:spPr>
          <a:xfrm>
            <a:off x="6263379" y="1752601"/>
            <a:ext cx="2560845" cy="1706563"/>
          </a:xfrm>
        </p:spPr>
      </p:pic>
      <p:sp>
        <p:nvSpPr>
          <p:cNvPr id="6" name="Slide Number Placeholder 5"/>
          <p:cNvSpPr>
            <a:spLocks noGrp="1"/>
          </p:cNvSpPr>
          <p:nvPr>
            <p:ph type="sldNum" sz="quarter" idx="11"/>
          </p:nvPr>
        </p:nvSpPr>
        <p:spPr/>
        <p:txBody>
          <a:bodyPr/>
          <a:lstStyle/>
          <a:p>
            <a:fld id="{81582BD6-FC20-4557-852B-8433F8572D30}" type="slidenum">
              <a:rPr lang="en-US" smtClean="0"/>
              <a:pPr/>
              <a:t>65</a:t>
            </a:fld>
            <a:endParaRPr lang="en-US" dirty="0"/>
          </a:p>
        </p:txBody>
      </p:sp>
    </p:spTree>
    <p:extLst>
      <p:ext uri="{BB962C8B-B14F-4D97-AF65-F5344CB8AC3E}">
        <p14:creationId xmlns:p14="http://schemas.microsoft.com/office/powerpoint/2010/main" val="39372160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a:bodyPr>
          <a:lstStyle/>
          <a:p>
            <a:pPr algn="ctr">
              <a:lnSpc>
                <a:spcPct val="100000"/>
              </a:lnSpc>
              <a:buNone/>
            </a:pPr>
            <a:r>
              <a:rPr lang="en-US" sz="2800" b="1" dirty="0" smtClean="0">
                <a:solidFill>
                  <a:schemeClr val="accent2">
                    <a:lumMod val="75000"/>
                  </a:schemeClr>
                </a:solidFill>
              </a:rPr>
              <a:t>Organization Chart</a:t>
            </a:r>
          </a:p>
          <a:p>
            <a:pPr>
              <a:buNone/>
            </a:pPr>
            <a:endParaRPr lang="en-US" dirty="0" smtClean="0"/>
          </a:p>
        </p:txBody>
      </p:sp>
      <p:sp>
        <p:nvSpPr>
          <p:cNvPr id="10" name="Content Placeholder 9"/>
          <p:cNvSpPr>
            <a:spLocks noGrp="1"/>
          </p:cNvSpPr>
          <p:nvPr>
            <p:ph sz="half" idx="2"/>
          </p:nvPr>
        </p:nvSpPr>
        <p:spPr>
          <a:xfrm>
            <a:off x="3390900" y="3581401"/>
            <a:ext cx="2781300" cy="2544763"/>
          </a:xfrm>
        </p:spPr>
        <p:txBody>
          <a:bodyPr>
            <a:normAutofit/>
          </a:bodyPr>
          <a:lstStyle/>
          <a:p>
            <a:pPr algn="ctr">
              <a:lnSpc>
                <a:spcPct val="100000"/>
              </a:lnSpc>
              <a:buNone/>
            </a:pPr>
            <a:r>
              <a:rPr lang="en-US" sz="2800" b="1" dirty="0" smtClean="0">
                <a:solidFill>
                  <a:schemeClr val="accent2">
                    <a:lumMod val="75000"/>
                  </a:schemeClr>
                </a:solidFill>
              </a:rPr>
              <a:t>Financial Statements</a:t>
            </a:r>
          </a:p>
          <a:p>
            <a:endParaRPr lang="en-US" dirty="0" smtClean="0"/>
          </a:p>
          <a:p>
            <a:pPr>
              <a:buClr>
                <a:schemeClr val="bg2">
                  <a:lumMod val="50000"/>
                </a:schemeClr>
              </a:buClr>
            </a:pPr>
            <a:r>
              <a:rPr lang="en-US" dirty="0" smtClean="0"/>
              <a:t>Approved Budget</a:t>
            </a:r>
          </a:p>
          <a:p>
            <a:pPr>
              <a:buClr>
                <a:schemeClr val="bg2">
                  <a:lumMod val="50000"/>
                </a:schemeClr>
              </a:buClr>
            </a:pPr>
            <a:r>
              <a:rPr lang="en-US" dirty="0" smtClean="0"/>
              <a:t>Audited financials</a:t>
            </a:r>
          </a:p>
        </p:txBody>
      </p:sp>
      <p:sp>
        <p:nvSpPr>
          <p:cNvPr id="12" name="Content Placeholder 11"/>
          <p:cNvSpPr>
            <a:spLocks noGrp="1"/>
          </p:cNvSpPr>
          <p:nvPr>
            <p:ph sz="half" idx="14"/>
          </p:nvPr>
        </p:nvSpPr>
        <p:spPr>
          <a:xfrm>
            <a:off x="6172200" y="3581402"/>
            <a:ext cx="2743200" cy="3047999"/>
          </a:xfrm>
        </p:spPr>
        <p:txBody>
          <a:bodyPr>
            <a:normAutofit fontScale="92500"/>
          </a:bodyPr>
          <a:lstStyle/>
          <a:p>
            <a:pPr algn="ctr">
              <a:lnSpc>
                <a:spcPct val="100000"/>
              </a:lnSpc>
              <a:buNone/>
            </a:pPr>
            <a:r>
              <a:rPr lang="en-US" sz="2800" b="1" dirty="0" smtClean="0">
                <a:solidFill>
                  <a:schemeClr val="accent2">
                    <a:lumMod val="75000"/>
                  </a:schemeClr>
                </a:solidFill>
              </a:rPr>
              <a:t>Subsidiary Worksheets</a:t>
            </a:r>
          </a:p>
          <a:p>
            <a:endParaRPr lang="en-US" dirty="0" smtClean="0"/>
          </a:p>
          <a:p>
            <a:pPr>
              <a:buClr>
                <a:schemeClr val="bg2">
                  <a:lumMod val="50000"/>
                </a:schemeClr>
              </a:buClr>
            </a:pPr>
            <a:r>
              <a:rPr lang="en-US" dirty="0" smtClean="0"/>
              <a:t>Description of each service and base</a:t>
            </a:r>
          </a:p>
          <a:p>
            <a:pPr>
              <a:buClr>
                <a:schemeClr val="bg2">
                  <a:lumMod val="50000"/>
                </a:schemeClr>
              </a:buClr>
            </a:pPr>
            <a:r>
              <a:rPr lang="en-US" dirty="0" smtClean="0"/>
              <a:t>Identification of units</a:t>
            </a:r>
          </a:p>
          <a:p>
            <a:pPr>
              <a:buClr>
                <a:schemeClr val="bg2">
                  <a:lumMod val="50000"/>
                </a:schemeClr>
              </a:buClr>
            </a:pPr>
            <a:r>
              <a:rPr lang="en-US" dirty="0" smtClean="0"/>
              <a:t>Summary allocation schedule</a:t>
            </a:r>
          </a:p>
          <a:p>
            <a:endParaRPr lang="en-US" dirty="0" smtClean="0"/>
          </a:p>
          <a:p>
            <a:endParaRPr lang="en-US" dirty="0"/>
          </a:p>
        </p:txBody>
      </p:sp>
      <p:pic>
        <p:nvPicPr>
          <p:cNvPr id="36" name="Content Placeholder 35" descr="PM00100_hundred_dollar_bills.png"/>
          <p:cNvPicPr>
            <a:picLocks noGrp="1" noChangeAspect="1"/>
          </p:cNvPicPr>
          <p:nvPr>
            <p:ph sz="half" idx="15"/>
          </p:nvPr>
        </p:nvPicPr>
        <p:blipFill>
          <a:blip r:embed="rId3" cstate="print"/>
          <a:stretch>
            <a:fillRect/>
          </a:stretch>
        </p:blipFill>
        <p:spPr>
          <a:xfrm>
            <a:off x="838201" y="1911772"/>
            <a:ext cx="2133600" cy="1388225"/>
          </a:xfrm>
        </p:spPr>
      </p:pic>
      <p:pic>
        <p:nvPicPr>
          <p:cNvPr id="34" name="Content Placeholder 33" descr="PM00059_rising_arrows.png"/>
          <p:cNvPicPr>
            <a:picLocks noGrp="1" noChangeAspect="1"/>
          </p:cNvPicPr>
          <p:nvPr>
            <p:ph sz="half" idx="16"/>
          </p:nvPr>
        </p:nvPicPr>
        <p:blipFill>
          <a:blip r:embed="rId4" cstate="print"/>
          <a:stretch>
            <a:fillRect/>
          </a:stretch>
        </p:blipFill>
        <p:spPr>
          <a:xfrm>
            <a:off x="3375660" y="1911772"/>
            <a:ext cx="2468880" cy="1388225"/>
          </a:xfrm>
        </p:spPr>
      </p:pic>
      <p:pic>
        <p:nvPicPr>
          <p:cNvPr id="32" name="Content Placeholder 31" descr="graph2.png"/>
          <p:cNvPicPr>
            <a:picLocks noGrp="1" noChangeAspect="1"/>
          </p:cNvPicPr>
          <p:nvPr>
            <p:ph sz="half" idx="17"/>
          </p:nvPr>
        </p:nvPicPr>
        <p:blipFill>
          <a:blip r:embed="rId5" cstate="print"/>
          <a:stretch>
            <a:fillRect/>
          </a:stretch>
        </p:blipFill>
        <p:spPr>
          <a:xfrm>
            <a:off x="6157426" y="1911772"/>
            <a:ext cx="2467955" cy="1388225"/>
          </a:xfrm>
        </p:spPr>
      </p:pic>
      <p:sp>
        <p:nvSpPr>
          <p:cNvPr id="8" name="Title 7"/>
          <p:cNvSpPr>
            <a:spLocks noGrp="1"/>
          </p:cNvSpPr>
          <p:nvPr>
            <p:ph type="title"/>
          </p:nvPr>
        </p:nvSpPr>
        <p:spPr/>
        <p:txBody>
          <a:bodyPr anchor="t"/>
          <a:lstStyle/>
          <a:p>
            <a:r>
              <a:rPr lang="en-US" dirty="0" smtClean="0"/>
              <a:t>Cost Allocation Plans</a:t>
            </a:r>
            <a:br>
              <a:rPr lang="en-US" dirty="0" smtClean="0"/>
            </a:br>
            <a:endParaRPr lang="en-US" dirty="0"/>
          </a:p>
        </p:txBody>
      </p:sp>
      <p:sp>
        <p:nvSpPr>
          <p:cNvPr id="11" name="Text Placeholder 10"/>
          <p:cNvSpPr>
            <a:spLocks noGrp="1"/>
          </p:cNvSpPr>
          <p:nvPr>
            <p:ph type="body" sz="quarter" idx="13"/>
          </p:nvPr>
        </p:nvSpPr>
        <p:spPr>
          <a:xfrm>
            <a:off x="609601" y="974400"/>
            <a:ext cx="8153400" cy="457200"/>
          </a:xfrm>
        </p:spPr>
        <p:txBody>
          <a:bodyPr/>
          <a:lstStyle/>
          <a:p>
            <a:pPr algn="ctr"/>
            <a:r>
              <a:rPr lang="en-US" dirty="0" smtClean="0"/>
              <a:t>Cost Allocation Plan Documentation</a:t>
            </a:r>
            <a:endParaRPr lang="en-US" dirty="0"/>
          </a:p>
        </p:txBody>
      </p:sp>
      <p:sp>
        <p:nvSpPr>
          <p:cNvPr id="21" name="Notched Right Arrow 20"/>
          <p:cNvSpPr/>
          <p:nvPr/>
        </p:nvSpPr>
        <p:spPr>
          <a:xfrm>
            <a:off x="2865001" y="2209800"/>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Notched Right Arrow 13"/>
          <p:cNvSpPr/>
          <p:nvPr/>
        </p:nvSpPr>
        <p:spPr>
          <a:xfrm>
            <a:off x="5684401" y="2209800"/>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1"/>
          </p:nvPr>
        </p:nvSpPr>
        <p:spPr/>
        <p:txBody>
          <a:bodyPr/>
          <a:lstStyle/>
          <a:p>
            <a:fld id="{81582BD6-FC20-4557-852B-8433F8572D30}" type="slidenum">
              <a:rPr lang="en-US" smtClean="0"/>
              <a:pPr/>
              <a:t>66</a:t>
            </a:fld>
            <a:endParaRPr lang="en-US" dirty="0"/>
          </a:p>
        </p:txBody>
      </p:sp>
    </p:spTree>
    <p:extLst>
      <p:ext uri="{BB962C8B-B14F-4D97-AF65-F5344CB8AC3E}">
        <p14:creationId xmlns:p14="http://schemas.microsoft.com/office/powerpoint/2010/main" val="34565955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04799" y="3581401"/>
            <a:ext cx="3259015" cy="2544763"/>
          </a:xfrm>
        </p:spPr>
        <p:txBody>
          <a:bodyPr>
            <a:normAutofit/>
          </a:bodyPr>
          <a:lstStyle/>
          <a:p>
            <a:pPr algn="ctr">
              <a:lnSpc>
                <a:spcPct val="100000"/>
              </a:lnSpc>
              <a:buNone/>
            </a:pPr>
            <a:r>
              <a:rPr lang="en-US" sz="2800" b="1" dirty="0" smtClean="0">
                <a:solidFill>
                  <a:schemeClr val="accent2">
                    <a:lumMod val="75000"/>
                  </a:schemeClr>
                </a:solidFill>
              </a:rPr>
              <a:t>Proposal Reconciliation</a:t>
            </a:r>
          </a:p>
          <a:p>
            <a:pPr indent="3175"/>
            <a:endParaRPr lang="en-US" dirty="0" smtClean="0"/>
          </a:p>
          <a:p>
            <a:pPr indent="3175">
              <a:buClr>
                <a:schemeClr val="bg2">
                  <a:lumMod val="50000"/>
                </a:schemeClr>
              </a:buClr>
            </a:pPr>
            <a:r>
              <a:rPr lang="en-US" dirty="0" smtClean="0"/>
              <a:t>Reclassifications</a:t>
            </a:r>
          </a:p>
          <a:p>
            <a:pPr indent="3175">
              <a:buClr>
                <a:schemeClr val="bg2">
                  <a:lumMod val="50000"/>
                </a:schemeClr>
              </a:buClr>
            </a:pPr>
            <a:r>
              <a:rPr lang="en-US" dirty="0" smtClean="0"/>
              <a:t>Unallowable Costs</a:t>
            </a:r>
          </a:p>
          <a:p>
            <a:pPr>
              <a:buNone/>
            </a:pPr>
            <a:endParaRPr lang="en-US" dirty="0" smtClean="0"/>
          </a:p>
        </p:txBody>
      </p:sp>
      <p:sp>
        <p:nvSpPr>
          <p:cNvPr id="10" name="Content Placeholder 9"/>
          <p:cNvSpPr>
            <a:spLocks noGrp="1"/>
          </p:cNvSpPr>
          <p:nvPr>
            <p:ph sz="half" idx="2"/>
          </p:nvPr>
        </p:nvSpPr>
        <p:spPr>
          <a:xfrm>
            <a:off x="3390900" y="3581401"/>
            <a:ext cx="2781300" cy="2544763"/>
          </a:xfrm>
        </p:spPr>
        <p:txBody>
          <a:bodyPr>
            <a:normAutofit/>
          </a:bodyPr>
          <a:lstStyle/>
          <a:p>
            <a:pPr algn="ctr">
              <a:lnSpc>
                <a:spcPct val="100000"/>
              </a:lnSpc>
              <a:buNone/>
            </a:pPr>
            <a:r>
              <a:rPr lang="en-US" sz="2800" b="1" dirty="0" smtClean="0">
                <a:solidFill>
                  <a:schemeClr val="accent2">
                    <a:lumMod val="75000"/>
                  </a:schemeClr>
                </a:solidFill>
              </a:rPr>
              <a:t>Direct Cost Base</a:t>
            </a:r>
          </a:p>
          <a:p>
            <a:pPr algn="ctr">
              <a:lnSpc>
                <a:spcPct val="100000"/>
              </a:lnSpc>
              <a:buNone/>
            </a:pPr>
            <a:endParaRPr lang="en-US" b="1" dirty="0">
              <a:solidFill>
                <a:schemeClr val="accent2">
                  <a:lumMod val="75000"/>
                </a:schemeClr>
              </a:solidFill>
            </a:endParaRPr>
          </a:p>
          <a:p>
            <a:pPr>
              <a:lnSpc>
                <a:spcPct val="100000"/>
              </a:lnSpc>
              <a:buClr>
                <a:schemeClr val="bg2">
                  <a:lumMod val="50000"/>
                </a:schemeClr>
              </a:buClr>
            </a:pPr>
            <a:r>
              <a:rPr lang="en-US" dirty="0" smtClean="0">
                <a:solidFill>
                  <a:schemeClr val="tx1"/>
                </a:solidFill>
              </a:rPr>
              <a:t>Modified total direct cost or direct salaries</a:t>
            </a:r>
          </a:p>
          <a:p>
            <a:pPr algn="ctr">
              <a:lnSpc>
                <a:spcPct val="100000"/>
              </a:lnSpc>
              <a:buNone/>
            </a:pPr>
            <a:endParaRPr lang="en-US" sz="2800" b="1" dirty="0" smtClean="0">
              <a:solidFill>
                <a:schemeClr val="accent2">
                  <a:lumMod val="75000"/>
                </a:schemeClr>
              </a:solidFill>
            </a:endParaRPr>
          </a:p>
          <a:p>
            <a:pPr>
              <a:buNone/>
            </a:pPr>
            <a:endParaRPr lang="en-US" dirty="0" smtClean="0"/>
          </a:p>
        </p:txBody>
      </p:sp>
      <p:sp>
        <p:nvSpPr>
          <p:cNvPr id="12" name="Content Placeholder 11"/>
          <p:cNvSpPr>
            <a:spLocks noGrp="1"/>
          </p:cNvSpPr>
          <p:nvPr>
            <p:ph sz="half" idx="14"/>
          </p:nvPr>
        </p:nvSpPr>
        <p:spPr>
          <a:xfrm>
            <a:off x="6019800" y="3581402"/>
            <a:ext cx="3124200" cy="3047999"/>
          </a:xfrm>
        </p:spPr>
        <p:txBody>
          <a:bodyPr>
            <a:normAutofit/>
          </a:bodyPr>
          <a:lstStyle/>
          <a:p>
            <a:pPr algn="ctr">
              <a:lnSpc>
                <a:spcPct val="100000"/>
              </a:lnSpc>
              <a:buNone/>
            </a:pPr>
            <a:r>
              <a:rPr lang="en-US" sz="2800" b="1" dirty="0" smtClean="0">
                <a:solidFill>
                  <a:schemeClr val="accent2">
                    <a:lumMod val="75000"/>
                  </a:schemeClr>
                </a:solidFill>
              </a:rPr>
              <a:t>Certification of Conformance</a:t>
            </a:r>
          </a:p>
          <a:p>
            <a:endParaRPr lang="en-US" dirty="0" smtClean="0"/>
          </a:p>
          <a:p>
            <a:pPr marL="173038" lvl="1" indent="-173038">
              <a:lnSpc>
                <a:spcPts val="2000"/>
              </a:lnSpc>
              <a:buClr>
                <a:schemeClr val="bg2">
                  <a:lumMod val="50000"/>
                </a:schemeClr>
              </a:buClr>
            </a:pPr>
            <a:r>
              <a:rPr lang="en-US" sz="1800" dirty="0" smtClean="0"/>
              <a:t>Cost are allocable, allowable, and consistently treated</a:t>
            </a:r>
          </a:p>
          <a:p>
            <a:endParaRPr lang="en-US" dirty="0" smtClean="0"/>
          </a:p>
          <a:p>
            <a:endParaRPr lang="en-US" dirty="0"/>
          </a:p>
        </p:txBody>
      </p:sp>
      <p:pic>
        <p:nvPicPr>
          <p:cNvPr id="36" name="Content Placeholder 35" descr="PM00100_hundred_dollar_bills.png"/>
          <p:cNvPicPr>
            <a:picLocks noGrp="1" noChangeAspect="1"/>
          </p:cNvPicPr>
          <p:nvPr>
            <p:ph sz="half" idx="15"/>
          </p:nvPr>
        </p:nvPicPr>
        <p:blipFill>
          <a:blip r:embed="rId3" cstate="print"/>
          <a:stretch>
            <a:fillRect/>
          </a:stretch>
        </p:blipFill>
        <p:spPr>
          <a:xfrm>
            <a:off x="914401" y="1911772"/>
            <a:ext cx="2133600" cy="1388225"/>
          </a:xfrm>
        </p:spPr>
      </p:pic>
      <p:pic>
        <p:nvPicPr>
          <p:cNvPr id="34" name="Content Placeholder 33" descr="PM00059_rising_arrows.png"/>
          <p:cNvPicPr>
            <a:picLocks noGrp="1" noChangeAspect="1"/>
          </p:cNvPicPr>
          <p:nvPr>
            <p:ph sz="half" idx="16"/>
          </p:nvPr>
        </p:nvPicPr>
        <p:blipFill>
          <a:blip r:embed="rId4" cstate="print"/>
          <a:stretch>
            <a:fillRect/>
          </a:stretch>
        </p:blipFill>
        <p:spPr>
          <a:xfrm>
            <a:off x="3375660" y="1911772"/>
            <a:ext cx="2468880" cy="1388225"/>
          </a:xfrm>
        </p:spPr>
      </p:pic>
      <p:pic>
        <p:nvPicPr>
          <p:cNvPr id="32" name="Content Placeholder 31" descr="graph2.png"/>
          <p:cNvPicPr>
            <a:picLocks noGrp="1" noChangeAspect="1"/>
          </p:cNvPicPr>
          <p:nvPr>
            <p:ph sz="half" idx="17"/>
          </p:nvPr>
        </p:nvPicPr>
        <p:blipFill>
          <a:blip r:embed="rId5" cstate="print"/>
          <a:stretch>
            <a:fillRect/>
          </a:stretch>
        </p:blipFill>
        <p:spPr>
          <a:xfrm>
            <a:off x="6157426" y="1911772"/>
            <a:ext cx="2467955" cy="1388225"/>
          </a:xfrm>
        </p:spPr>
      </p:pic>
      <p:sp>
        <p:nvSpPr>
          <p:cNvPr id="8" name="Title 7"/>
          <p:cNvSpPr>
            <a:spLocks noGrp="1"/>
          </p:cNvSpPr>
          <p:nvPr>
            <p:ph type="title"/>
          </p:nvPr>
        </p:nvSpPr>
        <p:spPr/>
        <p:txBody>
          <a:bodyPr anchor="t"/>
          <a:lstStyle/>
          <a:p>
            <a:r>
              <a:rPr lang="en-US" dirty="0" smtClean="0"/>
              <a:t>Cost Allocation Plans</a:t>
            </a:r>
            <a:br>
              <a:rPr lang="en-US" dirty="0" smtClean="0"/>
            </a:br>
            <a:endParaRPr lang="en-US" dirty="0"/>
          </a:p>
        </p:txBody>
      </p:sp>
      <p:sp>
        <p:nvSpPr>
          <p:cNvPr id="11" name="Text Placeholder 10"/>
          <p:cNvSpPr>
            <a:spLocks noGrp="1"/>
          </p:cNvSpPr>
          <p:nvPr>
            <p:ph type="body" sz="quarter" idx="13"/>
          </p:nvPr>
        </p:nvSpPr>
        <p:spPr>
          <a:xfrm>
            <a:off x="539262" y="974400"/>
            <a:ext cx="8223738" cy="457200"/>
          </a:xfrm>
        </p:spPr>
        <p:txBody>
          <a:bodyPr/>
          <a:lstStyle/>
          <a:p>
            <a:pPr algn="ctr"/>
            <a:r>
              <a:rPr lang="en-US" dirty="0" smtClean="0"/>
              <a:t>Cost Allocation Plan Documentation</a:t>
            </a:r>
            <a:endParaRPr lang="en-US" dirty="0"/>
          </a:p>
        </p:txBody>
      </p:sp>
      <p:sp>
        <p:nvSpPr>
          <p:cNvPr id="21" name="Notched Right Arrow 20"/>
          <p:cNvSpPr/>
          <p:nvPr/>
        </p:nvSpPr>
        <p:spPr>
          <a:xfrm>
            <a:off x="2865001" y="2209800"/>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Notched Right Arrow 13"/>
          <p:cNvSpPr/>
          <p:nvPr/>
        </p:nvSpPr>
        <p:spPr>
          <a:xfrm>
            <a:off x="5684401" y="2209800"/>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1"/>
          </p:nvPr>
        </p:nvSpPr>
        <p:spPr/>
        <p:txBody>
          <a:bodyPr/>
          <a:lstStyle/>
          <a:p>
            <a:fld id="{81582BD6-FC20-4557-852B-8433F8572D30}" type="slidenum">
              <a:rPr lang="en-US" smtClean="0"/>
              <a:pPr/>
              <a:t>67</a:t>
            </a:fld>
            <a:endParaRPr lang="en-US" dirty="0"/>
          </a:p>
        </p:txBody>
      </p:sp>
    </p:spTree>
    <p:extLst>
      <p:ext uri="{BB962C8B-B14F-4D97-AF65-F5344CB8AC3E}">
        <p14:creationId xmlns:p14="http://schemas.microsoft.com/office/powerpoint/2010/main" val="13524143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51088032"/>
              </p:ext>
            </p:extLst>
          </p:nvPr>
        </p:nvGraphicFramePr>
        <p:xfrm>
          <a:off x="838200" y="1600201"/>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363415" y="990600"/>
            <a:ext cx="8399585" cy="457200"/>
          </a:xfrm>
        </p:spPr>
        <p:txBody>
          <a:bodyPr/>
          <a:lstStyle/>
          <a:p>
            <a:pPr algn="ctr"/>
            <a:r>
              <a:rPr lang="en-US" dirty="0" smtClean="0"/>
              <a:t>Indirect Cost Rate Types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68</a:t>
            </a:fld>
            <a:endParaRPr lang="en-US" dirty="0"/>
          </a:p>
        </p:txBody>
      </p:sp>
    </p:spTree>
    <p:extLst>
      <p:ext uri="{BB962C8B-B14F-4D97-AF65-F5344CB8AC3E}">
        <p14:creationId xmlns:p14="http://schemas.microsoft.com/office/powerpoint/2010/main" val="2996196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58608227"/>
              </p:ext>
            </p:extLst>
          </p:nvPr>
        </p:nvGraphicFramePr>
        <p:xfrm>
          <a:off x="838200" y="1600201"/>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363415" y="990600"/>
            <a:ext cx="8399585" cy="457200"/>
          </a:xfrm>
        </p:spPr>
        <p:txBody>
          <a:bodyPr/>
          <a:lstStyle/>
          <a:p>
            <a:pPr algn="ctr"/>
            <a:r>
              <a:rPr lang="en-US" dirty="0" smtClean="0"/>
              <a:t>Indirect Cost Rate Types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69</a:t>
            </a:fld>
            <a:endParaRPr lang="en-US" dirty="0"/>
          </a:p>
        </p:txBody>
      </p:sp>
    </p:spTree>
    <p:extLst>
      <p:ext uri="{BB962C8B-B14F-4D97-AF65-F5344CB8AC3E}">
        <p14:creationId xmlns:p14="http://schemas.microsoft.com/office/powerpoint/2010/main" val="3355885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114332"/>
              </p:ext>
            </p:extLst>
          </p:nvPr>
        </p:nvGraphicFramePr>
        <p:xfrm>
          <a:off x="304800" y="1600200"/>
          <a:ext cx="9067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679938" y="990600"/>
            <a:ext cx="8083062" cy="609600"/>
          </a:xfrm>
        </p:spPr>
        <p:txBody>
          <a:bodyPr anchor="ctr">
            <a:normAutofit fontScale="70000" lnSpcReduction="20000"/>
          </a:bodyPr>
          <a:lstStyle/>
          <a:p>
            <a:pPr algn="ctr"/>
            <a:r>
              <a:rPr lang="en-US" dirty="0" smtClean="0"/>
              <a:t>18.20 Standards for Financial Management Systems  </a:t>
            </a:r>
          </a:p>
          <a:p>
            <a:pPr algn="ctr"/>
            <a:r>
              <a:rPr lang="en-US" dirty="0" smtClean="0"/>
              <a:t>19.21 Standards for Financial Management Systems</a:t>
            </a:r>
            <a:endParaRPr lang="en-US" dirty="0"/>
          </a:p>
        </p:txBody>
      </p:sp>
      <p:sp>
        <p:nvSpPr>
          <p:cNvPr id="4" name="Title 3"/>
          <p:cNvSpPr>
            <a:spLocks noGrp="1"/>
          </p:cNvSpPr>
          <p:nvPr>
            <p:ph type="title"/>
          </p:nvPr>
        </p:nvSpPr>
        <p:spPr>
          <a:xfrm>
            <a:off x="457200" y="436562"/>
            <a:ext cx="8229600" cy="1163638"/>
          </a:xfrm>
        </p:spPr>
        <p:txBody>
          <a:bodyPr/>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7</a:t>
            </a:fld>
            <a:endParaRPr lang="en-US" dirty="0"/>
          </a:p>
        </p:txBody>
      </p:sp>
    </p:spTree>
    <p:extLst>
      <p:ext uri="{BB962C8B-B14F-4D97-AF65-F5344CB8AC3E}">
        <p14:creationId xmlns:p14="http://schemas.microsoft.com/office/powerpoint/2010/main" val="3712634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67934783"/>
              </p:ext>
            </p:extLst>
          </p:nvPr>
        </p:nvGraphicFramePr>
        <p:xfrm>
          <a:off x="685800" y="1676401"/>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685800" y="990600"/>
            <a:ext cx="8077200" cy="457200"/>
          </a:xfrm>
        </p:spPr>
        <p:txBody>
          <a:bodyPr/>
          <a:lstStyle/>
          <a:p>
            <a:pPr algn="ctr"/>
            <a:r>
              <a:rPr lang="en-US" dirty="0" smtClean="0"/>
              <a:t>Common Problems Found in CAPs</a:t>
            </a:r>
            <a:endParaRPr lang="en-US" dirty="0"/>
          </a:p>
        </p:txBody>
      </p:sp>
      <p:sp>
        <p:nvSpPr>
          <p:cNvPr id="4" name="Title 3"/>
          <p:cNvSpPr>
            <a:spLocks noGrp="1"/>
          </p:cNvSpPr>
          <p:nvPr>
            <p:ph type="title"/>
          </p:nvPr>
        </p:nvSpPr>
        <p:spPr/>
        <p:txBody>
          <a:bodyPr anchor="t"/>
          <a:lstStyle/>
          <a:p>
            <a:r>
              <a:rPr lang="en-US" dirty="0" smtClean="0"/>
              <a:t>Cost Allocation Plans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70</a:t>
            </a:fld>
            <a:endParaRPr lang="en-US" dirty="0"/>
          </a:p>
        </p:txBody>
      </p:sp>
    </p:spTree>
    <p:extLst>
      <p:ext uri="{BB962C8B-B14F-4D97-AF65-F5344CB8AC3E}">
        <p14:creationId xmlns:p14="http://schemas.microsoft.com/office/powerpoint/2010/main" val="2244223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95484"/>
            <a:ext cx="7772400" cy="1362075"/>
          </a:xfrm>
        </p:spPr>
        <p:txBody>
          <a:bodyPr/>
          <a:lstStyle/>
          <a:p>
            <a:pPr algn="ctr"/>
            <a:r>
              <a:rPr lang="en-US" dirty="0" smtClean="0"/>
              <a:t>FTA Circulars</a:t>
            </a:r>
            <a:endParaRPr lang="en-US" dirty="0"/>
          </a:p>
        </p:txBody>
      </p:sp>
      <p:sp>
        <p:nvSpPr>
          <p:cNvPr id="4" name="Slide Number Placeholder 3"/>
          <p:cNvSpPr>
            <a:spLocks noGrp="1"/>
          </p:cNvSpPr>
          <p:nvPr>
            <p:ph type="sldNum" sz="quarter" idx="12"/>
          </p:nvPr>
        </p:nvSpPr>
        <p:spPr/>
        <p:txBody>
          <a:bodyPr/>
          <a:lstStyle/>
          <a:p>
            <a:pPr>
              <a:defRPr/>
            </a:pPr>
            <a:fld id="{F00A00CB-2C12-43BD-8097-0EF59CD27AF0}" type="slidenum">
              <a:rPr lang="en-US" smtClean="0">
                <a:latin typeface="Gill Sans MT" pitchFamily="34" charset="0"/>
              </a:rPr>
              <a:pPr>
                <a:defRPr/>
              </a:pPr>
              <a:t>71</a:t>
            </a:fld>
            <a:endParaRPr lang="en-US" dirty="0">
              <a:latin typeface="Gill Sans MT" pitchFamily="34" charset="0"/>
            </a:endParaRPr>
          </a:p>
        </p:txBody>
      </p:sp>
    </p:spTree>
    <p:extLst>
      <p:ext uri="{BB962C8B-B14F-4D97-AF65-F5344CB8AC3E}">
        <p14:creationId xmlns:p14="http://schemas.microsoft.com/office/powerpoint/2010/main" val="22222135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FTA Circulars</a:t>
            </a:r>
            <a:endParaRPr lang="en-US" dirty="0"/>
          </a:p>
        </p:txBody>
      </p:sp>
      <p:graphicFrame>
        <p:nvGraphicFramePr>
          <p:cNvPr id="9" name="Content Placeholder 9"/>
          <p:cNvGraphicFramePr>
            <a:graphicFrameLocks noGrp="1"/>
          </p:cNvGraphicFramePr>
          <p:nvPr>
            <p:ph sz="half" idx="2"/>
            <p:extLst>
              <p:ext uri="{D42A27DB-BD31-4B8C-83A1-F6EECF244321}">
                <p14:modId xmlns:p14="http://schemas.microsoft.com/office/powerpoint/2010/main" val="2453558728"/>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1"/>
          </p:nvPr>
        </p:nvSpPr>
        <p:spPr>
          <a:xfrm>
            <a:off x="685800" y="1600203"/>
            <a:ext cx="4038600" cy="4267197"/>
          </a:xfrm>
        </p:spPr>
        <p:txBody>
          <a:bodyPr>
            <a:normAutofit fontScale="85000" lnSpcReduction="10000"/>
          </a:bodyPr>
          <a:lstStyle/>
          <a:p>
            <a:pPr algn="ctr">
              <a:spcAft>
                <a:spcPct val="20000"/>
              </a:spcAft>
              <a:buNone/>
            </a:pPr>
            <a:endParaRPr lang="en-US" sz="3200" dirty="0" smtClean="0">
              <a:latin typeface="Times New Roman" pitchFamily="18" charset="0"/>
              <a:cs typeface="Times New Roman" pitchFamily="18" charset="0"/>
            </a:endParaRPr>
          </a:p>
          <a:p>
            <a:pPr algn="ctr">
              <a:spcAft>
                <a:spcPct val="20000"/>
              </a:spcAft>
              <a:buNone/>
            </a:pPr>
            <a:r>
              <a:rPr lang="en-US" sz="3200" dirty="0" smtClean="0"/>
              <a:t>FTA circulars are issued in order to outline specific requirements and/or give grantees guidance on how to carry out the common rules, federal statutes, executive </a:t>
            </a:r>
            <a:r>
              <a:rPr lang="en-US" sz="3200" dirty="0"/>
              <a:t>o</a:t>
            </a:r>
            <a:r>
              <a:rPr lang="en-US" sz="3200" dirty="0" smtClean="0"/>
              <a:t>rders and other FTA policies.</a:t>
            </a:r>
          </a:p>
          <a:p>
            <a:pPr algn="ctr">
              <a:spcAft>
                <a:spcPct val="20000"/>
              </a:spcAft>
              <a:buNone/>
            </a:pPr>
            <a:endParaRPr lang="en-US" sz="3200" dirty="0" smtClean="0"/>
          </a:p>
          <a:p>
            <a:pPr algn="ctr">
              <a:spcAft>
                <a:spcPct val="20000"/>
              </a:spcAft>
              <a:buNone/>
            </a:pPr>
            <a:endParaRPr lang="en-US" sz="3200" dirty="0"/>
          </a:p>
          <a:p>
            <a:pPr algn="ctr">
              <a:spcAft>
                <a:spcPct val="20000"/>
              </a:spcAft>
              <a:buNone/>
            </a:pPr>
            <a:endParaRPr lang="en-US" dirty="0" smtClean="0"/>
          </a:p>
          <a:p>
            <a:endParaRPr lang="en-US" dirty="0" smtClean="0"/>
          </a:p>
        </p:txBody>
      </p:sp>
      <p:sp>
        <p:nvSpPr>
          <p:cNvPr id="6" name="Slide Number Placeholder 5"/>
          <p:cNvSpPr>
            <a:spLocks noGrp="1"/>
          </p:cNvSpPr>
          <p:nvPr>
            <p:ph type="sldNum" sz="quarter" idx="14"/>
          </p:nvPr>
        </p:nvSpPr>
        <p:spPr/>
        <p:txBody>
          <a:bodyPr/>
          <a:lstStyle/>
          <a:p>
            <a:fld id="{81582BD6-FC20-4557-852B-8433F8572D30}" type="slidenum">
              <a:rPr lang="en-US" smtClean="0"/>
              <a:pPr/>
              <a:t>72</a:t>
            </a:fld>
            <a:endParaRPr lang="en-US" dirty="0"/>
          </a:p>
        </p:txBody>
      </p:sp>
    </p:spTree>
    <p:extLst>
      <p:ext uri="{BB962C8B-B14F-4D97-AF65-F5344CB8AC3E}">
        <p14:creationId xmlns:p14="http://schemas.microsoft.com/office/powerpoint/2010/main" val="2324296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0"/>
            <a:ext cx="4038600" cy="4525964"/>
          </a:xfrm>
        </p:spPr>
        <p:txBody>
          <a:bodyPr>
            <a:normAutofit/>
          </a:bodyPr>
          <a:lstStyle/>
          <a:p>
            <a:pPr>
              <a:buNone/>
            </a:pPr>
            <a:r>
              <a:rPr lang="en-US" sz="1600" b="1" dirty="0" smtClean="0"/>
              <a:t>	FTA is currently updating FTA Circulars to reflect changes made by the implementation of MAP-21</a:t>
            </a:r>
          </a:p>
          <a:p>
            <a:endParaRPr lang="en-US" dirty="0" smtClean="0"/>
          </a:p>
        </p:txBody>
      </p:sp>
      <p:sp>
        <p:nvSpPr>
          <p:cNvPr id="4" name="Title 3"/>
          <p:cNvSpPr>
            <a:spLocks noGrp="1"/>
          </p:cNvSpPr>
          <p:nvPr>
            <p:ph type="title"/>
          </p:nvPr>
        </p:nvSpPr>
        <p:spPr/>
        <p:txBody>
          <a:bodyPr/>
          <a:lstStyle/>
          <a:p>
            <a:r>
              <a:rPr lang="en-US" dirty="0" smtClean="0"/>
              <a:t>FTA Circulars</a:t>
            </a:r>
            <a:endParaRPr lang="en-US" dirty="0"/>
          </a:p>
        </p:txBody>
      </p:sp>
      <p:graphicFrame>
        <p:nvGraphicFramePr>
          <p:cNvPr id="9" name="Content Placeholder 9"/>
          <p:cNvGraphicFramePr>
            <a:graphicFrameLocks noGrp="1"/>
          </p:cNvGraphicFramePr>
          <p:nvPr>
            <p:ph sz="half" idx="2"/>
            <p:extLst>
              <p:ext uri="{D42A27DB-BD31-4B8C-83A1-F6EECF244321}">
                <p14:modId xmlns:p14="http://schemas.microsoft.com/office/powerpoint/2010/main" val="494757258"/>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20193107"/>
              </p:ext>
            </p:extLst>
          </p:nvPr>
        </p:nvGraphicFramePr>
        <p:xfrm>
          <a:off x="609600" y="2562236"/>
          <a:ext cx="4876800" cy="3340724"/>
        </p:xfrm>
        <a:graphic>
          <a:graphicData uri="http://schemas.openxmlformats.org/drawingml/2006/table">
            <a:tbl>
              <a:tblPr firstRow="1" bandRow="1">
                <a:tableStyleId>{5C22544A-7EE6-4342-B048-85BDC9FD1C3A}</a:tableStyleId>
              </a:tblPr>
              <a:tblGrid>
                <a:gridCol w="1196196"/>
                <a:gridCol w="3680604"/>
              </a:tblGrid>
              <a:tr h="0">
                <a:tc gridSpan="2">
                  <a:txBody>
                    <a:bodyPr/>
                    <a:lstStyle/>
                    <a:p>
                      <a:r>
                        <a:rPr lang="en-US" sz="1900" baseline="0" dirty="0" smtClean="0">
                          <a:solidFill>
                            <a:schemeClr val="tx1"/>
                          </a:solidFill>
                        </a:rPr>
                        <a:t>Grants Management</a:t>
                      </a:r>
                      <a:endParaRPr lang="en-US" sz="19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r>
              <a:tr h="355600">
                <a:tc>
                  <a:txBody>
                    <a:bodyPr/>
                    <a:lstStyle/>
                    <a:p>
                      <a:pPr algn="ctr"/>
                      <a:r>
                        <a:rPr lang="en-US" sz="1900" b="1" smtClean="0"/>
                        <a:t>4200</a:t>
                      </a:r>
                      <a:endParaRPr lang="en-US" sz="19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900" b="1" dirty="0" smtClean="0"/>
                        <a:t>PROCUREMENT</a:t>
                      </a:r>
                      <a:endParaRPr lang="en-US" sz="19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25856">
                <a:tc>
                  <a:txBody>
                    <a:bodyPr/>
                    <a:lstStyle/>
                    <a:p>
                      <a:pPr algn="ctr"/>
                      <a:r>
                        <a:rPr lang="en-US" sz="1900" smtClean="0"/>
                        <a:t>4220.1F</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aseline="0" dirty="0" smtClean="0"/>
                        <a:t>Third Party Contracting Requirements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5856">
                <a:tc>
                  <a:txBody>
                    <a:bodyPr/>
                    <a:lstStyle/>
                    <a:p>
                      <a:pPr algn="ctr"/>
                      <a:r>
                        <a:rPr lang="en-US" sz="1900" b="1" smtClean="0"/>
                        <a:t>5000</a:t>
                      </a:r>
                      <a:endParaRPr lang="en-US" sz="19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1" dirty="0" smtClean="0"/>
                        <a:t>GRANTS</a:t>
                      </a:r>
                      <a:r>
                        <a:rPr lang="en-US" sz="1900" b="1" baseline="0" dirty="0" smtClean="0"/>
                        <a:t> MANAGEMENT - GENERAL</a:t>
                      </a:r>
                      <a:endParaRPr lang="en-US" sz="19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67044">
                <a:tc>
                  <a:txBody>
                    <a:bodyPr/>
                    <a:lstStyle/>
                    <a:p>
                      <a:pPr algn="ctr"/>
                      <a:r>
                        <a:rPr lang="en-US" sz="1900" smtClean="0"/>
                        <a:t>5010.1D</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dirty="0" smtClean="0"/>
                        <a:t>Grant</a:t>
                      </a:r>
                      <a:r>
                        <a:rPr lang="en-US" sz="1900" baseline="0" dirty="0" smtClean="0"/>
                        <a:t> Management Guidelines</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0444">
                <a:tc>
                  <a:txBody>
                    <a:bodyPr/>
                    <a:lstStyle/>
                    <a:p>
                      <a:pPr algn="ctr"/>
                      <a:r>
                        <a:rPr lang="en-US" sz="1900" dirty="0" smtClean="0"/>
                        <a:t>5200.1A</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aseline="0" dirty="0" smtClean="0"/>
                        <a:t>Full-Funding Grant Agreements Guidance</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Slide Number Placeholder 6"/>
          <p:cNvSpPr>
            <a:spLocks noGrp="1"/>
          </p:cNvSpPr>
          <p:nvPr>
            <p:ph type="sldNum" sz="quarter" idx="14"/>
          </p:nvPr>
        </p:nvSpPr>
        <p:spPr/>
        <p:txBody>
          <a:bodyPr/>
          <a:lstStyle/>
          <a:p>
            <a:fld id="{81582BD6-FC20-4557-852B-8433F8572D30}" type="slidenum">
              <a:rPr lang="en-US" smtClean="0"/>
              <a:pPr/>
              <a:t>73</a:t>
            </a:fld>
            <a:endParaRPr lang="en-US" dirty="0"/>
          </a:p>
        </p:txBody>
      </p:sp>
    </p:spTree>
    <p:extLst>
      <p:ext uri="{BB962C8B-B14F-4D97-AF65-F5344CB8AC3E}">
        <p14:creationId xmlns:p14="http://schemas.microsoft.com/office/powerpoint/2010/main" val="34448209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buNone/>
            </a:pPr>
            <a:endParaRPr lang="en-US" dirty="0" smtClean="0"/>
          </a:p>
          <a:p>
            <a:endParaRPr lang="en-US" dirty="0" smtClean="0"/>
          </a:p>
        </p:txBody>
      </p:sp>
      <p:sp>
        <p:nvSpPr>
          <p:cNvPr id="4" name="Title 3"/>
          <p:cNvSpPr>
            <a:spLocks noGrp="1"/>
          </p:cNvSpPr>
          <p:nvPr>
            <p:ph type="title"/>
          </p:nvPr>
        </p:nvSpPr>
        <p:spPr>
          <a:xfrm>
            <a:off x="457200" y="436562"/>
            <a:ext cx="8229600" cy="794361"/>
          </a:xfrm>
        </p:spPr>
        <p:txBody>
          <a:bodyPr/>
          <a:lstStyle/>
          <a:p>
            <a:r>
              <a:rPr lang="en-US" dirty="0" smtClean="0"/>
              <a:t>FTA Circulars</a:t>
            </a:r>
            <a:endParaRPr lang="en-US" dirty="0"/>
          </a:p>
        </p:txBody>
      </p:sp>
      <p:graphicFrame>
        <p:nvGraphicFramePr>
          <p:cNvPr id="9" name="Content Placeholder 9"/>
          <p:cNvGraphicFramePr>
            <a:graphicFrameLocks noGrp="1"/>
          </p:cNvGraphicFramePr>
          <p:nvPr>
            <p:ph sz="half" idx="2"/>
            <p:extLst>
              <p:ext uri="{D42A27DB-BD31-4B8C-83A1-F6EECF244321}">
                <p14:modId xmlns:p14="http://schemas.microsoft.com/office/powerpoint/2010/main" val="2900578265"/>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3173595"/>
              </p:ext>
            </p:extLst>
          </p:nvPr>
        </p:nvGraphicFramePr>
        <p:xfrm>
          <a:off x="457200" y="1160190"/>
          <a:ext cx="5257800" cy="5119798"/>
        </p:xfrm>
        <a:graphic>
          <a:graphicData uri="http://schemas.openxmlformats.org/drawingml/2006/table">
            <a:tbl>
              <a:tblPr firstRow="1" bandRow="1">
                <a:tableStyleId>{5C22544A-7EE6-4342-B048-85BDC9FD1C3A}</a:tableStyleId>
              </a:tblPr>
              <a:tblGrid>
                <a:gridCol w="1219200"/>
                <a:gridCol w="4038600"/>
              </a:tblGrid>
              <a:tr h="369869">
                <a:tc gridSpan="2">
                  <a:txBody>
                    <a:bodyPr/>
                    <a:lstStyle/>
                    <a:p>
                      <a:r>
                        <a:rPr lang="en-US" sz="1200" baseline="0" dirty="0" smtClean="0">
                          <a:solidFill>
                            <a:schemeClr val="tx1"/>
                          </a:solidFill>
                        </a:rPr>
                        <a:t>FTA is currently  updating FTA circulars to reflect  changes required by implementation of MAP-21.  Specifically,  under MAP-21, JARC and New Freedom are no longer individual programs. New Freedom is consolidated under 5310; and JARC is consolidated under 5307 and 5311. </a:t>
                      </a:r>
                      <a:endParaRPr lang="en-US" sz="1900" baseline="0" dirty="0" smtClean="0">
                        <a:solidFill>
                          <a:schemeClr val="tx1"/>
                        </a:solidFill>
                      </a:endParaRPr>
                    </a:p>
                    <a:p>
                      <a:r>
                        <a:rPr lang="en-US" sz="1900" baseline="0" dirty="0" smtClean="0">
                          <a:solidFill>
                            <a:schemeClr val="tx1"/>
                          </a:solidFill>
                        </a:rPr>
                        <a:t>Grants Management</a:t>
                      </a:r>
                      <a:endParaRPr lang="en-US" sz="19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r>
              <a:tr h="650969">
                <a:tc>
                  <a:txBody>
                    <a:bodyPr/>
                    <a:lstStyle/>
                    <a:p>
                      <a:pPr algn="ctr"/>
                      <a:r>
                        <a:rPr lang="en-US" sz="1900" b="1" dirty="0" smtClean="0"/>
                        <a:t>9000</a:t>
                      </a:r>
                      <a:endParaRPr lang="en-US" sz="19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900" b="1" dirty="0" smtClean="0"/>
                        <a:t>FORMULA GRANT, CAPITAL</a:t>
                      </a:r>
                      <a:r>
                        <a:rPr lang="en-US" sz="1900" b="1" baseline="0" dirty="0" smtClean="0"/>
                        <a:t> AND OTHER</a:t>
                      </a:r>
                      <a:r>
                        <a:rPr lang="en-US" sz="1900" b="1" dirty="0" smtClean="0"/>
                        <a:t> PROGRAMS</a:t>
                      </a:r>
                      <a:endParaRPr lang="en-US" sz="19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50969">
                <a:tc>
                  <a:txBody>
                    <a:bodyPr/>
                    <a:lstStyle/>
                    <a:p>
                      <a:pPr algn="ctr"/>
                      <a:r>
                        <a:rPr lang="en-US" sz="1900" dirty="0" smtClean="0"/>
                        <a:t>9030.1D</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aseline="0" dirty="0" smtClean="0"/>
                        <a:t>Urbanized Area Formula </a:t>
                      </a:r>
                    </a:p>
                    <a:p>
                      <a:r>
                        <a:rPr lang="en-US" sz="1900" baseline="0" dirty="0" smtClean="0"/>
                        <a:t>Program (5307)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0969">
                <a:tc>
                  <a:txBody>
                    <a:bodyPr/>
                    <a:lstStyle/>
                    <a:p>
                      <a:pPr algn="ctr"/>
                      <a:r>
                        <a:rPr lang="en-US" sz="1900" baseline="0" dirty="0" smtClean="0"/>
                        <a:t>9040.1F</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aseline="0" dirty="0" smtClean="0"/>
                        <a:t>Non-urbanized Area Formula Program (5311)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9672">
                <a:tc>
                  <a:txBody>
                    <a:bodyPr/>
                    <a:lstStyle/>
                    <a:p>
                      <a:pPr algn="ctr"/>
                      <a:r>
                        <a:rPr lang="en-US" sz="1900" baseline="0" dirty="0" smtClean="0"/>
                        <a:t>9045.1</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aseline="0" dirty="0" smtClean="0"/>
                        <a:t>New Freedom (5317)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7121">
                <a:tc>
                  <a:txBody>
                    <a:bodyPr/>
                    <a:lstStyle/>
                    <a:p>
                      <a:pPr algn="ctr"/>
                      <a:r>
                        <a:rPr lang="en-US" sz="1900" dirty="0" smtClean="0"/>
                        <a:t>9050.1</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dirty="0" smtClean="0"/>
                        <a:t>Job</a:t>
                      </a:r>
                      <a:r>
                        <a:rPr lang="en-US" sz="1900" baseline="0" dirty="0" smtClean="0"/>
                        <a:t> Access and Reverse Commute (JARC) (5316)</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2038">
                <a:tc>
                  <a:txBody>
                    <a:bodyPr/>
                    <a:lstStyle/>
                    <a:p>
                      <a:pPr algn="ctr"/>
                      <a:r>
                        <a:rPr lang="en-US" sz="1900" dirty="0" smtClean="0"/>
                        <a:t>9070.1F</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aseline="0" dirty="0" smtClean="0"/>
                        <a:t>Elderly and Disabled Grants (5310)</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2000">
                <a:tc>
                  <a:txBody>
                    <a:bodyPr/>
                    <a:lstStyle/>
                    <a:p>
                      <a:pPr algn="ctr"/>
                      <a:r>
                        <a:rPr lang="en-US" sz="1900" dirty="0" smtClean="0"/>
                        <a:t>9300.1B</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dirty="0" smtClean="0"/>
                        <a:t>Capital Program</a:t>
                      </a:r>
                      <a:endParaRPr lang="en-US"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Slide Number Placeholder 6"/>
          <p:cNvSpPr>
            <a:spLocks noGrp="1"/>
          </p:cNvSpPr>
          <p:nvPr>
            <p:ph type="sldNum" sz="quarter" idx="14"/>
          </p:nvPr>
        </p:nvSpPr>
        <p:spPr/>
        <p:txBody>
          <a:bodyPr/>
          <a:lstStyle/>
          <a:p>
            <a:fld id="{81582BD6-FC20-4557-852B-8433F8572D30}" type="slidenum">
              <a:rPr lang="en-US" smtClean="0"/>
              <a:pPr/>
              <a:t>74</a:t>
            </a:fld>
            <a:endParaRPr lang="en-US" dirty="0"/>
          </a:p>
        </p:txBody>
      </p:sp>
    </p:spTree>
    <p:extLst>
      <p:ext uri="{BB962C8B-B14F-4D97-AF65-F5344CB8AC3E}">
        <p14:creationId xmlns:p14="http://schemas.microsoft.com/office/powerpoint/2010/main" val="7490090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3"/>
            <a:ext cx="4267200" cy="4525964"/>
          </a:xfrm>
        </p:spPr>
        <p:txBody>
          <a:bodyPr>
            <a:normAutofit/>
          </a:bodyPr>
          <a:lstStyle/>
          <a:p>
            <a:r>
              <a:rPr lang="en-US" dirty="0" smtClean="0"/>
              <a:t>The FTA Master Agreement, Grant Agreements, Supplemental Agreements, Cooperative Agreements, Federal Transit Program Fiscal Year Requirements</a:t>
            </a:r>
          </a:p>
          <a:p>
            <a:pPr marL="173038" lvl="1" indent="-173038">
              <a:lnSpc>
                <a:spcPct val="90000"/>
              </a:lnSpc>
              <a:spcAft>
                <a:spcPct val="20000"/>
              </a:spcAft>
            </a:pPr>
            <a:endParaRPr lang="en-US" dirty="0" smtClean="0"/>
          </a:p>
          <a:p>
            <a:pPr marL="173038" lvl="1" indent="-173038">
              <a:lnSpc>
                <a:spcPct val="90000"/>
              </a:lnSpc>
              <a:spcAft>
                <a:spcPct val="20000"/>
              </a:spcAft>
            </a:pPr>
            <a:endParaRPr lang="en-US" dirty="0" smtClean="0"/>
          </a:p>
          <a:p>
            <a:pPr marL="173038" lvl="1" indent="-173038">
              <a:lnSpc>
                <a:spcPct val="90000"/>
              </a:lnSpc>
              <a:spcAft>
                <a:spcPct val="20000"/>
              </a:spcAft>
            </a:pPr>
            <a:r>
              <a:rPr lang="en-US" sz="2400" dirty="0" smtClean="0"/>
              <a:t>The FTA website: </a:t>
            </a:r>
            <a:r>
              <a:rPr lang="en-US" sz="2400" u="sng" dirty="0" smtClean="0">
                <a:solidFill>
                  <a:srgbClr val="0070C0"/>
                </a:solidFill>
              </a:rPr>
              <a:t>www.dot.fta.gov</a:t>
            </a:r>
          </a:p>
          <a:p>
            <a:pPr>
              <a:lnSpc>
                <a:spcPct val="90000"/>
              </a:lnSpc>
              <a:spcAft>
                <a:spcPct val="20000"/>
              </a:spcAft>
            </a:pPr>
            <a:endParaRPr lang="en-US" dirty="0" smtClean="0"/>
          </a:p>
          <a:p>
            <a:pPr>
              <a:buNone/>
            </a:pPr>
            <a:endParaRPr lang="en-US" dirty="0" smtClean="0"/>
          </a:p>
          <a:p>
            <a:endParaRPr lang="en-US" dirty="0" smtClean="0"/>
          </a:p>
        </p:txBody>
      </p:sp>
      <p:sp>
        <p:nvSpPr>
          <p:cNvPr id="4" name="Title 3"/>
          <p:cNvSpPr>
            <a:spLocks noGrp="1"/>
          </p:cNvSpPr>
          <p:nvPr>
            <p:ph type="title"/>
          </p:nvPr>
        </p:nvSpPr>
        <p:spPr>
          <a:xfrm>
            <a:off x="1063200" y="597877"/>
            <a:ext cx="7779600" cy="890954"/>
          </a:xfrm>
        </p:spPr>
        <p:txBody>
          <a:bodyPr/>
          <a:lstStyle/>
          <a:p>
            <a:r>
              <a:rPr lang="en-US" sz="3200" dirty="0" smtClean="0"/>
              <a:t>Other FTA Headquarters Requirements</a:t>
            </a:r>
            <a:endParaRPr lang="en-US" sz="3200" dirty="0"/>
          </a:p>
        </p:txBody>
      </p:sp>
      <p:graphicFrame>
        <p:nvGraphicFramePr>
          <p:cNvPr id="9" name="Content Placeholder 9"/>
          <p:cNvGraphicFramePr>
            <a:graphicFrameLocks noGrp="1"/>
          </p:cNvGraphicFramePr>
          <p:nvPr>
            <p:ph sz="half" idx="2"/>
            <p:extLst>
              <p:ext uri="{D42A27DB-BD31-4B8C-83A1-F6EECF244321}">
                <p14:modId xmlns:p14="http://schemas.microsoft.com/office/powerpoint/2010/main" val="857895647"/>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4"/>
          </p:nvPr>
        </p:nvSpPr>
        <p:spPr/>
        <p:txBody>
          <a:bodyPr/>
          <a:lstStyle/>
          <a:p>
            <a:fld id="{81582BD6-FC20-4557-852B-8433F8572D30}" type="slidenum">
              <a:rPr lang="en-US" smtClean="0"/>
              <a:pPr/>
              <a:t>75</a:t>
            </a:fld>
            <a:endParaRPr lang="en-US" dirty="0"/>
          </a:p>
        </p:txBody>
      </p:sp>
    </p:spTree>
    <p:extLst>
      <p:ext uri="{BB962C8B-B14F-4D97-AF65-F5344CB8AC3E}">
        <p14:creationId xmlns:p14="http://schemas.microsoft.com/office/powerpoint/2010/main" val="38576409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lgn="ctr">
              <a:spcAft>
                <a:spcPct val="20000"/>
              </a:spcAft>
              <a:buNone/>
            </a:pPr>
            <a:endParaRPr lang="en-US" sz="3200" dirty="0" smtClean="0">
              <a:latin typeface="Times New Roman" pitchFamily="18" charset="0"/>
              <a:cs typeface="Times New Roman" pitchFamily="18" charset="0"/>
            </a:endParaRPr>
          </a:p>
          <a:p>
            <a:pPr algn="ctr">
              <a:spcAft>
                <a:spcPct val="20000"/>
              </a:spcAft>
              <a:buNone/>
            </a:pPr>
            <a:r>
              <a:rPr lang="en-US" sz="3200" dirty="0" smtClean="0"/>
              <a:t>In many instances Federal policy incorporates, by reference, state and local policy.</a:t>
            </a:r>
            <a:endParaRPr lang="en-US" dirty="0" smtClean="0"/>
          </a:p>
        </p:txBody>
      </p:sp>
      <p:sp>
        <p:nvSpPr>
          <p:cNvPr id="4" name="Title 3"/>
          <p:cNvSpPr>
            <a:spLocks noGrp="1"/>
          </p:cNvSpPr>
          <p:nvPr>
            <p:ph type="title"/>
          </p:nvPr>
        </p:nvSpPr>
        <p:spPr/>
        <p:txBody>
          <a:bodyPr/>
          <a:lstStyle/>
          <a:p>
            <a:r>
              <a:rPr lang="en-US" dirty="0" smtClean="0"/>
              <a:t>State and Local Directives</a:t>
            </a:r>
            <a:endParaRPr lang="en-US" dirty="0"/>
          </a:p>
        </p:txBody>
      </p:sp>
      <p:graphicFrame>
        <p:nvGraphicFramePr>
          <p:cNvPr id="9" name="Content Placeholder 9"/>
          <p:cNvGraphicFramePr>
            <a:graphicFrameLocks noGrp="1"/>
          </p:cNvGraphicFramePr>
          <p:nvPr>
            <p:ph sz="half" idx="2"/>
            <p:extLst>
              <p:ext uri="{D42A27DB-BD31-4B8C-83A1-F6EECF244321}">
                <p14:modId xmlns:p14="http://schemas.microsoft.com/office/powerpoint/2010/main" val="2194460520"/>
              </p:ext>
            </p:extLst>
          </p:nvPr>
        </p:nvGraphicFramePr>
        <p:xfrm>
          <a:off x="3581400" y="1600200"/>
          <a:ext cx="533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4"/>
          </p:nvPr>
        </p:nvSpPr>
        <p:spPr/>
        <p:txBody>
          <a:bodyPr/>
          <a:lstStyle/>
          <a:p>
            <a:fld id="{81582BD6-FC20-4557-852B-8433F8572D30}" type="slidenum">
              <a:rPr lang="en-US" smtClean="0"/>
              <a:pPr/>
              <a:t>76</a:t>
            </a:fld>
            <a:endParaRPr lang="en-US" dirty="0"/>
          </a:p>
        </p:txBody>
      </p:sp>
    </p:spTree>
    <p:extLst>
      <p:ext uri="{BB962C8B-B14F-4D97-AF65-F5344CB8AC3E}">
        <p14:creationId xmlns:p14="http://schemas.microsoft.com/office/powerpoint/2010/main" val="1230664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716"/>
            <a:ext cx="8229600" cy="1204669"/>
          </a:xfrm>
        </p:spPr>
        <p:txBody>
          <a:bodyPr/>
          <a:lstStyle/>
          <a:p>
            <a:r>
              <a:rPr lang="en-US" dirty="0" smtClean="0"/>
              <a:t>FINANCIAL MANAGEMENT </a:t>
            </a:r>
            <a:br>
              <a:rPr lang="en-US" dirty="0" smtClean="0"/>
            </a:br>
            <a:r>
              <a:rPr lang="en-US" dirty="0"/>
              <a:t/>
            </a:r>
            <a:br>
              <a:rPr lang="en-US" dirty="0"/>
            </a:br>
            <a:r>
              <a:rPr lang="en-US" dirty="0" smtClean="0"/>
              <a:t>OVERSIGHT PROGRAM</a:t>
            </a:r>
            <a:endParaRPr lang="en-US" dirty="0"/>
          </a:p>
        </p:txBody>
      </p:sp>
      <p:sp>
        <p:nvSpPr>
          <p:cNvPr id="3" name="Slide Number Placeholder 2"/>
          <p:cNvSpPr>
            <a:spLocks noGrp="1"/>
          </p:cNvSpPr>
          <p:nvPr>
            <p:ph type="sldNum" sz="quarter" idx="12"/>
          </p:nvPr>
        </p:nvSpPr>
        <p:spPr/>
        <p:txBody>
          <a:bodyPr/>
          <a:lstStyle/>
          <a:p>
            <a:fld id="{F00A00CB-2C12-43BD-8097-0EF59CD27AF0}" type="slidenum">
              <a:rPr lang="en-US" smtClean="0"/>
              <a:pPr/>
              <a:t>77</a:t>
            </a:fld>
            <a:endParaRPr lang="en-US" dirty="0"/>
          </a:p>
        </p:txBody>
      </p:sp>
    </p:spTree>
    <p:extLst>
      <p:ext uri="{BB962C8B-B14F-4D97-AF65-F5344CB8AC3E}">
        <p14:creationId xmlns:p14="http://schemas.microsoft.com/office/powerpoint/2010/main" val="7472432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838200" y="2133600"/>
            <a:ext cx="7848600" cy="1594338"/>
          </a:xfrm>
        </p:spPr>
        <p:txBody>
          <a:bodyPr>
            <a:normAutofit fontScale="77500" lnSpcReduction="20000"/>
          </a:bodyPr>
          <a:lstStyle/>
          <a:p>
            <a:pPr>
              <a:buClr>
                <a:schemeClr val="accent1">
                  <a:lumMod val="75000"/>
                </a:schemeClr>
              </a:buClr>
              <a:buFont typeface="Wingdings" pitchFamily="2" charset="2"/>
              <a:buChar char="v"/>
            </a:pPr>
            <a:r>
              <a:rPr lang="en-US" sz="2900" dirty="0" smtClean="0"/>
              <a:t>Program </a:t>
            </a:r>
            <a:r>
              <a:rPr lang="en-US" sz="2900" dirty="0"/>
              <a:t>for examining grantee </a:t>
            </a:r>
            <a:r>
              <a:rPr lang="en-US" sz="2900" dirty="0" smtClean="0"/>
              <a:t>financial performance </a:t>
            </a:r>
            <a:r>
              <a:rPr lang="en-US" sz="2900" dirty="0"/>
              <a:t>and </a:t>
            </a:r>
            <a:endParaRPr lang="en-US" sz="2900" dirty="0" smtClean="0"/>
          </a:p>
          <a:p>
            <a:pPr marL="0" indent="0">
              <a:buClr>
                <a:schemeClr val="accent1">
                  <a:lumMod val="75000"/>
                </a:schemeClr>
              </a:buClr>
              <a:buNone/>
            </a:pPr>
            <a:r>
              <a:rPr lang="en-US" sz="2900" dirty="0" smtClean="0"/>
              <a:t>     adherence </a:t>
            </a:r>
            <a:r>
              <a:rPr lang="en-US" sz="2900" dirty="0"/>
              <a:t>to current FTA requirements and policies</a:t>
            </a:r>
            <a:r>
              <a:rPr lang="en-US" sz="2900" dirty="0" smtClean="0"/>
              <a:t>.</a:t>
            </a:r>
          </a:p>
          <a:p>
            <a:pPr marL="0" indent="0">
              <a:buClr>
                <a:schemeClr val="accent1">
                  <a:lumMod val="75000"/>
                </a:schemeClr>
              </a:buClr>
              <a:buNone/>
            </a:pPr>
            <a:endParaRPr lang="en-US" sz="2900" dirty="0" smtClean="0"/>
          </a:p>
          <a:p>
            <a:pPr>
              <a:buClr>
                <a:schemeClr val="accent1">
                  <a:lumMod val="75000"/>
                </a:schemeClr>
              </a:buClr>
              <a:buFont typeface="Wingdings" pitchFamily="2" charset="2"/>
              <a:buChar char="v"/>
            </a:pPr>
            <a:r>
              <a:rPr lang="en-US" sz="2800" dirty="0" smtClean="0"/>
              <a:t>Initiated in 1991</a:t>
            </a:r>
          </a:p>
          <a:p>
            <a:pPr marL="0" indent="0">
              <a:buClr>
                <a:schemeClr val="accent1">
                  <a:lumMod val="75000"/>
                </a:schemeClr>
              </a:buClr>
              <a:buNone/>
            </a:pPr>
            <a:endParaRPr lang="en-US" sz="2800" dirty="0" smtClean="0"/>
          </a:p>
        </p:txBody>
      </p:sp>
      <p:sp>
        <p:nvSpPr>
          <p:cNvPr id="31" name="Content Placeholder 30"/>
          <p:cNvSpPr>
            <a:spLocks noGrp="1"/>
          </p:cNvSpPr>
          <p:nvPr>
            <p:ph sz="half" idx="15"/>
          </p:nvPr>
        </p:nvSpPr>
        <p:spPr>
          <a:xfrm>
            <a:off x="838200" y="3727938"/>
            <a:ext cx="7848600" cy="1500554"/>
          </a:xfrm>
        </p:spPr>
        <p:txBody>
          <a:bodyPr/>
          <a:lstStyle/>
          <a:p>
            <a:pPr marL="228600" indent="-228600">
              <a:buClr>
                <a:schemeClr val="accent1">
                  <a:lumMod val="75000"/>
                </a:schemeClr>
              </a:buClr>
              <a:buFont typeface="Wingdings" pitchFamily="2" charset="2"/>
              <a:buChar char="v"/>
            </a:pPr>
            <a:r>
              <a:rPr lang="en-US" sz="2000" dirty="0" smtClean="0"/>
              <a:t>Contractor-Assisted Program</a:t>
            </a:r>
          </a:p>
          <a:p>
            <a:pPr marL="0" indent="0">
              <a:buClr>
                <a:schemeClr val="accent1">
                  <a:lumMod val="75000"/>
                </a:schemeClr>
              </a:buClr>
              <a:buNone/>
            </a:pPr>
            <a:endParaRPr lang="en-US" sz="2000" dirty="0" smtClean="0"/>
          </a:p>
          <a:p>
            <a:pPr marL="228600" indent="-228600">
              <a:buClr>
                <a:schemeClr val="accent1">
                  <a:lumMod val="75000"/>
                </a:schemeClr>
              </a:buClr>
              <a:buFont typeface="Wingdings" pitchFamily="2" charset="2"/>
              <a:buChar char="v"/>
            </a:pPr>
            <a:r>
              <a:rPr lang="en-US" sz="2000" dirty="0" smtClean="0"/>
              <a:t>Follow Independent Professional Standards</a:t>
            </a:r>
          </a:p>
          <a:p>
            <a:pPr>
              <a:buClr>
                <a:schemeClr val="accent1">
                  <a:lumMod val="75000"/>
                </a:schemeClr>
              </a:buClr>
              <a:buFont typeface="Wingdings" pitchFamily="2" charset="2"/>
              <a:buChar char="v"/>
            </a:pPr>
            <a:endParaRPr lang="en-US" dirty="0"/>
          </a:p>
        </p:txBody>
      </p:sp>
      <p:sp>
        <p:nvSpPr>
          <p:cNvPr id="6" name="Title 5"/>
          <p:cNvSpPr>
            <a:spLocks noGrp="1"/>
          </p:cNvSpPr>
          <p:nvPr>
            <p:ph type="title"/>
          </p:nvPr>
        </p:nvSpPr>
        <p:spPr>
          <a:xfrm>
            <a:off x="457200" y="574431"/>
            <a:ext cx="8229600" cy="1348154"/>
          </a:xfrm>
        </p:spPr>
        <p:txBody>
          <a:bodyPr anchor="t"/>
          <a:lstStyle/>
          <a:p>
            <a:r>
              <a:rPr lang="en-US" dirty="0" smtClean="0"/>
              <a:t>Financial Management Oversight (FMO) Program</a:t>
            </a:r>
            <a:endParaRPr lang="en-US" dirty="0"/>
          </a:p>
        </p:txBody>
      </p:sp>
      <p:sp>
        <p:nvSpPr>
          <p:cNvPr id="3" name="Slide Number Placeholder 2"/>
          <p:cNvSpPr>
            <a:spLocks noGrp="1"/>
          </p:cNvSpPr>
          <p:nvPr>
            <p:ph type="sldNum" sz="quarter" idx="11"/>
          </p:nvPr>
        </p:nvSpPr>
        <p:spPr/>
        <p:txBody>
          <a:bodyPr/>
          <a:lstStyle/>
          <a:p>
            <a:fld id="{81582BD6-FC20-4557-852B-8433F8572D30}" type="slidenum">
              <a:rPr lang="en-US" smtClean="0"/>
              <a:pPr/>
              <a:t>78</a:t>
            </a:fld>
            <a:endParaRPr lang="en-US" dirty="0"/>
          </a:p>
        </p:txBody>
      </p:sp>
    </p:spTree>
    <p:extLst>
      <p:ext uri="{BB962C8B-B14F-4D97-AF65-F5344CB8AC3E}">
        <p14:creationId xmlns:p14="http://schemas.microsoft.com/office/powerpoint/2010/main" val="37213993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914400" y="1817077"/>
            <a:ext cx="7848600" cy="4736122"/>
          </a:xfrm>
        </p:spPr>
        <p:txBody>
          <a:bodyPr>
            <a:normAutofit fontScale="92500" lnSpcReduction="20000"/>
          </a:bodyPr>
          <a:lstStyle/>
          <a:p>
            <a:pPr>
              <a:buClr>
                <a:schemeClr val="bg2">
                  <a:lumMod val="50000"/>
                </a:schemeClr>
              </a:buClr>
            </a:pPr>
            <a:r>
              <a:rPr lang="en-US" sz="2800" b="1" dirty="0" smtClean="0"/>
              <a:t>Types of FMO Reviews</a:t>
            </a:r>
          </a:p>
          <a:p>
            <a:pPr lvl="1">
              <a:buClr>
                <a:schemeClr val="bg2">
                  <a:lumMod val="50000"/>
                </a:schemeClr>
              </a:buClr>
            </a:pPr>
            <a:r>
              <a:rPr lang="en-US" sz="2800" dirty="0" smtClean="0"/>
              <a:t>Full Scope Systems Review – Examination of controls to ensure compliance with common rules.</a:t>
            </a:r>
          </a:p>
          <a:p>
            <a:pPr lvl="1">
              <a:buClr>
                <a:schemeClr val="bg2">
                  <a:lumMod val="50000"/>
                </a:schemeClr>
              </a:buClr>
            </a:pPr>
            <a:r>
              <a:rPr lang="en-US" sz="2800" dirty="0" smtClean="0"/>
              <a:t>Follow-up Review – When requested, review status of full scope findings.</a:t>
            </a:r>
          </a:p>
          <a:p>
            <a:pPr lvl="1">
              <a:buClr>
                <a:schemeClr val="bg2">
                  <a:lumMod val="50000"/>
                </a:schemeClr>
              </a:buClr>
            </a:pPr>
            <a:r>
              <a:rPr lang="en-US" sz="2800" dirty="0" smtClean="0"/>
              <a:t>Cost Allocation Plan Review – Review of cost allocation plan.</a:t>
            </a:r>
          </a:p>
          <a:p>
            <a:pPr lvl="1">
              <a:buClr>
                <a:schemeClr val="bg2">
                  <a:lumMod val="50000"/>
                </a:schemeClr>
              </a:buClr>
            </a:pPr>
            <a:r>
              <a:rPr lang="en-US" sz="2800" dirty="0" smtClean="0"/>
              <a:t>Agreed-Upon Procedures – Review of specific items of concern.</a:t>
            </a:r>
          </a:p>
          <a:p>
            <a:pPr lvl="1">
              <a:buClr>
                <a:schemeClr val="bg2">
                  <a:lumMod val="50000"/>
                </a:schemeClr>
              </a:buClr>
            </a:pPr>
            <a:r>
              <a:rPr lang="en-US" sz="2800" dirty="0" smtClean="0"/>
              <a:t>Financial Condition and Capability Assessment – Review of financial ability to meet grant requirements.</a:t>
            </a:r>
          </a:p>
          <a:p>
            <a:pPr lvl="1"/>
            <a:endParaRPr lang="en-US" sz="2800" dirty="0" smtClean="0"/>
          </a:p>
          <a:p>
            <a:endParaRPr lang="en-US" sz="2800" dirty="0" smtClean="0"/>
          </a:p>
        </p:txBody>
      </p:sp>
      <p:sp>
        <p:nvSpPr>
          <p:cNvPr id="6" name="Title 5"/>
          <p:cNvSpPr>
            <a:spLocks noGrp="1"/>
          </p:cNvSpPr>
          <p:nvPr>
            <p:ph type="title"/>
          </p:nvPr>
        </p:nvSpPr>
        <p:spPr>
          <a:xfrm>
            <a:off x="457200" y="436562"/>
            <a:ext cx="8229600" cy="1380515"/>
          </a:xfrm>
        </p:spPr>
        <p:txBody>
          <a:bodyPr anchor="t"/>
          <a:lstStyle/>
          <a:p>
            <a:r>
              <a:rPr lang="en-US" dirty="0" smtClean="0"/>
              <a:t>Financial Management Oversight (FMO) Program</a:t>
            </a:r>
            <a:endParaRPr lang="en-US" dirty="0"/>
          </a:p>
        </p:txBody>
      </p:sp>
      <p:sp>
        <p:nvSpPr>
          <p:cNvPr id="3" name="Slide Number Placeholder 2"/>
          <p:cNvSpPr>
            <a:spLocks noGrp="1"/>
          </p:cNvSpPr>
          <p:nvPr>
            <p:ph type="sldNum" sz="quarter" idx="11"/>
          </p:nvPr>
        </p:nvSpPr>
        <p:spPr/>
        <p:txBody>
          <a:bodyPr/>
          <a:lstStyle/>
          <a:p>
            <a:fld id="{81582BD6-FC20-4557-852B-8433F8572D30}" type="slidenum">
              <a:rPr lang="en-US" smtClean="0"/>
              <a:pPr/>
              <a:t>79</a:t>
            </a:fld>
            <a:endParaRPr lang="en-US" dirty="0"/>
          </a:p>
        </p:txBody>
      </p:sp>
    </p:spTree>
    <p:extLst>
      <p:ext uri="{BB962C8B-B14F-4D97-AF65-F5344CB8AC3E}">
        <p14:creationId xmlns:p14="http://schemas.microsoft.com/office/powerpoint/2010/main" val="79780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38200" y="1600200"/>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937846" y="971305"/>
            <a:ext cx="7391400" cy="457200"/>
          </a:xfrm>
        </p:spPr>
        <p:txBody>
          <a:bodyPr/>
          <a:lstStyle/>
          <a:p>
            <a:pPr algn="ctr"/>
            <a:r>
              <a:rPr lang="en-US" dirty="0" smtClean="0"/>
              <a:t>Standards Addressed by 49 CFR 18.20 and 19.21(b)</a:t>
            </a:r>
            <a:endParaRPr lang="en-US" dirty="0"/>
          </a:p>
        </p:txBody>
      </p:sp>
      <p:sp>
        <p:nvSpPr>
          <p:cNvPr id="4" name="Title 3"/>
          <p:cNvSpPr>
            <a:spLocks noGrp="1"/>
          </p:cNvSpPr>
          <p:nvPr>
            <p:ph type="title"/>
          </p:nvPr>
        </p:nvSpPr>
        <p:spPr/>
        <p:txBody>
          <a:bodyPr anchor="t">
            <a:normAutofit fontScale="90000"/>
          </a:bodyPr>
          <a:lstStyle/>
          <a:p>
            <a:r>
              <a:rPr lang="en-US" dirty="0" smtClean="0"/>
              <a:t>Common Rules</a:t>
            </a:r>
            <a:br>
              <a:rPr lang="en-US" dirty="0" smtClean="0"/>
            </a:b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8</a:t>
            </a:fld>
            <a:endParaRPr lang="en-US" dirty="0"/>
          </a:p>
        </p:txBody>
      </p:sp>
    </p:spTree>
    <p:extLst>
      <p:ext uri="{BB962C8B-B14F-4D97-AF65-F5344CB8AC3E}">
        <p14:creationId xmlns:p14="http://schemas.microsoft.com/office/powerpoint/2010/main" val="12343210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2495949"/>
              </p:ext>
            </p:extLst>
          </p:nvPr>
        </p:nvGraphicFramePr>
        <p:xfrm>
          <a:off x="609600" y="164123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200" y="401392"/>
            <a:ext cx="8229600" cy="1204668"/>
          </a:xfrm>
        </p:spPr>
        <p:txBody>
          <a:bodyPr anchor="ctr"/>
          <a:lstStyle/>
          <a:p>
            <a:r>
              <a:rPr lang="en-US" dirty="0"/>
              <a:t>Financial Management Oversight (FMO) </a:t>
            </a:r>
            <a:r>
              <a:rPr lang="en-US" dirty="0" smtClean="0"/>
              <a:t>Program</a:t>
            </a:r>
            <a:endParaRPr lang="en-US"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80</a:t>
            </a:fld>
            <a:endParaRPr lang="en-US" dirty="0"/>
          </a:p>
        </p:txBody>
      </p:sp>
    </p:spTree>
    <p:extLst>
      <p:ext uri="{BB962C8B-B14F-4D97-AF65-F5344CB8AC3E}">
        <p14:creationId xmlns:p14="http://schemas.microsoft.com/office/powerpoint/2010/main" val="37640115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74417518"/>
              </p:ext>
            </p:extLst>
          </p:nvPr>
        </p:nvGraphicFramePr>
        <p:xfrm>
          <a:off x="685800" y="1600200"/>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1143000" y="990600"/>
            <a:ext cx="7620000" cy="457200"/>
          </a:xfrm>
        </p:spPr>
        <p:txBody>
          <a:bodyPr>
            <a:normAutofit/>
          </a:bodyPr>
          <a:lstStyle/>
          <a:p>
            <a:pPr algn="ctr"/>
            <a:r>
              <a:rPr lang="en-US" dirty="0" smtClean="0"/>
              <a:t>Phases of the Review</a:t>
            </a:r>
            <a:endParaRPr lang="en-US" dirty="0"/>
          </a:p>
        </p:txBody>
      </p:sp>
      <p:sp>
        <p:nvSpPr>
          <p:cNvPr id="4" name="Title 3"/>
          <p:cNvSpPr>
            <a:spLocks noGrp="1"/>
          </p:cNvSpPr>
          <p:nvPr>
            <p:ph type="title"/>
          </p:nvPr>
        </p:nvSpPr>
        <p:spPr>
          <a:xfrm>
            <a:off x="1143000" y="533401"/>
            <a:ext cx="8001000" cy="639763"/>
          </a:xfrm>
        </p:spPr>
        <p:txBody>
          <a:bodyPr anchor="t"/>
          <a:lstStyle/>
          <a:p>
            <a:r>
              <a:rPr lang="en-US" sz="3200" dirty="0" smtClean="0"/>
              <a:t>Full Scope Systems Review Process</a:t>
            </a:r>
            <a:br>
              <a:rPr lang="en-US" sz="3200" dirty="0" smtClean="0"/>
            </a:br>
            <a:endParaRPr lang="en-US" sz="3200"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81</a:t>
            </a:fld>
            <a:endParaRPr lang="en-US" dirty="0"/>
          </a:p>
        </p:txBody>
      </p:sp>
    </p:spTree>
    <p:extLst>
      <p:ext uri="{BB962C8B-B14F-4D97-AF65-F5344CB8AC3E}">
        <p14:creationId xmlns:p14="http://schemas.microsoft.com/office/powerpoint/2010/main" val="9592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graphicEl>
                                              <a:dgm id="{1F681F50-100A-4719-B030-6D6603BFC779}"/>
                                            </p:graphicEl>
                                          </p:spTgt>
                                        </p:tgtEl>
                                        <p:attrNameLst>
                                          <p:attrName>style.visibility</p:attrName>
                                        </p:attrNameLst>
                                      </p:cBhvr>
                                      <p:to>
                                        <p:strVal val="visible"/>
                                      </p:to>
                                    </p:set>
                                    <p:anim calcmode="lin" valueType="num">
                                      <p:cBhvr>
                                        <p:cTn id="7" dur="1000" fill="hold"/>
                                        <p:tgtEl>
                                          <p:spTgt spid="5">
                                            <p:graphicEl>
                                              <a:dgm id="{1F681F50-100A-4719-B030-6D6603BFC779}"/>
                                            </p:graphicEl>
                                          </p:spTgt>
                                        </p:tgtEl>
                                        <p:attrNameLst>
                                          <p:attrName>ppt_x</p:attrName>
                                        </p:attrNameLst>
                                      </p:cBhvr>
                                      <p:tavLst>
                                        <p:tav tm="0">
                                          <p:val>
                                            <p:strVal val="#ppt_x-.2"/>
                                          </p:val>
                                        </p:tav>
                                        <p:tav tm="100000">
                                          <p:val>
                                            <p:strVal val="#ppt_x"/>
                                          </p:val>
                                        </p:tav>
                                      </p:tavLst>
                                    </p:anim>
                                    <p:anim calcmode="lin" valueType="num">
                                      <p:cBhvr>
                                        <p:cTn id="8" dur="1000" fill="hold"/>
                                        <p:tgtEl>
                                          <p:spTgt spid="5">
                                            <p:graphicEl>
                                              <a:dgm id="{1F681F50-100A-4719-B030-6D6603BFC779}"/>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graphicEl>
                                              <a:dgm id="{1F681F50-100A-4719-B030-6D6603BFC779}"/>
                                            </p:graphic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graphicEl>
                                              <a:dgm id="{561AB323-DA0D-4C6E-A391-25106770E089}"/>
                                            </p:graphicEl>
                                          </p:spTgt>
                                        </p:tgtEl>
                                        <p:attrNameLst>
                                          <p:attrName>style.visibility</p:attrName>
                                        </p:attrNameLst>
                                      </p:cBhvr>
                                      <p:to>
                                        <p:strVal val="visible"/>
                                      </p:to>
                                    </p:set>
                                    <p:anim calcmode="lin" valueType="num">
                                      <p:cBhvr>
                                        <p:cTn id="12" dur="1000" fill="hold"/>
                                        <p:tgtEl>
                                          <p:spTgt spid="5">
                                            <p:graphicEl>
                                              <a:dgm id="{561AB323-DA0D-4C6E-A391-25106770E089}"/>
                                            </p:graphicEl>
                                          </p:spTgt>
                                        </p:tgtEl>
                                        <p:attrNameLst>
                                          <p:attrName>ppt_x</p:attrName>
                                        </p:attrNameLst>
                                      </p:cBhvr>
                                      <p:tavLst>
                                        <p:tav tm="0">
                                          <p:val>
                                            <p:strVal val="#ppt_x-.2"/>
                                          </p:val>
                                        </p:tav>
                                        <p:tav tm="100000">
                                          <p:val>
                                            <p:strVal val="#ppt_x"/>
                                          </p:val>
                                        </p:tav>
                                      </p:tavLst>
                                    </p:anim>
                                    <p:anim calcmode="lin" valueType="num">
                                      <p:cBhvr>
                                        <p:cTn id="13" dur="1000" fill="hold"/>
                                        <p:tgtEl>
                                          <p:spTgt spid="5">
                                            <p:graphicEl>
                                              <a:dgm id="{561AB323-DA0D-4C6E-A391-25106770E089}"/>
                                            </p:graphic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graphicEl>
                                              <a:dgm id="{561AB323-DA0D-4C6E-A391-25106770E08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graphicEl>
                                              <a:dgm id="{E03B71AF-C083-45ED-808A-24963B557BEE}"/>
                                            </p:graphicEl>
                                          </p:spTgt>
                                        </p:tgtEl>
                                        <p:attrNameLst>
                                          <p:attrName>style.visibility</p:attrName>
                                        </p:attrNameLst>
                                      </p:cBhvr>
                                      <p:to>
                                        <p:strVal val="visible"/>
                                      </p:to>
                                    </p:set>
                                    <p:anim calcmode="lin" valueType="num">
                                      <p:cBhvr>
                                        <p:cTn id="19" dur="1000" fill="hold"/>
                                        <p:tgtEl>
                                          <p:spTgt spid="5">
                                            <p:graphicEl>
                                              <a:dgm id="{E03B71AF-C083-45ED-808A-24963B557BEE}"/>
                                            </p:graphicEl>
                                          </p:spTgt>
                                        </p:tgtEl>
                                        <p:attrNameLst>
                                          <p:attrName>ppt_x</p:attrName>
                                        </p:attrNameLst>
                                      </p:cBhvr>
                                      <p:tavLst>
                                        <p:tav tm="0">
                                          <p:val>
                                            <p:strVal val="#ppt_x-.2"/>
                                          </p:val>
                                        </p:tav>
                                        <p:tav tm="100000">
                                          <p:val>
                                            <p:strVal val="#ppt_x"/>
                                          </p:val>
                                        </p:tav>
                                      </p:tavLst>
                                    </p:anim>
                                    <p:anim calcmode="lin" valueType="num">
                                      <p:cBhvr>
                                        <p:cTn id="20" dur="1000" fill="hold"/>
                                        <p:tgtEl>
                                          <p:spTgt spid="5">
                                            <p:graphicEl>
                                              <a:dgm id="{E03B71AF-C083-45ED-808A-24963B557BEE}"/>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graphicEl>
                                              <a:dgm id="{E03B71AF-C083-45ED-808A-24963B557BEE}"/>
                                            </p:graphic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
                                            <p:graphicEl>
                                              <a:dgm id="{C7E39371-1BCD-4A02-B57D-82501986154A}"/>
                                            </p:graphicEl>
                                          </p:spTgt>
                                        </p:tgtEl>
                                        <p:attrNameLst>
                                          <p:attrName>style.visibility</p:attrName>
                                        </p:attrNameLst>
                                      </p:cBhvr>
                                      <p:to>
                                        <p:strVal val="visible"/>
                                      </p:to>
                                    </p:set>
                                    <p:anim calcmode="lin" valueType="num">
                                      <p:cBhvr>
                                        <p:cTn id="24" dur="1000" fill="hold"/>
                                        <p:tgtEl>
                                          <p:spTgt spid="5">
                                            <p:graphicEl>
                                              <a:dgm id="{C7E39371-1BCD-4A02-B57D-82501986154A}"/>
                                            </p:graphicEl>
                                          </p:spTgt>
                                        </p:tgtEl>
                                        <p:attrNameLst>
                                          <p:attrName>ppt_x</p:attrName>
                                        </p:attrNameLst>
                                      </p:cBhvr>
                                      <p:tavLst>
                                        <p:tav tm="0">
                                          <p:val>
                                            <p:strVal val="#ppt_x-.2"/>
                                          </p:val>
                                        </p:tav>
                                        <p:tav tm="100000">
                                          <p:val>
                                            <p:strVal val="#ppt_x"/>
                                          </p:val>
                                        </p:tav>
                                      </p:tavLst>
                                    </p:anim>
                                    <p:anim calcmode="lin" valueType="num">
                                      <p:cBhvr>
                                        <p:cTn id="25" dur="1000" fill="hold"/>
                                        <p:tgtEl>
                                          <p:spTgt spid="5">
                                            <p:graphicEl>
                                              <a:dgm id="{C7E39371-1BCD-4A02-B57D-82501986154A}"/>
                                            </p:graphic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graphicEl>
                                              <a:dgm id="{C7E39371-1BCD-4A02-B57D-82501986154A}"/>
                                            </p:graphic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
                                            <p:graphicEl>
                                              <a:dgm id="{0FDCB701-F82C-48C0-B65D-0FC3271290AB}"/>
                                            </p:graphicEl>
                                          </p:spTgt>
                                        </p:tgtEl>
                                        <p:attrNameLst>
                                          <p:attrName>style.visibility</p:attrName>
                                        </p:attrNameLst>
                                      </p:cBhvr>
                                      <p:to>
                                        <p:strVal val="visible"/>
                                      </p:to>
                                    </p:set>
                                    <p:anim calcmode="lin" valueType="num">
                                      <p:cBhvr>
                                        <p:cTn id="29" dur="1000" fill="hold"/>
                                        <p:tgtEl>
                                          <p:spTgt spid="5">
                                            <p:graphicEl>
                                              <a:dgm id="{0FDCB701-F82C-48C0-B65D-0FC3271290AB}"/>
                                            </p:graphicEl>
                                          </p:spTgt>
                                        </p:tgtEl>
                                        <p:attrNameLst>
                                          <p:attrName>ppt_x</p:attrName>
                                        </p:attrNameLst>
                                      </p:cBhvr>
                                      <p:tavLst>
                                        <p:tav tm="0">
                                          <p:val>
                                            <p:strVal val="#ppt_x-.2"/>
                                          </p:val>
                                        </p:tav>
                                        <p:tav tm="100000">
                                          <p:val>
                                            <p:strVal val="#ppt_x"/>
                                          </p:val>
                                        </p:tav>
                                      </p:tavLst>
                                    </p:anim>
                                    <p:anim calcmode="lin" valueType="num">
                                      <p:cBhvr>
                                        <p:cTn id="30" dur="1000" fill="hold"/>
                                        <p:tgtEl>
                                          <p:spTgt spid="5">
                                            <p:graphicEl>
                                              <a:dgm id="{0FDCB701-F82C-48C0-B65D-0FC3271290AB}"/>
                                            </p:graphic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graphicEl>
                                              <a:dgm id="{0FDCB701-F82C-48C0-B65D-0FC3271290A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5">
                                            <p:graphicEl>
                                              <a:dgm id="{0C939AC8-1204-43DB-95E9-529D0CD6D44C}"/>
                                            </p:graphicEl>
                                          </p:spTgt>
                                        </p:tgtEl>
                                        <p:attrNameLst>
                                          <p:attrName>style.visibility</p:attrName>
                                        </p:attrNameLst>
                                      </p:cBhvr>
                                      <p:to>
                                        <p:strVal val="visible"/>
                                      </p:to>
                                    </p:set>
                                    <p:anim calcmode="lin" valueType="num">
                                      <p:cBhvr>
                                        <p:cTn id="36" dur="1000" fill="hold"/>
                                        <p:tgtEl>
                                          <p:spTgt spid="5">
                                            <p:graphicEl>
                                              <a:dgm id="{0C939AC8-1204-43DB-95E9-529D0CD6D44C}"/>
                                            </p:graphicEl>
                                          </p:spTgt>
                                        </p:tgtEl>
                                        <p:attrNameLst>
                                          <p:attrName>ppt_x</p:attrName>
                                        </p:attrNameLst>
                                      </p:cBhvr>
                                      <p:tavLst>
                                        <p:tav tm="0">
                                          <p:val>
                                            <p:strVal val="#ppt_x-.2"/>
                                          </p:val>
                                        </p:tav>
                                        <p:tav tm="100000">
                                          <p:val>
                                            <p:strVal val="#ppt_x"/>
                                          </p:val>
                                        </p:tav>
                                      </p:tavLst>
                                    </p:anim>
                                    <p:anim calcmode="lin" valueType="num">
                                      <p:cBhvr>
                                        <p:cTn id="37" dur="1000" fill="hold"/>
                                        <p:tgtEl>
                                          <p:spTgt spid="5">
                                            <p:graphicEl>
                                              <a:dgm id="{0C939AC8-1204-43DB-95E9-529D0CD6D44C}"/>
                                            </p:graphic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
                                            <p:graphicEl>
                                              <a:dgm id="{0C939AC8-1204-43DB-95E9-529D0CD6D44C}"/>
                                            </p:graphicEl>
                                          </p:spTgt>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5">
                                            <p:graphicEl>
                                              <a:dgm id="{30A93A71-F119-48C9-A610-0D1EFDDCA8A2}"/>
                                            </p:graphicEl>
                                          </p:spTgt>
                                        </p:tgtEl>
                                        <p:attrNameLst>
                                          <p:attrName>style.visibility</p:attrName>
                                        </p:attrNameLst>
                                      </p:cBhvr>
                                      <p:to>
                                        <p:strVal val="visible"/>
                                      </p:to>
                                    </p:set>
                                    <p:anim calcmode="lin" valueType="num">
                                      <p:cBhvr>
                                        <p:cTn id="41" dur="1000" fill="hold"/>
                                        <p:tgtEl>
                                          <p:spTgt spid="5">
                                            <p:graphicEl>
                                              <a:dgm id="{30A93A71-F119-48C9-A610-0D1EFDDCA8A2}"/>
                                            </p:graphicEl>
                                          </p:spTgt>
                                        </p:tgtEl>
                                        <p:attrNameLst>
                                          <p:attrName>ppt_x</p:attrName>
                                        </p:attrNameLst>
                                      </p:cBhvr>
                                      <p:tavLst>
                                        <p:tav tm="0">
                                          <p:val>
                                            <p:strVal val="#ppt_x-.2"/>
                                          </p:val>
                                        </p:tav>
                                        <p:tav tm="100000">
                                          <p:val>
                                            <p:strVal val="#ppt_x"/>
                                          </p:val>
                                        </p:tav>
                                      </p:tavLst>
                                    </p:anim>
                                    <p:anim calcmode="lin" valueType="num">
                                      <p:cBhvr>
                                        <p:cTn id="42" dur="1000" fill="hold"/>
                                        <p:tgtEl>
                                          <p:spTgt spid="5">
                                            <p:graphicEl>
                                              <a:dgm id="{30A93A71-F119-48C9-A610-0D1EFDDCA8A2}"/>
                                            </p:graphic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graphicEl>
                                              <a:dgm id="{30A93A71-F119-48C9-A610-0D1EFDDCA8A2}"/>
                                            </p:graphicEl>
                                          </p:spTgt>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5">
                                            <p:graphicEl>
                                              <a:dgm id="{E75E5645-1987-4113-B70C-325CF4F69A1D}"/>
                                            </p:graphicEl>
                                          </p:spTgt>
                                        </p:tgtEl>
                                        <p:attrNameLst>
                                          <p:attrName>style.visibility</p:attrName>
                                        </p:attrNameLst>
                                      </p:cBhvr>
                                      <p:to>
                                        <p:strVal val="visible"/>
                                      </p:to>
                                    </p:set>
                                    <p:anim calcmode="lin" valueType="num">
                                      <p:cBhvr>
                                        <p:cTn id="46" dur="1000" fill="hold"/>
                                        <p:tgtEl>
                                          <p:spTgt spid="5">
                                            <p:graphicEl>
                                              <a:dgm id="{E75E5645-1987-4113-B70C-325CF4F69A1D}"/>
                                            </p:graphicEl>
                                          </p:spTgt>
                                        </p:tgtEl>
                                        <p:attrNameLst>
                                          <p:attrName>ppt_x</p:attrName>
                                        </p:attrNameLst>
                                      </p:cBhvr>
                                      <p:tavLst>
                                        <p:tav tm="0">
                                          <p:val>
                                            <p:strVal val="#ppt_x-.2"/>
                                          </p:val>
                                        </p:tav>
                                        <p:tav tm="100000">
                                          <p:val>
                                            <p:strVal val="#ppt_x"/>
                                          </p:val>
                                        </p:tav>
                                      </p:tavLst>
                                    </p:anim>
                                    <p:anim calcmode="lin" valueType="num">
                                      <p:cBhvr>
                                        <p:cTn id="47" dur="1000" fill="hold"/>
                                        <p:tgtEl>
                                          <p:spTgt spid="5">
                                            <p:graphicEl>
                                              <a:dgm id="{E75E5645-1987-4113-B70C-325CF4F69A1D}"/>
                                            </p:graphic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5">
                                            <p:graphicEl>
                                              <a:dgm id="{E75E5645-1987-4113-B70C-325CF4F69A1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5">
                                            <p:graphicEl>
                                              <a:dgm id="{8B344127-A2E7-4B39-B127-B2E167844770}"/>
                                            </p:graphicEl>
                                          </p:spTgt>
                                        </p:tgtEl>
                                        <p:attrNameLst>
                                          <p:attrName>style.visibility</p:attrName>
                                        </p:attrNameLst>
                                      </p:cBhvr>
                                      <p:to>
                                        <p:strVal val="visible"/>
                                      </p:to>
                                    </p:set>
                                    <p:anim calcmode="lin" valueType="num">
                                      <p:cBhvr>
                                        <p:cTn id="53" dur="1000" fill="hold"/>
                                        <p:tgtEl>
                                          <p:spTgt spid="5">
                                            <p:graphicEl>
                                              <a:dgm id="{8B344127-A2E7-4B39-B127-B2E167844770}"/>
                                            </p:graphicEl>
                                          </p:spTgt>
                                        </p:tgtEl>
                                        <p:attrNameLst>
                                          <p:attrName>ppt_x</p:attrName>
                                        </p:attrNameLst>
                                      </p:cBhvr>
                                      <p:tavLst>
                                        <p:tav tm="0">
                                          <p:val>
                                            <p:strVal val="#ppt_x-.2"/>
                                          </p:val>
                                        </p:tav>
                                        <p:tav tm="100000">
                                          <p:val>
                                            <p:strVal val="#ppt_x"/>
                                          </p:val>
                                        </p:tav>
                                      </p:tavLst>
                                    </p:anim>
                                    <p:anim calcmode="lin" valueType="num">
                                      <p:cBhvr>
                                        <p:cTn id="54" dur="1000" fill="hold"/>
                                        <p:tgtEl>
                                          <p:spTgt spid="5">
                                            <p:graphicEl>
                                              <a:dgm id="{8B344127-A2E7-4B39-B127-B2E167844770}"/>
                                            </p:graphic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
                                            <p:graphicEl>
                                              <a:dgm id="{8B344127-A2E7-4B39-B127-B2E167844770}"/>
                                            </p:graphicEl>
                                          </p:spTgt>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5">
                                            <p:graphicEl>
                                              <a:dgm id="{693975C8-4260-4E52-96B6-4680CE882236}"/>
                                            </p:graphicEl>
                                          </p:spTgt>
                                        </p:tgtEl>
                                        <p:attrNameLst>
                                          <p:attrName>style.visibility</p:attrName>
                                        </p:attrNameLst>
                                      </p:cBhvr>
                                      <p:to>
                                        <p:strVal val="visible"/>
                                      </p:to>
                                    </p:set>
                                    <p:anim calcmode="lin" valueType="num">
                                      <p:cBhvr>
                                        <p:cTn id="58" dur="1000" fill="hold"/>
                                        <p:tgtEl>
                                          <p:spTgt spid="5">
                                            <p:graphicEl>
                                              <a:dgm id="{693975C8-4260-4E52-96B6-4680CE882236}"/>
                                            </p:graphicEl>
                                          </p:spTgt>
                                        </p:tgtEl>
                                        <p:attrNameLst>
                                          <p:attrName>ppt_x</p:attrName>
                                        </p:attrNameLst>
                                      </p:cBhvr>
                                      <p:tavLst>
                                        <p:tav tm="0">
                                          <p:val>
                                            <p:strVal val="#ppt_x-.2"/>
                                          </p:val>
                                        </p:tav>
                                        <p:tav tm="100000">
                                          <p:val>
                                            <p:strVal val="#ppt_x"/>
                                          </p:val>
                                        </p:tav>
                                      </p:tavLst>
                                    </p:anim>
                                    <p:anim calcmode="lin" valueType="num">
                                      <p:cBhvr>
                                        <p:cTn id="59" dur="1000" fill="hold"/>
                                        <p:tgtEl>
                                          <p:spTgt spid="5">
                                            <p:graphicEl>
                                              <a:dgm id="{693975C8-4260-4E52-96B6-4680CE882236}"/>
                                            </p:graphic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5">
                                            <p:graphicEl>
                                              <a:dgm id="{693975C8-4260-4E52-96B6-4680CE882236}"/>
                                            </p:graphicEl>
                                          </p:spTgt>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5">
                                            <p:graphicEl>
                                              <a:dgm id="{FDE75F29-8460-4AF1-85C3-4EA7F79609C5}"/>
                                            </p:graphicEl>
                                          </p:spTgt>
                                        </p:tgtEl>
                                        <p:attrNameLst>
                                          <p:attrName>style.visibility</p:attrName>
                                        </p:attrNameLst>
                                      </p:cBhvr>
                                      <p:to>
                                        <p:strVal val="visible"/>
                                      </p:to>
                                    </p:set>
                                    <p:anim calcmode="lin" valueType="num">
                                      <p:cBhvr>
                                        <p:cTn id="63" dur="1000" fill="hold"/>
                                        <p:tgtEl>
                                          <p:spTgt spid="5">
                                            <p:graphicEl>
                                              <a:dgm id="{FDE75F29-8460-4AF1-85C3-4EA7F79609C5}"/>
                                            </p:graphicEl>
                                          </p:spTgt>
                                        </p:tgtEl>
                                        <p:attrNameLst>
                                          <p:attrName>ppt_x</p:attrName>
                                        </p:attrNameLst>
                                      </p:cBhvr>
                                      <p:tavLst>
                                        <p:tav tm="0">
                                          <p:val>
                                            <p:strVal val="#ppt_x-.2"/>
                                          </p:val>
                                        </p:tav>
                                        <p:tav tm="100000">
                                          <p:val>
                                            <p:strVal val="#ppt_x"/>
                                          </p:val>
                                        </p:tav>
                                      </p:tavLst>
                                    </p:anim>
                                    <p:anim calcmode="lin" valueType="num">
                                      <p:cBhvr>
                                        <p:cTn id="64" dur="1000" fill="hold"/>
                                        <p:tgtEl>
                                          <p:spTgt spid="5">
                                            <p:graphicEl>
                                              <a:dgm id="{FDE75F29-8460-4AF1-85C3-4EA7F79609C5}"/>
                                            </p:graphic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
                                            <p:graphicEl>
                                              <a:dgm id="{FDE75F29-8460-4AF1-85C3-4EA7F79609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524000"/>
          <a:ext cx="8305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p:txBody>
          <a:bodyPr>
            <a:normAutofit/>
          </a:bodyPr>
          <a:lstStyle/>
          <a:p>
            <a:r>
              <a:rPr lang="en-US" dirty="0" smtClean="0"/>
              <a:t>Reporting Timeline</a:t>
            </a:r>
            <a:endParaRPr lang="en-US" dirty="0"/>
          </a:p>
        </p:txBody>
      </p:sp>
      <p:sp>
        <p:nvSpPr>
          <p:cNvPr id="4" name="Title 3"/>
          <p:cNvSpPr>
            <a:spLocks noGrp="1"/>
          </p:cNvSpPr>
          <p:nvPr>
            <p:ph type="title"/>
          </p:nvPr>
        </p:nvSpPr>
        <p:spPr>
          <a:xfrm>
            <a:off x="609600" y="466725"/>
            <a:ext cx="8229600" cy="981075"/>
          </a:xfrm>
        </p:spPr>
        <p:txBody>
          <a:bodyPr anchor="t"/>
          <a:lstStyle/>
          <a:p>
            <a:r>
              <a:rPr lang="en-US" sz="3200" dirty="0" smtClean="0"/>
              <a:t>Full Scope Systems Review Process</a:t>
            </a:r>
            <a:br>
              <a:rPr lang="en-US" sz="3200" dirty="0" smtClean="0"/>
            </a:br>
            <a:endParaRPr lang="en-US" sz="3200" dirty="0"/>
          </a:p>
        </p:txBody>
      </p:sp>
      <p:sp>
        <p:nvSpPr>
          <p:cNvPr id="5" name="Slide Number Placeholder 4"/>
          <p:cNvSpPr>
            <a:spLocks noGrp="1"/>
          </p:cNvSpPr>
          <p:nvPr>
            <p:ph type="sldNum" sz="quarter" idx="4"/>
          </p:nvPr>
        </p:nvSpPr>
        <p:spPr/>
        <p:txBody>
          <a:bodyPr/>
          <a:lstStyle/>
          <a:p>
            <a:fld id="{81582BD6-FC20-4557-852B-8433F8572D30}" type="slidenum">
              <a:rPr lang="en-US" smtClean="0"/>
              <a:pPr/>
              <a:t>82</a:t>
            </a:fld>
            <a:endParaRPr lang="en-US" dirty="0"/>
          </a:p>
        </p:txBody>
      </p:sp>
    </p:spTree>
    <p:extLst>
      <p:ext uri="{BB962C8B-B14F-4D97-AF65-F5344CB8AC3E}">
        <p14:creationId xmlns:p14="http://schemas.microsoft.com/office/powerpoint/2010/main" val="358146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graphicEl>
                                              <a:dgm id="{3992E677-340B-4716-AC7F-5804BE4431DF}"/>
                                            </p:graphicEl>
                                          </p:spTgt>
                                        </p:tgtEl>
                                        <p:attrNameLst>
                                          <p:attrName>style.visibility</p:attrName>
                                        </p:attrNameLst>
                                      </p:cBhvr>
                                      <p:to>
                                        <p:strVal val="visible"/>
                                      </p:to>
                                    </p:set>
                                    <p:anim calcmode="lin" valueType="num">
                                      <p:cBhvr>
                                        <p:cTn id="7" dur="1000" fill="hold"/>
                                        <p:tgtEl>
                                          <p:spTgt spid="7">
                                            <p:graphicEl>
                                              <a:dgm id="{3992E677-340B-4716-AC7F-5804BE4431DF}"/>
                                            </p:graphicEl>
                                          </p:spTgt>
                                        </p:tgtEl>
                                        <p:attrNameLst>
                                          <p:attrName>ppt_x</p:attrName>
                                        </p:attrNameLst>
                                      </p:cBhvr>
                                      <p:tavLst>
                                        <p:tav tm="0">
                                          <p:val>
                                            <p:strVal val="#ppt_x-.2"/>
                                          </p:val>
                                        </p:tav>
                                        <p:tav tm="100000">
                                          <p:val>
                                            <p:strVal val="#ppt_x"/>
                                          </p:val>
                                        </p:tav>
                                      </p:tavLst>
                                    </p:anim>
                                    <p:anim calcmode="lin" valueType="num">
                                      <p:cBhvr>
                                        <p:cTn id="8" dur="1000" fill="hold"/>
                                        <p:tgtEl>
                                          <p:spTgt spid="7">
                                            <p:graphicEl>
                                              <a:dgm id="{3992E677-340B-4716-AC7F-5804BE4431DF}"/>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graphicEl>
                                              <a:dgm id="{3992E677-340B-4716-AC7F-5804BE4431D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graphicEl>
                                              <a:dgm id="{69E00703-E882-4143-B6D4-5D76C7522D48}"/>
                                            </p:graphicEl>
                                          </p:spTgt>
                                        </p:tgtEl>
                                        <p:attrNameLst>
                                          <p:attrName>style.visibility</p:attrName>
                                        </p:attrNameLst>
                                      </p:cBhvr>
                                      <p:to>
                                        <p:strVal val="visible"/>
                                      </p:to>
                                    </p:set>
                                    <p:anim calcmode="lin" valueType="num">
                                      <p:cBhvr>
                                        <p:cTn id="14" dur="1000" fill="hold"/>
                                        <p:tgtEl>
                                          <p:spTgt spid="7">
                                            <p:graphicEl>
                                              <a:dgm id="{69E00703-E882-4143-B6D4-5D76C7522D48}"/>
                                            </p:graphicEl>
                                          </p:spTgt>
                                        </p:tgtEl>
                                        <p:attrNameLst>
                                          <p:attrName>ppt_x</p:attrName>
                                        </p:attrNameLst>
                                      </p:cBhvr>
                                      <p:tavLst>
                                        <p:tav tm="0">
                                          <p:val>
                                            <p:strVal val="#ppt_x-.2"/>
                                          </p:val>
                                        </p:tav>
                                        <p:tav tm="100000">
                                          <p:val>
                                            <p:strVal val="#ppt_x"/>
                                          </p:val>
                                        </p:tav>
                                      </p:tavLst>
                                    </p:anim>
                                    <p:anim calcmode="lin" valueType="num">
                                      <p:cBhvr>
                                        <p:cTn id="15" dur="1000" fill="hold"/>
                                        <p:tgtEl>
                                          <p:spTgt spid="7">
                                            <p:graphicEl>
                                              <a:dgm id="{69E00703-E882-4143-B6D4-5D76C7522D48}"/>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graphicEl>
                                              <a:dgm id="{69E00703-E882-4143-B6D4-5D76C7522D4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graphicEl>
                                              <a:dgm id="{44651243-01AD-41C0-99B2-4C48F6CB9A55}"/>
                                            </p:graphicEl>
                                          </p:spTgt>
                                        </p:tgtEl>
                                        <p:attrNameLst>
                                          <p:attrName>style.visibility</p:attrName>
                                        </p:attrNameLst>
                                      </p:cBhvr>
                                      <p:to>
                                        <p:strVal val="visible"/>
                                      </p:to>
                                    </p:set>
                                    <p:anim calcmode="lin" valueType="num">
                                      <p:cBhvr>
                                        <p:cTn id="21" dur="1000" fill="hold"/>
                                        <p:tgtEl>
                                          <p:spTgt spid="7">
                                            <p:graphicEl>
                                              <a:dgm id="{44651243-01AD-41C0-99B2-4C48F6CB9A55}"/>
                                            </p:graphicEl>
                                          </p:spTgt>
                                        </p:tgtEl>
                                        <p:attrNameLst>
                                          <p:attrName>ppt_x</p:attrName>
                                        </p:attrNameLst>
                                      </p:cBhvr>
                                      <p:tavLst>
                                        <p:tav tm="0">
                                          <p:val>
                                            <p:strVal val="#ppt_x-.2"/>
                                          </p:val>
                                        </p:tav>
                                        <p:tav tm="100000">
                                          <p:val>
                                            <p:strVal val="#ppt_x"/>
                                          </p:val>
                                        </p:tav>
                                      </p:tavLst>
                                    </p:anim>
                                    <p:anim calcmode="lin" valueType="num">
                                      <p:cBhvr>
                                        <p:cTn id="22" dur="1000" fill="hold"/>
                                        <p:tgtEl>
                                          <p:spTgt spid="7">
                                            <p:graphicEl>
                                              <a:dgm id="{44651243-01AD-41C0-99B2-4C48F6CB9A55}"/>
                                            </p:graphic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graphicEl>
                                              <a:dgm id="{44651243-01AD-41C0-99B2-4C48F6CB9A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7637"/>
            <a:ext cx="8305800" cy="5059363"/>
          </a:xfrm>
        </p:spPr>
        <p:txBody>
          <a:bodyPr>
            <a:normAutofit/>
          </a:bodyPr>
          <a:lstStyle/>
          <a:p>
            <a:pPr marL="274320" indent="-274320">
              <a:lnSpc>
                <a:spcPct val="90000"/>
              </a:lnSpc>
              <a:spcAft>
                <a:spcPct val="10000"/>
              </a:spcAft>
              <a:buClr>
                <a:schemeClr val="accent3"/>
              </a:buClr>
              <a:buNone/>
              <a:defRPr/>
            </a:pPr>
            <a:r>
              <a:rPr lang="en-US" sz="3000" b="1" dirty="0" smtClean="0">
                <a:solidFill>
                  <a:schemeClr val="accent2">
                    <a:lumMod val="75000"/>
                  </a:schemeClr>
                </a:solidFill>
              </a:rPr>
              <a:t>                        Report Format</a:t>
            </a:r>
          </a:p>
          <a:p>
            <a:pPr marL="274320" indent="-274320">
              <a:lnSpc>
                <a:spcPct val="90000"/>
              </a:lnSpc>
              <a:spcAft>
                <a:spcPct val="10000"/>
              </a:spcAft>
              <a:buClr>
                <a:schemeClr val="accent3"/>
              </a:buClr>
              <a:buNone/>
              <a:defRPr/>
            </a:pPr>
            <a:endParaRPr lang="en-US" dirty="0" smtClean="0"/>
          </a:p>
          <a:p>
            <a:pPr marL="274320" indent="-274320">
              <a:lnSpc>
                <a:spcPct val="90000"/>
              </a:lnSpc>
              <a:spcAft>
                <a:spcPct val="10000"/>
              </a:spcAft>
              <a:buClr>
                <a:schemeClr val="accent1">
                  <a:lumMod val="75000"/>
                </a:schemeClr>
              </a:buClr>
              <a:buFont typeface="Wingdings" pitchFamily="2" charset="2"/>
              <a:buChar char="v"/>
              <a:defRPr/>
            </a:pPr>
            <a:r>
              <a:rPr lang="en-US" dirty="0" smtClean="0"/>
              <a:t>Accountants’ Report</a:t>
            </a:r>
          </a:p>
          <a:p>
            <a:pPr marL="274320" indent="-274320">
              <a:lnSpc>
                <a:spcPct val="90000"/>
              </a:lnSpc>
              <a:spcAft>
                <a:spcPct val="10000"/>
              </a:spcAft>
              <a:buClr>
                <a:schemeClr val="accent1">
                  <a:lumMod val="75000"/>
                </a:schemeClr>
              </a:buClr>
              <a:buFont typeface="Wingdings" pitchFamily="2" charset="2"/>
              <a:buChar char="v"/>
              <a:defRPr/>
            </a:pPr>
            <a:r>
              <a:rPr lang="en-US" dirty="0" smtClean="0"/>
              <a:t>Section I    - Description of Grantee</a:t>
            </a:r>
          </a:p>
          <a:p>
            <a:pPr marL="274320" indent="-274320">
              <a:lnSpc>
                <a:spcPct val="90000"/>
              </a:lnSpc>
              <a:spcAft>
                <a:spcPct val="10000"/>
              </a:spcAft>
              <a:buClr>
                <a:schemeClr val="accent1">
                  <a:lumMod val="75000"/>
                </a:schemeClr>
              </a:buClr>
              <a:buFont typeface="Wingdings" pitchFamily="2" charset="2"/>
              <a:buChar char="v"/>
              <a:defRPr/>
            </a:pPr>
            <a:r>
              <a:rPr lang="en-US" dirty="0" smtClean="0"/>
              <a:t>Section II   - Material Weaknesses </a:t>
            </a:r>
          </a:p>
          <a:p>
            <a:pPr marL="274320" indent="-274320">
              <a:lnSpc>
                <a:spcPct val="90000"/>
              </a:lnSpc>
              <a:spcAft>
                <a:spcPct val="10000"/>
              </a:spcAft>
              <a:buClr>
                <a:schemeClr val="accent1">
                  <a:lumMod val="75000"/>
                </a:schemeClr>
              </a:buClr>
              <a:buFont typeface="Wingdings" pitchFamily="2" charset="2"/>
              <a:buChar char="v"/>
              <a:defRPr/>
            </a:pPr>
            <a:r>
              <a:rPr lang="en-US" dirty="0" smtClean="0"/>
              <a:t>Section III  - Significant Deficiencies </a:t>
            </a:r>
          </a:p>
          <a:p>
            <a:pPr marL="274320" indent="-274320">
              <a:lnSpc>
                <a:spcPct val="90000"/>
              </a:lnSpc>
              <a:spcAft>
                <a:spcPct val="10000"/>
              </a:spcAft>
              <a:buClr>
                <a:schemeClr val="accent1">
                  <a:lumMod val="75000"/>
                </a:schemeClr>
              </a:buClr>
              <a:buFont typeface="Wingdings" pitchFamily="2" charset="2"/>
              <a:buChar char="v"/>
              <a:defRPr/>
            </a:pPr>
            <a:r>
              <a:rPr lang="en-US" dirty="0" smtClean="0"/>
              <a:t>Section IV  - Advisory Comments</a:t>
            </a:r>
          </a:p>
          <a:p>
            <a:pPr marL="274320" indent="-274320">
              <a:lnSpc>
                <a:spcPct val="90000"/>
              </a:lnSpc>
              <a:spcAft>
                <a:spcPct val="10000"/>
              </a:spcAft>
              <a:buClr>
                <a:schemeClr val="accent1">
                  <a:lumMod val="75000"/>
                </a:schemeClr>
              </a:buClr>
              <a:buFont typeface="Wingdings" pitchFamily="2" charset="2"/>
              <a:buChar char="v"/>
              <a:defRPr/>
            </a:pPr>
            <a:r>
              <a:rPr lang="en-US" dirty="0" smtClean="0"/>
              <a:t>Section V   - Summary of Findings</a:t>
            </a:r>
          </a:p>
          <a:p>
            <a:pPr marL="274320" indent="-274320">
              <a:lnSpc>
                <a:spcPct val="90000"/>
              </a:lnSpc>
              <a:spcAft>
                <a:spcPct val="10000"/>
              </a:spcAft>
              <a:buClr>
                <a:schemeClr val="accent1">
                  <a:lumMod val="75000"/>
                </a:schemeClr>
              </a:buClr>
              <a:buFont typeface="Wingdings" pitchFamily="2" charset="2"/>
              <a:buChar char="v"/>
              <a:defRPr/>
            </a:pPr>
            <a:r>
              <a:rPr lang="en-US" dirty="0" smtClean="0"/>
              <a:t>Section VI  - Common Rules Criteria</a:t>
            </a:r>
          </a:p>
          <a:p>
            <a:pPr marL="274320" indent="-274320">
              <a:lnSpc>
                <a:spcPct val="90000"/>
              </a:lnSpc>
              <a:spcAft>
                <a:spcPct val="10000"/>
              </a:spcAft>
              <a:buClr>
                <a:schemeClr val="accent1">
                  <a:lumMod val="75000"/>
                </a:schemeClr>
              </a:buClr>
              <a:buFont typeface="Wingdings" pitchFamily="2" charset="2"/>
              <a:buChar char="v"/>
              <a:defRPr/>
            </a:pPr>
            <a:r>
              <a:rPr lang="en-US" dirty="0" smtClean="0"/>
              <a:t>Section VII - Grantee’s Response</a:t>
            </a:r>
          </a:p>
          <a:p>
            <a:pPr marL="274320" indent="-274320">
              <a:lnSpc>
                <a:spcPct val="90000"/>
              </a:lnSpc>
              <a:buClr>
                <a:schemeClr val="accent3"/>
              </a:buClr>
              <a:buNone/>
              <a:defRPr/>
            </a:pPr>
            <a:endParaRPr lang="en-US" sz="1800" b="1" i="1" dirty="0" smtClean="0">
              <a:solidFill>
                <a:srgbClr val="FF9900"/>
              </a:solidFill>
            </a:endParaRPr>
          </a:p>
          <a:p>
            <a:pPr marL="274320" indent="-274320">
              <a:lnSpc>
                <a:spcPct val="90000"/>
              </a:lnSpc>
              <a:buClr>
                <a:schemeClr val="accent3"/>
              </a:buClr>
              <a:buNone/>
              <a:defRPr/>
            </a:pPr>
            <a:endParaRPr lang="en-US" sz="1800" b="1" i="1" dirty="0" smtClean="0">
              <a:solidFill>
                <a:srgbClr val="FF9900"/>
              </a:solidFill>
            </a:endParaRPr>
          </a:p>
          <a:p>
            <a:endParaRPr lang="en-US" dirty="0"/>
          </a:p>
        </p:txBody>
      </p:sp>
      <p:sp>
        <p:nvSpPr>
          <p:cNvPr id="4" name="Title 3"/>
          <p:cNvSpPr>
            <a:spLocks noGrp="1"/>
          </p:cNvSpPr>
          <p:nvPr>
            <p:ph type="title"/>
          </p:nvPr>
        </p:nvSpPr>
        <p:spPr/>
        <p:txBody>
          <a:bodyPr/>
          <a:lstStyle/>
          <a:p>
            <a:r>
              <a:rPr lang="en-US" sz="3200" dirty="0" smtClean="0"/>
              <a:t>Full Scope Systems Review Process</a:t>
            </a:r>
            <a:endParaRPr lang="en-US" sz="3200"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83</a:t>
            </a:fld>
            <a:endParaRPr lang="en-US" dirty="0"/>
          </a:p>
        </p:txBody>
      </p:sp>
    </p:spTree>
    <p:extLst>
      <p:ext uri="{BB962C8B-B14F-4D97-AF65-F5344CB8AC3E}">
        <p14:creationId xmlns:p14="http://schemas.microsoft.com/office/powerpoint/2010/main" val="41949044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dirty="0" smtClean="0"/>
              <a:t>Types of Findings</a:t>
            </a:r>
          </a:p>
          <a:p>
            <a:endParaRPr lang="en-US" dirty="0"/>
          </a:p>
        </p:txBody>
      </p:sp>
      <p:sp>
        <p:nvSpPr>
          <p:cNvPr id="4" name="Title 3"/>
          <p:cNvSpPr>
            <a:spLocks noGrp="1"/>
          </p:cNvSpPr>
          <p:nvPr>
            <p:ph type="title"/>
          </p:nvPr>
        </p:nvSpPr>
        <p:spPr/>
        <p:txBody>
          <a:bodyPr/>
          <a:lstStyle/>
          <a:p>
            <a:r>
              <a:rPr lang="en-US" sz="3200" dirty="0" smtClean="0"/>
              <a:t>Full Scope Systems Review Process</a:t>
            </a:r>
            <a:br>
              <a:rPr lang="en-US" sz="3200" dirty="0" smtClean="0"/>
            </a:br>
            <a:endParaRPr lang="en-US" sz="3200" dirty="0"/>
          </a:p>
        </p:txBody>
      </p:sp>
      <p:sp>
        <p:nvSpPr>
          <p:cNvPr id="6" name="Slide Number Placeholder 5"/>
          <p:cNvSpPr>
            <a:spLocks noGrp="1"/>
          </p:cNvSpPr>
          <p:nvPr>
            <p:ph type="sldNum" sz="quarter" idx="4"/>
          </p:nvPr>
        </p:nvSpPr>
        <p:spPr/>
        <p:txBody>
          <a:bodyPr/>
          <a:lstStyle/>
          <a:p>
            <a:fld id="{81582BD6-FC20-4557-852B-8433F8572D30}" type="slidenum">
              <a:rPr lang="en-US" smtClean="0"/>
              <a:pPr/>
              <a:t>84</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99311359"/>
              </p:ext>
            </p:extLst>
          </p:nvPr>
        </p:nvGraphicFramePr>
        <p:xfrm>
          <a:off x="609600" y="1746738"/>
          <a:ext cx="8305800" cy="339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40599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Weakness</a:t>
            </a:r>
            <a:endParaRPr lang="en-US" dirty="0"/>
          </a:p>
        </p:txBody>
      </p:sp>
      <p:sp>
        <p:nvSpPr>
          <p:cNvPr id="3" name="Content Placeholder 2"/>
          <p:cNvSpPr>
            <a:spLocks noGrp="1"/>
          </p:cNvSpPr>
          <p:nvPr>
            <p:ph idx="1"/>
          </p:nvPr>
        </p:nvSpPr>
        <p:spPr/>
        <p:txBody>
          <a:bodyPr/>
          <a:lstStyle/>
          <a:p>
            <a:pPr marL="0" lvl="0" indent="0">
              <a:buNone/>
            </a:pPr>
            <a:r>
              <a:rPr lang="en-US" dirty="0"/>
              <a:t>A deficiency in internal control, such that there is a reasonable possibility that a material misstatement of the entity’s financial statements will not be prevented or detected and corrected on a timely basis</a:t>
            </a:r>
            <a:r>
              <a:rPr lang="en-US" dirty="0" smtClean="0"/>
              <a:t>.</a:t>
            </a:r>
            <a:endParaRPr lang="en-US" dirty="0"/>
          </a:p>
        </p:txBody>
      </p:sp>
    </p:spTree>
    <p:extLst>
      <p:ext uri="{BB962C8B-B14F-4D97-AF65-F5344CB8AC3E}">
        <p14:creationId xmlns:p14="http://schemas.microsoft.com/office/powerpoint/2010/main" val="32792297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Deficiency</a:t>
            </a:r>
            <a:endParaRPr lang="en-US" dirty="0"/>
          </a:p>
        </p:txBody>
      </p:sp>
      <p:sp>
        <p:nvSpPr>
          <p:cNvPr id="3" name="Content Placeholder 2"/>
          <p:cNvSpPr>
            <a:spLocks noGrp="1"/>
          </p:cNvSpPr>
          <p:nvPr>
            <p:ph idx="1"/>
          </p:nvPr>
        </p:nvSpPr>
        <p:spPr/>
        <p:txBody>
          <a:bodyPr/>
          <a:lstStyle/>
          <a:p>
            <a:pPr marL="0" lvl="0" indent="0">
              <a:buNone/>
            </a:pPr>
            <a:r>
              <a:rPr lang="en-US" dirty="0"/>
              <a:t>A deficiency, or combination of deficiencies, in internal control that is less severe than a material weakness, yet important enough to merit attention by those charged with governance.</a:t>
            </a:r>
          </a:p>
          <a:p>
            <a:pPr marL="0" indent="0">
              <a:buNone/>
            </a:pPr>
            <a:endParaRPr lang="en-US" dirty="0"/>
          </a:p>
        </p:txBody>
      </p:sp>
    </p:spTree>
    <p:extLst>
      <p:ext uri="{BB962C8B-B14F-4D97-AF65-F5344CB8AC3E}">
        <p14:creationId xmlns:p14="http://schemas.microsoft.com/office/powerpoint/2010/main" val="6864429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Comment</a:t>
            </a:r>
            <a:endParaRPr lang="en-US" dirty="0"/>
          </a:p>
        </p:txBody>
      </p:sp>
      <p:sp>
        <p:nvSpPr>
          <p:cNvPr id="3" name="Content Placeholder 2"/>
          <p:cNvSpPr>
            <a:spLocks noGrp="1"/>
          </p:cNvSpPr>
          <p:nvPr>
            <p:ph idx="1"/>
          </p:nvPr>
        </p:nvSpPr>
        <p:spPr/>
        <p:txBody>
          <a:bodyPr/>
          <a:lstStyle/>
          <a:p>
            <a:pPr lvl="0"/>
            <a:r>
              <a:rPr lang="en-US" dirty="0"/>
              <a:t>Do not represent significant deficiencies in the financial management system</a:t>
            </a:r>
          </a:p>
          <a:p>
            <a:r>
              <a:rPr lang="en-US" dirty="0" smtClean="0"/>
              <a:t>Do not represent significan</a:t>
            </a:r>
            <a:r>
              <a:rPr lang="en-US" dirty="0"/>
              <a:t>t</a:t>
            </a:r>
          </a:p>
        </p:txBody>
      </p:sp>
    </p:spTree>
    <p:extLst>
      <p:ext uri="{BB962C8B-B14F-4D97-AF65-F5344CB8AC3E}">
        <p14:creationId xmlns:p14="http://schemas.microsoft.com/office/powerpoint/2010/main" val="7111942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582BD6-FC20-4557-852B-8433F8572D30}" type="slidenum">
              <a:rPr lang="en-US" smtClean="0"/>
              <a:pPr/>
              <a:t>9</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832760881"/>
              </p:ext>
            </p:extLst>
          </p:nvPr>
        </p:nvGraphicFramePr>
        <p:xfrm>
          <a:off x="925513" y="1600200"/>
          <a:ext cx="8218487" cy="443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4294967295"/>
          </p:nvPr>
        </p:nvSpPr>
        <p:spPr>
          <a:xfrm>
            <a:off x="339969" y="855784"/>
            <a:ext cx="8804031" cy="744415"/>
          </a:xfrm>
        </p:spPr>
        <p:txBody>
          <a:bodyPr lIns="0" rIns="0" anchor="b"/>
          <a:lstStyle/>
          <a:p>
            <a:pPr marL="0" indent="0" algn="ctr">
              <a:spcBef>
                <a:spcPts val="0"/>
              </a:spcBef>
              <a:buNone/>
            </a:pPr>
            <a:r>
              <a:rPr lang="en-US" sz="2400" dirty="0" smtClean="0"/>
              <a:t>Standards of 49 CFR 18.20 (Example</a:t>
            </a:r>
            <a:r>
              <a:rPr lang="en-US" sz="2800" dirty="0" smtClean="0"/>
              <a:t>) </a:t>
            </a:r>
            <a:r>
              <a:rPr lang="en-US" sz="2400" dirty="0" smtClean="0"/>
              <a:t>and 49 CFR19.21(b</a:t>
            </a:r>
            <a:r>
              <a:rPr lang="en-US" sz="2800" dirty="0" smtClean="0"/>
              <a:t>)</a:t>
            </a:r>
            <a:endParaRPr lang="en-US" sz="2800" dirty="0"/>
          </a:p>
        </p:txBody>
      </p:sp>
      <p:sp>
        <p:nvSpPr>
          <p:cNvPr id="4" name="Title 3"/>
          <p:cNvSpPr>
            <a:spLocks noGrp="1"/>
          </p:cNvSpPr>
          <p:nvPr>
            <p:ph type="title" idx="4294967295"/>
          </p:nvPr>
        </p:nvSpPr>
        <p:spPr>
          <a:xfrm>
            <a:off x="0" y="527538"/>
            <a:ext cx="8991600" cy="890101"/>
          </a:xfrm>
        </p:spPr>
        <p:txBody>
          <a:bodyPr anchor="t"/>
          <a:lstStyle/>
          <a:p>
            <a:r>
              <a:rPr lang="en-US" dirty="0" smtClean="0"/>
              <a:t>Common Rules</a:t>
            </a:r>
            <a:br>
              <a:rPr lang="en-US" dirty="0" smtClean="0"/>
            </a:br>
            <a:endParaRPr lang="en-US" dirty="0"/>
          </a:p>
        </p:txBody>
      </p:sp>
    </p:spTree>
    <p:extLst>
      <p:ext uri="{BB962C8B-B14F-4D97-AF65-F5344CB8AC3E}">
        <p14:creationId xmlns:p14="http://schemas.microsoft.com/office/powerpoint/2010/main" val="1801881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FTA3 (2)</Template>
  <TotalTime>2321</TotalTime>
  <Words>4030</Words>
  <Application>Microsoft Office PowerPoint</Application>
  <PresentationFormat>On-screen Show (4:3)</PresentationFormat>
  <Paragraphs>891</Paragraphs>
  <Slides>88</Slides>
  <Notes>72</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FTA3 (2)</vt:lpstr>
      <vt:lpstr>Financial Management Oversight FY 2013  </vt:lpstr>
      <vt:lpstr>CONTENTS</vt:lpstr>
      <vt:lpstr>Presentation Objective</vt:lpstr>
      <vt:lpstr>The Common RuleS</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Common Rules </vt:lpstr>
      <vt:lpstr>Federal Cost Principles</vt:lpstr>
      <vt:lpstr>Federal Cost Principles </vt:lpstr>
      <vt:lpstr>Federal Cost Principles</vt:lpstr>
      <vt:lpstr>Federal Cost Principles</vt:lpstr>
      <vt:lpstr>Federal Cost Principles</vt:lpstr>
      <vt:lpstr>Federal Cost Principles </vt:lpstr>
      <vt:lpstr>Federal Cost Principles - Appendices (Example - 2 CFR Part 225</vt:lpstr>
      <vt:lpstr>Federal Cost Principles</vt:lpstr>
      <vt:lpstr>Federal Cost Principles </vt:lpstr>
      <vt:lpstr>Federal Cost Principles</vt:lpstr>
      <vt:lpstr>Federal Cost Principles </vt:lpstr>
      <vt:lpstr>Federal Cost Principles</vt:lpstr>
      <vt:lpstr>Federal Cost Principles </vt:lpstr>
      <vt:lpstr>Federal Cost Principles </vt:lpstr>
      <vt:lpstr>Federal Cost Principles </vt:lpstr>
      <vt:lpstr>Federal Cost Principles </vt:lpstr>
      <vt:lpstr>Federal Cost Principles </vt:lpstr>
      <vt:lpstr>Federal Cost Principles </vt:lpstr>
      <vt:lpstr>Federal Cost Principles </vt:lpstr>
      <vt:lpstr>Cost allocation plans</vt:lpstr>
      <vt:lpstr>Cost Allocation Plans </vt:lpstr>
      <vt:lpstr>Cost Allocation Plans </vt:lpstr>
      <vt:lpstr>Cost Allocation Plans </vt:lpstr>
      <vt:lpstr>Cost Allocation Plans </vt:lpstr>
      <vt:lpstr>Cognizant Agency </vt:lpstr>
      <vt:lpstr>Cognizant Agency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Cost Allocation Plans </vt:lpstr>
      <vt:lpstr>FTA Circulars</vt:lpstr>
      <vt:lpstr>FTA Circulars</vt:lpstr>
      <vt:lpstr>FTA Circulars</vt:lpstr>
      <vt:lpstr>FTA Circulars</vt:lpstr>
      <vt:lpstr>Other FTA Headquarters Requirements</vt:lpstr>
      <vt:lpstr>State and Local Directives</vt:lpstr>
      <vt:lpstr>FINANCIAL MANAGEMENT   OVERSIGHT PROGRAM</vt:lpstr>
      <vt:lpstr>Financial Management Oversight (FMO) Program</vt:lpstr>
      <vt:lpstr>Financial Management Oversight (FMO) Program</vt:lpstr>
      <vt:lpstr>Financial Management Oversight (FMO) Program</vt:lpstr>
      <vt:lpstr>Full Scope Systems Review Process </vt:lpstr>
      <vt:lpstr>Full Scope Systems Review Process </vt:lpstr>
      <vt:lpstr>Full Scope Systems Review Process</vt:lpstr>
      <vt:lpstr>Full Scope Systems Review Process </vt:lpstr>
      <vt:lpstr>Material Weakness</vt:lpstr>
      <vt:lpstr>Significant Deficiency</vt:lpstr>
      <vt:lpstr>Advisory Comment</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Alison</cp:lastModifiedBy>
  <cp:revision>134</cp:revision>
  <cp:lastPrinted>2013-03-14T18:42:43Z</cp:lastPrinted>
  <dcterms:created xsi:type="dcterms:W3CDTF">2012-04-18T16:44:28Z</dcterms:created>
  <dcterms:modified xsi:type="dcterms:W3CDTF">2013-03-18T12:40:30Z</dcterms:modified>
</cp:coreProperties>
</file>