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9"/>
  </p:notesMasterIdLst>
  <p:handoutMasterIdLst>
    <p:handoutMasterId r:id="rId40"/>
  </p:handoutMasterIdLst>
  <p:sldIdLst>
    <p:sldId id="308" r:id="rId2"/>
    <p:sldId id="264" r:id="rId3"/>
    <p:sldId id="310" r:id="rId4"/>
    <p:sldId id="313" r:id="rId5"/>
    <p:sldId id="318" r:id="rId6"/>
    <p:sldId id="320" r:id="rId7"/>
    <p:sldId id="321" r:id="rId8"/>
    <p:sldId id="316" r:id="rId9"/>
    <p:sldId id="322" r:id="rId10"/>
    <p:sldId id="324" r:id="rId11"/>
    <p:sldId id="326" r:id="rId12"/>
    <p:sldId id="345" r:id="rId13"/>
    <p:sldId id="346" r:id="rId14"/>
    <p:sldId id="335" r:id="rId15"/>
    <p:sldId id="353" r:id="rId16"/>
    <p:sldId id="358" r:id="rId17"/>
    <p:sldId id="357" r:id="rId18"/>
    <p:sldId id="355" r:id="rId19"/>
    <p:sldId id="356" r:id="rId20"/>
    <p:sldId id="362" r:id="rId21"/>
    <p:sldId id="336" r:id="rId22"/>
    <p:sldId id="333" r:id="rId23"/>
    <p:sldId id="325" r:id="rId24"/>
    <p:sldId id="327" r:id="rId25"/>
    <p:sldId id="338" r:id="rId26"/>
    <p:sldId id="339" r:id="rId27"/>
    <p:sldId id="328" r:id="rId28"/>
    <p:sldId id="334" r:id="rId29"/>
    <p:sldId id="352" r:id="rId30"/>
    <p:sldId id="331" r:id="rId31"/>
    <p:sldId id="329" r:id="rId32"/>
    <p:sldId id="361" r:id="rId33"/>
    <p:sldId id="330" r:id="rId34"/>
    <p:sldId id="332" r:id="rId35"/>
    <p:sldId id="337" r:id="rId36"/>
    <p:sldId id="341" r:id="rId37"/>
    <p:sldId id="309" r:id="rId38"/>
  </p:sldIdLst>
  <p:sldSz cx="9144000" cy="6858000" type="screen4x3"/>
  <p:notesSz cx="6881813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833" autoAdjust="0"/>
  </p:normalViewPr>
  <p:slideViewPr>
    <p:cSldViewPr>
      <p:cViewPr varScale="1">
        <p:scale>
          <a:sx n="43" d="100"/>
          <a:sy n="43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E0982-9F2C-40BA-A71C-E52D2F59ED6B}" type="datetime2">
              <a:rPr lang="en-US" smtClean="0"/>
              <a:pPr/>
              <a:t>Thursday, August 27, 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07D03-F452-4139-AEE1-F5A7C0BB564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42F5D-488C-492F-A527-60E7109D6F17}" type="datetime2">
              <a:rPr lang="en-US" smtClean="0"/>
              <a:pPr/>
              <a:t>Thursday, August 27, 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DED5-770F-4A1A-8371-295E93C87EC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1265-4787-47FA-9DC4-7559D0407E2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A663D5-5DC5-47E8-A4A9-C1F8096E3E6A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9C0A2B-E853-4854-A5E3-426120A8C8BD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E9117B0-0829-4698-A290-023B508F9D3A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90B698D-5D5B-4CA3-AAB2-A86619B581CA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B67CF-CC8C-4C27-9B24-8F31B8A59B3E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95DA0A8-3795-4943-9680-6CC8A15F7A34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089E44-84F6-48FC-AB6F-94D1E7CD0E74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114809-1327-4595-A1FF-615C5F83A183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EA71C97-7538-45BD-AA8F-4960EB7BE9C1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5208E-AF84-4CB1-BA92-FED7C0B7FC72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3FAF-B3B9-4A28-94C2-B56A0DFD89C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D7D9B9-9098-4188-A7EC-4A113F57D61C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5F91E5-70DB-4907-9576-8746A3082984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F542F5D-488C-492F-A527-60E7109D6F17}" type="datetime2">
              <a:rPr lang="en-US" smtClean="0"/>
              <a:pPr/>
              <a:t>Thursday, August 27, 2009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508DC1-F8F9-4FDB-98D0-3AD18B93E55A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78B11B-6370-4D56-9B16-E7020E761DC6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1A730EF-7684-40EC-8C58-22E887F885DB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F9DA4A-9F73-44BC-85CD-0B5AF5DD6BA2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AB06D8E-5077-4DED-AEA6-A804E8ED9CD6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36F5C3-28B4-47FB-B44C-155E05ED8726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E9848E-9009-4F32-AACB-F43CEEDC3F1E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C9A081-6659-428C-AE45-AF778814201A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5208E-AF84-4CB1-BA92-FED7C0B7FC72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093275-9CD1-4EC1-A119-5D268D3608EA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F7DC4C-6025-4D7E-9237-9DA5704838AE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BFC980-E138-490B-8E0E-72CA7136A349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9C3E3-6003-4114-9D94-64D730F3F53E}" type="slidenum">
              <a:rPr lang="en-GB"/>
              <a:pPr/>
              <a:t>32</a:t>
            </a:fld>
            <a:endParaRPr lang="en-GB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69DA8D-9229-4998-A8FA-52E7ED524E30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8150A5-528A-410D-9F6B-9DA39DB03355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BD57CA0-5EE0-427E-8601-1AA1B989794D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61B2C1-D339-47BF-BE3A-3D160C42949D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5810C6-7157-4501-8F9B-589FD6FAA9E1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32BCD3-252E-405E-866F-F6D35B98EC0A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A5F8333-D9AF-49DE-8D4A-D9958CB720EC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82CFFE-2B20-4FF5-B521-242B0F07C663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BE1F651-47C7-4A48-B0E3-BDAF5CE45F66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9CA0F1D-D0B0-4F42-824B-F1509A37B6BF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ED5-770F-4A1A-8371-295E93C87EC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665E08-9A66-4805-BC1A-7FED9401B632}" type="datetime2">
              <a:rPr lang="en-US" smtClean="0"/>
              <a:pPr/>
              <a:t>Thursday, August 27, 2009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667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667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1566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66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EB76ED73-1150-4932-B376-E0996EC7E6B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8" descr="Tanzania Flag in motion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0"/>
            <a:ext cx="1331912" cy="979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EB03D-B170-4DE3-A89B-CBA23F56C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A54AD-3739-44B7-9981-B6B37A120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B480C395-8444-4432-8B47-9E87AEB5D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E4BC9D75-A8BD-4527-8A8F-9D0CA2B439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2CABAA9E-4DE6-4B8B-A5CB-7617525D82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4889500"/>
            <a:ext cx="4876800" cy="319088"/>
            <a:chOff x="2288" y="3080"/>
            <a:chExt cx="3072" cy="201"/>
          </a:xfrm>
          <a:solidFill>
            <a:schemeClr val="accent5">
              <a:lumMod val="50000"/>
            </a:schemeClr>
          </a:solidFill>
        </p:grpSpPr>
        <p:sp>
          <p:nvSpPr>
            <p:cNvPr id="3687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2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428860" y="6553200"/>
            <a:ext cx="2143140" cy="3077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  </a:t>
            </a:r>
            <a:endParaRPr lang="en-GB" dirty="0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25" y="6359525"/>
            <a:ext cx="58737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992C6792-BA09-4E35-97F7-A2F86C65042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6878" name="Rectangle 14"/>
          <p:cNvSpPr>
            <a:spLocks noChangeArrowheads="1"/>
          </p:cNvSpPr>
          <p:nvPr userDrawn="1"/>
        </p:nvSpPr>
        <p:spPr bwMode="auto">
          <a:xfrm>
            <a:off x="304800" y="6324600"/>
            <a:ext cx="2286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GB" sz="1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3" name="Picture 8" descr="Tanzania Flag in motion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0"/>
            <a:ext cx="1331912" cy="979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buFont typeface="Wingdings" pitchFamily="2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3E432-BA39-4B51-9A19-9607DB1AF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A8533-9E71-4BBC-B267-A4AE54ABE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7740F-E6A5-405A-AE7C-7CE5B7B8A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1B887-4BB3-48F6-88A2-FCF375DE4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E8A6-A14B-4B24-98FD-E2A1972D5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C5F86-4AE5-4092-82BD-9C07C1CB2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1D95B-C602-4E77-B891-1999119DA1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29C68-C3E9-4701-A9D1-084F57D88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 smtClean="0"/>
              <a:t>  </a:t>
            </a: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fld id="{DB12BB71-3C9B-4EB4-B6D5-6F0C96BA0DD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5655" name="Group 7"/>
          <p:cNvGrpSpPr>
            <a:grpSpLocks/>
          </p:cNvGrpSpPr>
          <p:nvPr/>
        </p:nvGrpSpPr>
        <p:grpSpPr bwMode="auto">
          <a:xfrm>
            <a:off x="142875" y="228600"/>
            <a:ext cx="8848725" cy="6486548"/>
            <a:chOff x="90" y="144"/>
            <a:chExt cx="5574" cy="3840"/>
          </a:xfrm>
        </p:grpSpPr>
        <p:sp>
          <p:nvSpPr>
            <p:cNvPr id="1556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539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5657" name="Line 9"/>
            <p:cNvSpPr>
              <a:spLocks noChangeShapeType="1"/>
            </p:cNvSpPr>
            <p:nvPr/>
          </p:nvSpPr>
          <p:spPr bwMode="auto">
            <a:xfrm>
              <a:off x="90" y="1080"/>
              <a:ext cx="4848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8" descr="Tanzania Flag in motion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12088" y="0"/>
            <a:ext cx="1331912" cy="9794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jhaule@raha.co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roadsfundtz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4"/>
          </p:nvPr>
        </p:nvSpPr>
        <p:spPr>
          <a:ln/>
        </p:spPr>
        <p:txBody>
          <a:bodyPr/>
          <a:lstStyle/>
          <a:p>
            <a:fld id="{54A6CC5F-0919-4E50-B549-1F953DF2B2B8}" type="slidenum">
              <a:rPr lang="en-GB"/>
              <a:pPr/>
              <a:t>1</a:t>
            </a:fld>
            <a:endParaRPr lang="en-GB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00034" y="642918"/>
            <a:ext cx="8929750" cy="178595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800" dirty="0" smtClean="0">
                <a:solidFill>
                  <a:schemeClr val="accent4"/>
                </a:solidFill>
              </a:rPr>
              <a:t> PROJECT FINANCING ALTENATIVES IN AFRICA</a:t>
            </a:r>
            <a:r>
              <a:rPr lang="en-US" sz="3600" dirty="0" smtClean="0">
                <a:solidFill>
                  <a:schemeClr val="accent4"/>
                </a:solidFill>
              </a:rPr>
              <a:t/>
            </a:r>
            <a:br>
              <a:rPr lang="en-US" sz="3600" dirty="0" smtClean="0">
                <a:solidFill>
                  <a:schemeClr val="accent4"/>
                </a:solidFill>
              </a:rPr>
            </a:br>
            <a:r>
              <a:rPr lang="en-US" sz="3600" dirty="0" smtClean="0">
                <a:solidFill>
                  <a:schemeClr val="accent4"/>
                </a:solidFill>
              </a:rPr>
              <a:t/>
            </a:r>
            <a:br>
              <a:rPr lang="en-US" sz="3600" dirty="0" smtClean="0">
                <a:solidFill>
                  <a:schemeClr val="accent4"/>
                </a:solidFill>
              </a:rPr>
            </a:br>
            <a:r>
              <a:rPr lang="en-GB" sz="3600" dirty="0" smtClean="0">
                <a:solidFill>
                  <a:schemeClr val="accent4"/>
                </a:solidFill>
              </a:rPr>
              <a:t/>
            </a:r>
            <a:br>
              <a:rPr lang="en-GB" sz="3600" dirty="0" smtClean="0">
                <a:solidFill>
                  <a:schemeClr val="accent4"/>
                </a:solidFill>
              </a:rPr>
            </a:br>
            <a:r>
              <a:rPr lang="en-GB" sz="3600" dirty="0" smtClean="0">
                <a:solidFill>
                  <a:schemeClr val="accent4"/>
                </a:solidFill>
              </a:rPr>
              <a:t> </a:t>
            </a:r>
            <a:endParaRPr lang="en-GB" sz="3600" dirty="0">
              <a:solidFill>
                <a:schemeClr val="accent4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0" y="5257800"/>
            <a:ext cx="4572000" cy="1066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2400" b="1" dirty="0"/>
              <a:t>Joseph O. </a:t>
            </a:r>
            <a:r>
              <a:rPr lang="en-GB" sz="2400" b="1" dirty="0" err="1"/>
              <a:t>Haule</a:t>
            </a:r>
            <a:r>
              <a:rPr lang="en-GB" sz="2400" b="1" dirty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GB" sz="2400" b="1"/>
              <a:t>Roads Fund Manager Tanzania</a:t>
            </a:r>
          </a:p>
          <a:p>
            <a:pPr marL="0" indent="0">
              <a:buFont typeface="Wingdings" pitchFamily="2" charset="2"/>
              <a:buNone/>
            </a:pP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3000372"/>
            <a:ext cx="435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East African Community</a:t>
            </a:r>
            <a:br>
              <a:rPr lang="en-US" sz="2800" b="1" dirty="0" smtClean="0">
                <a:solidFill>
                  <a:schemeClr val="accent4"/>
                </a:solidFill>
              </a:rPr>
            </a:br>
            <a:r>
              <a:rPr lang="en-US" sz="2800" b="1" dirty="0" err="1" smtClean="0">
                <a:solidFill>
                  <a:schemeClr val="accent4"/>
                </a:solidFill>
              </a:rPr>
              <a:t>Arusha</a:t>
            </a:r>
            <a:r>
              <a:rPr lang="en-US" sz="2800" b="1" dirty="0" smtClean="0">
                <a:solidFill>
                  <a:schemeClr val="accent4"/>
                </a:solidFill>
              </a:rPr>
              <a:t> International Conference Centre</a:t>
            </a:r>
            <a:br>
              <a:rPr lang="en-US" sz="2800" b="1" dirty="0" smtClean="0">
                <a:solidFill>
                  <a:schemeClr val="accent4"/>
                </a:solidFill>
              </a:rPr>
            </a:br>
            <a:r>
              <a:rPr lang="en-US" sz="2800" b="1" dirty="0" smtClean="0">
                <a:solidFill>
                  <a:schemeClr val="accent4"/>
                </a:solidFill>
              </a:rPr>
              <a:t>29</a:t>
            </a:r>
            <a:r>
              <a:rPr lang="en-US" sz="2800" b="1" baseline="30000" dirty="0" smtClean="0">
                <a:solidFill>
                  <a:schemeClr val="accent4"/>
                </a:solidFill>
              </a:rPr>
              <a:t>th</a:t>
            </a:r>
            <a:r>
              <a:rPr lang="en-US" sz="2800" b="1" dirty="0" smtClean="0">
                <a:solidFill>
                  <a:schemeClr val="accent4"/>
                </a:solidFill>
              </a:rPr>
              <a:t> to 30</a:t>
            </a:r>
            <a:r>
              <a:rPr lang="en-US" sz="2800" b="1" baseline="30000" dirty="0" smtClean="0">
                <a:solidFill>
                  <a:schemeClr val="accent4"/>
                </a:solidFill>
              </a:rPr>
              <a:t>th</a:t>
            </a:r>
            <a:r>
              <a:rPr lang="en-US" sz="2800" b="1" dirty="0" smtClean="0">
                <a:solidFill>
                  <a:schemeClr val="accent4"/>
                </a:solidFill>
              </a:rPr>
              <a:t> August 2009</a:t>
            </a:r>
            <a:endParaRPr lang="en-GB" sz="28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Private Finance</a:t>
            </a:r>
            <a:endParaRPr lang="en-GB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ph idx="1"/>
          </p:nvPr>
        </p:nvGraphicFramePr>
        <p:xfrm>
          <a:off x="857224" y="1928803"/>
          <a:ext cx="1714512" cy="1571635"/>
        </p:xfrm>
        <a:graphic>
          <a:graphicData uri="http://schemas.openxmlformats.org/presentationml/2006/ole">
            <p:oleObj spid="_x0000_s1027" name="CorelDRAW" r:id="rId4" imgW="5558760" imgH="7292520" progId="">
              <p:embed/>
            </p:oleObj>
          </a:graphicData>
        </a:graphic>
      </p:graphicFrame>
      <p:graphicFrame>
        <p:nvGraphicFramePr>
          <p:cNvPr id="1028" name="Object 3"/>
          <p:cNvGraphicFramePr>
            <a:graphicFrameLocks noChangeAspect="1"/>
          </p:cNvGraphicFramePr>
          <p:nvPr/>
        </p:nvGraphicFramePr>
        <p:xfrm>
          <a:off x="6286512" y="1928802"/>
          <a:ext cx="1571637" cy="1714512"/>
        </p:xfrm>
        <a:graphic>
          <a:graphicData uri="http://schemas.openxmlformats.org/presentationml/2006/ole">
            <p:oleObj spid="_x0000_s1028" name="CorelDRAW" r:id="rId5" imgW="5558760" imgH="7292520" progId="">
              <p:embed/>
            </p:oleObj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 rot="5400000">
            <a:off x="1322365" y="3821909"/>
            <a:ext cx="642148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6858810" y="3857628"/>
            <a:ext cx="570710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643042" y="4143380"/>
            <a:ext cx="5500726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144166" y="4499776"/>
            <a:ext cx="71438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285984" y="4857760"/>
            <a:ext cx="4572032" cy="10001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507207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Special Purpose Vehicle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768" y="4000504"/>
            <a:ext cx="2000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Banking and Financial Institutions (lenders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4143380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Share Holders &amp; Investors</a:t>
            </a:r>
          </a:p>
          <a:p>
            <a:r>
              <a:rPr lang="en-GB" sz="2400" b="1" dirty="0" smtClean="0"/>
              <a:t>(sponsors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Institutions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14488"/>
            <a:ext cx="8786874" cy="464347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Development Agencies- IDA, ADF, JICA etc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Multilateral Development Banks- WB, ADB,EIB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Bilateral Development Banks- JIBC, KFW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Development Finance Institutions- IFC, EADB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Funds or other Special Purpose Vehicles- EAIF, KFAED</a:t>
            </a:r>
            <a:endParaRPr lang="en-GB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24" y="571480"/>
          <a:ext cx="8572555" cy="6411983"/>
        </p:xfrm>
        <a:graphic>
          <a:graphicData uri="http://schemas.openxmlformats.org/drawingml/2006/table">
            <a:tbl>
              <a:tblPr/>
              <a:tblGrid>
                <a:gridCol w="1428332"/>
                <a:gridCol w="1428332"/>
                <a:gridCol w="1428332"/>
                <a:gridCol w="1428332"/>
                <a:gridCol w="1428332"/>
                <a:gridCol w="1430895"/>
              </a:tblGrid>
              <a:tr h="68803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Forms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of private sector participation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Option*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Asset ownership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Operations &amp; maintenance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Capital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investment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Commercial risk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Typical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Times New Roman"/>
                        </a:rPr>
                        <a:t>duration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Service contract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Public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Public and private 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Public 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Public 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1-2 years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Management contract 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Public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Private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Public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Public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3-5 years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Lease 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Public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Private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Public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Shared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8-15 years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5F86-4AE5-4092-82BD-9C07C1CB2E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18" y="642918"/>
          <a:ext cx="8858282" cy="6335675"/>
        </p:xfrm>
        <a:graphic>
          <a:graphicData uri="http://schemas.openxmlformats.org/drawingml/2006/table">
            <a:tbl>
              <a:tblPr/>
              <a:tblGrid>
                <a:gridCol w="1475939"/>
                <a:gridCol w="1475939"/>
                <a:gridCol w="1475939"/>
                <a:gridCol w="1475939"/>
                <a:gridCol w="1475939"/>
                <a:gridCol w="1478587"/>
              </a:tblGrid>
              <a:tr h="18702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Option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Asset ownership </a:t>
                      </a:r>
                      <a:endParaRPr lang="en-US" sz="2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Operations &amp; </a:t>
                      </a:r>
                      <a:r>
                        <a:rPr lang="en-US" sz="2400" b="1" i="1" dirty="0" err="1" smtClean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mtce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 </a:t>
                      </a:r>
                      <a:endParaRPr lang="en-US" sz="2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Capital </a:t>
                      </a:r>
                      <a:r>
                        <a:rPr lang="en-US" sz="2400" b="1" i="1" dirty="0" err="1" smtClean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invest’t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 </a:t>
                      </a:r>
                      <a:endParaRPr lang="en-US" sz="2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Commercial risk </a:t>
                      </a:r>
                      <a:endParaRPr lang="en-US" sz="2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Typical duration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Concession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Public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Private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Private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Private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25-30 years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Build Operate Transfer 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Public and private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Private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Private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Private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20-30 years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Divestiture 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Private or Public and private 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Private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Private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Private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Indefinite (may be limited by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licence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G Omega"/>
                          <a:ea typeface="Calibri"/>
                          <a:cs typeface="CG Omega"/>
                        </a:rPr>
                        <a:t>) 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26" marR="5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5F86-4AE5-4092-82BD-9C07C1CB2E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33400"/>
            <a:ext cx="8715436" cy="1143000"/>
          </a:xfrm>
        </p:spPr>
        <p:txBody>
          <a:bodyPr/>
          <a:lstStyle/>
          <a:p>
            <a:r>
              <a:rPr lang="en-GB" b="1" dirty="0" smtClean="0"/>
              <a:t>Eligibility of Project financing products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14488"/>
            <a:ext cx="8786874" cy="4038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Equity investments - acquisition of ordinary shares or common stock in a company- PPPs and private entities (Electricity, oil, gas, ICT)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Private sector loans- PPPs and private entities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Public sector loans- only govt, LGA and Public Institutions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Development credit- only government eligible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Commitments to Infrastructure Projects 2007 in Africa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086236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ICA members increased by 61% to reach  $12.4 billion in 2007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ODA increased by 59% to reach $8.17 billion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Transport sector received $3.6 billion from  $3.2 billion committed in 2006. SSA got $ 3 billion</a:t>
            </a:r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Commitments to Infrastructure Projects 2007 in Africa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Commitments to East Africa were $1.3 billion (36%) in 2007, whilst  to West Africa fell by 40%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EU and World Bank commitments in transport  of around $1 billion each.</a:t>
            </a:r>
            <a:endParaRPr lang="en-GB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696200" cy="1143000"/>
          </a:xfrm>
        </p:spPr>
        <p:txBody>
          <a:bodyPr/>
          <a:lstStyle/>
          <a:p>
            <a:r>
              <a:rPr lang="en-GB" b="1" dirty="0" smtClean="0"/>
              <a:t>Private Sector Investments in Africa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 $20 billion from the private sector in 2007.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50% invested  in North Africa and  South Africa </a:t>
            </a:r>
            <a:endParaRPr lang="en-GB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LIR Frameworks for PPPs, May 14-23, 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D82B-62D9-4B0F-A8DA-F1DD4EF8F670}" type="slidenum">
              <a:rPr lang="en-US"/>
              <a:pPr/>
              <a:t>18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7215238" cy="914400"/>
          </a:xfrm>
          <a:solidFill>
            <a:schemeClr val="bg1"/>
          </a:solidFill>
          <a:ln/>
        </p:spPr>
        <p:txBody>
          <a:bodyPr anchor="b">
            <a:normAutofit fontScale="90000"/>
          </a:bodyPr>
          <a:lstStyle/>
          <a:p>
            <a:r>
              <a:rPr lang="en-US" sz="2800" b="1" u="sng" dirty="0" smtClean="0">
                <a:solidFill>
                  <a:schemeClr val="accent5">
                    <a:lumMod val="50000"/>
                  </a:schemeClr>
                </a:solidFill>
              </a:rPr>
              <a:t>International 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</a:rPr>
              <a:t>PPP </a:t>
            </a:r>
            <a:r>
              <a:rPr lang="en-US" sz="2800" b="1" u="sng" dirty="0" smtClean="0">
                <a:solidFill>
                  <a:schemeClr val="accent5">
                    <a:lumMod val="50000"/>
                  </a:schemeClr>
                </a:solidFill>
              </a:rPr>
              <a:t>by 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</a:rPr>
              <a:t>Sector in Developing Economies:</a:t>
            </a:r>
          </a:p>
        </p:txBody>
      </p:sp>
      <p:graphicFrame>
        <p:nvGraphicFramePr>
          <p:cNvPr id="208896" name="Object 1024"/>
          <p:cNvGraphicFramePr>
            <a:graphicFrameLocks noChangeAspect="1"/>
          </p:cNvGraphicFramePr>
          <p:nvPr/>
        </p:nvGraphicFramePr>
        <p:xfrm>
          <a:off x="285720" y="1285860"/>
          <a:ext cx="8610600" cy="5386387"/>
        </p:xfrm>
        <a:graphic>
          <a:graphicData uri="http://schemas.openxmlformats.org/presentationml/2006/ole">
            <p:oleObj spid="_x0000_s102402" name="Chart" r:id="rId4" imgW="6246360" imgH="425268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B01-7A90-4AA3-A9D9-28948BE3668E}" type="slidenum">
              <a:rPr lang="en-US"/>
              <a:pPr/>
              <a:t>19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7953404" cy="762000"/>
          </a:xfrm>
        </p:spPr>
        <p:txBody>
          <a:bodyPr/>
          <a:lstStyle/>
          <a:p>
            <a:r>
              <a:rPr lang="en-US" sz="2400" b="1" dirty="0"/>
              <a:t>Investment commitments to transport projects with private participation in developing countries by region, 1990–2007</a:t>
            </a:r>
          </a:p>
        </p:txBody>
      </p:sp>
      <p:graphicFrame>
        <p:nvGraphicFramePr>
          <p:cNvPr id="148483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1905000"/>
          <a:ext cx="8305800" cy="4308475"/>
        </p:xfrm>
        <a:graphic>
          <a:graphicData uri="http://schemas.openxmlformats.org/presentationml/2006/ole">
            <p:oleObj spid="_x0000_s103426" name="Chart" r:id="rId4" imgW="8296224" imgH="4648200" progId="MSGraph.Chart.8">
              <p:embed followColorScheme="full"/>
            </p:oleObj>
          </a:graphicData>
        </a:graphic>
      </p:graphicFrame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18288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2007 US$ billions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152400" y="6324600"/>
            <a:ext cx="4267200" cy="2286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000"/>
              <a:t>Source: World Bank and PPIAF, PPI Project Database.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6477000" y="1905000"/>
            <a:ext cx="18288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Projects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60350"/>
            <a:ext cx="8429684" cy="141605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Structure of Presentation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60400" indent="-6604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GB" sz="4400" b="1" dirty="0" smtClean="0"/>
              <a:t>The underlying problem</a:t>
            </a:r>
            <a:endParaRPr lang="en-GB" sz="4400" b="1" dirty="0"/>
          </a:p>
          <a:p>
            <a:pPr marL="660400" indent="-6604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GB" sz="4400" b="1" dirty="0" smtClean="0"/>
              <a:t>Alternative Financing Mechanisms</a:t>
            </a:r>
            <a:endParaRPr lang="en-GB" sz="4400" b="1" dirty="0"/>
          </a:p>
          <a:p>
            <a:pPr marL="660400" indent="-6604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GB" sz="4400" b="1" dirty="0" smtClean="0"/>
              <a:t>Experiences/ Lessons</a:t>
            </a:r>
          </a:p>
          <a:p>
            <a:pPr marL="660400" indent="-6604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GB" sz="4400" b="1" dirty="0" smtClean="0"/>
              <a:t>Conclusion and Recommendations</a:t>
            </a:r>
            <a:endParaRPr lang="en-GB" sz="4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5F86-4AE5-4092-82BD-9C07C1CB2EF4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18" y="1857365"/>
          <a:ext cx="8644002" cy="471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10"/>
                <a:gridCol w="1357322"/>
                <a:gridCol w="1714512"/>
                <a:gridCol w="1428760"/>
                <a:gridCol w="1559731"/>
                <a:gridCol w="1440667"/>
              </a:tblGrid>
              <a:tr h="87188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Kenya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Tanzania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Uganda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Rwanda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Burundi</a:t>
                      </a:r>
                      <a:endParaRPr lang="en-GB" sz="2800" dirty="0"/>
                    </a:p>
                  </a:txBody>
                  <a:tcPr/>
                </a:tc>
              </a:tr>
              <a:tr h="513185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Energy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7 (355)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8 (509)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8 (937)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 (2)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/>
                </a:tc>
              </a:tr>
              <a:tr h="973664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Telecom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6 (3,123)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8 (1,103)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4 (1,012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3 (205)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3 (54)</a:t>
                      </a:r>
                      <a:endParaRPr lang="en-GB" sz="2000" b="1" dirty="0"/>
                    </a:p>
                  </a:txBody>
                  <a:tcPr/>
                </a:tc>
              </a:tr>
              <a:tr h="885773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Transport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4  (457)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4 (178)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 (404)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/>
                </a:tc>
              </a:tr>
              <a:tr h="885773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Water &amp; Sa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-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 (9)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/>
                </a:tc>
              </a:tr>
              <a:tr h="513185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Total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16 (3,935)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21 (1,799)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15  (2,352)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5 (206)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3 (54)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571480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25000"/>
                  </a:schemeClr>
                </a:solidFill>
              </a:rPr>
              <a:t>PPP Investments in East Africa in US $ Mill.</a:t>
            </a:r>
            <a:endParaRPr lang="en-GB" sz="3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657227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Source: PPIAF Country data base</a:t>
            </a:r>
            <a:endParaRPr lang="en-GB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Sovereign bonds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905000"/>
            <a:ext cx="8786874" cy="4038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South Africa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Ghana raised international bond in September 2007, raising $750 million.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Gabon’s first $1 billion bond sold in December 2007 and was priced to pay 8.2%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Nigeria, Zambia, Kenya and Uganda</a:t>
            </a:r>
            <a:endParaRPr lang="en-GB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Why PPPs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4786346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PPPs are attractive because: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sz="3600" b="1" dirty="0" smtClean="0"/>
              <a:t>Can increase infrastructure without govt borrowing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sz="3600" b="1" dirty="0" smtClean="0"/>
              <a:t>Can access user charges as additional revenue instead of higher taxes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sz="3600" b="1" dirty="0" smtClean="0"/>
              <a:t>Access innovativeness/technology and efficiency of provision 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33400"/>
            <a:ext cx="8172480" cy="1143000"/>
          </a:xfrm>
        </p:spPr>
        <p:txBody>
          <a:bodyPr/>
          <a:lstStyle/>
          <a:p>
            <a:r>
              <a:rPr lang="en-GB" sz="3600" dirty="0" smtClean="0"/>
              <a:t>Impediments to Attracting Private Finance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05000"/>
            <a:ext cx="8786874" cy="4953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Lack of Political Stability and predictability of policies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Lack of Legal framework and regulatory environment emphasising:</a:t>
            </a:r>
          </a:p>
          <a:p>
            <a:pPr lvl="2"/>
            <a:r>
              <a:rPr lang="en-GB" sz="2800" b="1" dirty="0" smtClean="0"/>
              <a:t>Transparent and competitive bidding</a:t>
            </a:r>
          </a:p>
          <a:p>
            <a:pPr lvl="2"/>
            <a:r>
              <a:rPr lang="en-GB" sz="2800" b="1" dirty="0" smtClean="0"/>
              <a:t>Bid evaluated on an NPV basis</a:t>
            </a:r>
          </a:p>
          <a:p>
            <a:pPr lvl="2"/>
            <a:r>
              <a:rPr lang="en-GB" sz="2800" b="1" dirty="0" smtClean="0"/>
              <a:t>Provision of international arbitration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Poor Healthy economic and financial environment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696200" cy="1143000"/>
          </a:xfrm>
        </p:spPr>
        <p:txBody>
          <a:bodyPr/>
          <a:lstStyle/>
          <a:p>
            <a:r>
              <a:rPr lang="en-GB" sz="4400" b="1" dirty="0" smtClean="0"/>
              <a:t>Investment climate</a:t>
            </a:r>
            <a:endParaRPr lang="en-GB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1" y="1905000"/>
          <a:ext cx="8643999" cy="475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857"/>
                <a:gridCol w="1234857"/>
                <a:gridCol w="1234857"/>
                <a:gridCol w="1234857"/>
                <a:gridCol w="1234857"/>
                <a:gridCol w="1234857"/>
                <a:gridCol w="1234857"/>
              </a:tblGrid>
              <a:tr h="58511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Country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Entry barrier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Property right protection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Quality of regulation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Index of political risk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Index of judicial efficiency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Index of corruption</a:t>
                      </a:r>
                      <a:endParaRPr lang="en-GB" b="1" dirty="0"/>
                    </a:p>
                  </a:txBody>
                  <a:tcPr/>
                </a:tc>
              </a:tr>
              <a:tr h="58511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Bulgaria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  <a:endParaRPr lang="en-GB" b="1" dirty="0"/>
                    </a:p>
                  </a:txBody>
                  <a:tcPr/>
                </a:tc>
              </a:tr>
              <a:tr h="58511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Czech Republic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  <a:endParaRPr lang="en-GB" b="1" dirty="0"/>
                    </a:p>
                  </a:txBody>
                  <a:tcPr/>
                </a:tc>
              </a:tr>
              <a:tr h="58511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Hungary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en-GB" b="1" dirty="0"/>
                    </a:p>
                  </a:txBody>
                  <a:tcPr/>
                </a:tc>
              </a:tr>
              <a:tr h="58511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en-GB" b="1" dirty="0"/>
                    </a:p>
                  </a:txBody>
                  <a:tcPr/>
                </a:tc>
              </a:tr>
              <a:tr h="58511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Romania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  <a:endParaRPr lang="en-GB" b="1" dirty="0"/>
                    </a:p>
                  </a:txBody>
                  <a:tcPr/>
                </a:tc>
              </a:tr>
              <a:tr h="58511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Turkey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4876" y="6500834"/>
            <a:ext cx="442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World Bank working paper no.46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Investment climate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05000"/>
            <a:ext cx="8172480" cy="4038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Country Credit worthiness indicators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Contract enforcement indicators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Degree of Government intervention</a:t>
            </a:r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33400"/>
            <a:ext cx="8501122" cy="1143000"/>
          </a:xfrm>
        </p:spPr>
        <p:txBody>
          <a:bodyPr/>
          <a:lstStyle/>
          <a:p>
            <a:r>
              <a:rPr lang="en-GB" sz="4400" dirty="0" smtClean="0"/>
              <a:t>Ranking on ease of doing business</a:t>
            </a:r>
            <a:endParaRPr lang="en-GB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3" y="1785926"/>
          <a:ext cx="8715434" cy="452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85"/>
                <a:gridCol w="1214450"/>
                <a:gridCol w="2000283"/>
                <a:gridCol w="1452572"/>
                <a:gridCol w="1452572"/>
                <a:gridCol w="1452572"/>
              </a:tblGrid>
              <a:tr h="39271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2009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2008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Country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2009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2008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Country</a:t>
                      </a:r>
                      <a:endParaRPr lang="en-GB" sz="2400" b="1" dirty="0"/>
                    </a:p>
                  </a:txBody>
                  <a:tcPr/>
                </a:tc>
              </a:tr>
              <a:tr h="656008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Singapore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82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78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Kenya</a:t>
                      </a:r>
                      <a:endParaRPr lang="en-GB" sz="2400" b="1" dirty="0"/>
                    </a:p>
                  </a:txBody>
                  <a:tcPr/>
                </a:tc>
              </a:tr>
              <a:tr h="70688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New Zealand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111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105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Uganda</a:t>
                      </a:r>
                      <a:endParaRPr lang="en-GB" sz="2400" b="1" dirty="0"/>
                    </a:p>
                  </a:txBody>
                  <a:tcPr/>
                </a:tc>
              </a:tr>
              <a:tr h="70688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24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29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Mauritius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122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124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Tanzania</a:t>
                      </a:r>
                      <a:endParaRPr lang="en-GB" sz="2400" b="1" dirty="0"/>
                    </a:p>
                  </a:txBody>
                  <a:tcPr/>
                </a:tc>
              </a:tr>
              <a:tr h="656008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32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35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South Africa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139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148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Rwanda</a:t>
                      </a:r>
                      <a:endParaRPr lang="en-GB" sz="2400" b="1" dirty="0"/>
                    </a:p>
                  </a:txBody>
                  <a:tcPr/>
                </a:tc>
              </a:tr>
              <a:tr h="656008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38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52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Botswana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177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174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Burundi</a:t>
                      </a:r>
                      <a:endParaRPr lang="en-GB" sz="2400" b="1" dirty="0"/>
                    </a:p>
                  </a:txBody>
                  <a:tcPr/>
                </a:tc>
              </a:tr>
              <a:tr h="39271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51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48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Namibia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181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181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DRC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57686" y="6500834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Source: Doing business 2009</a:t>
            </a:r>
            <a:endParaRPr lang="en-GB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696200" cy="1143000"/>
          </a:xfrm>
        </p:spPr>
        <p:txBody>
          <a:bodyPr/>
          <a:lstStyle/>
          <a:p>
            <a:r>
              <a:rPr lang="en-GB" sz="4400" dirty="0" smtClean="0"/>
              <a:t>What can go wrong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64" y="1500174"/>
            <a:ext cx="8715436" cy="4572032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err="1" smtClean="0"/>
              <a:t>Uk</a:t>
            </a:r>
            <a:r>
              <a:rPr lang="en-GB" sz="3600" b="1" dirty="0" smtClean="0"/>
              <a:t> Channel Tunnel Rail Link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Awarded to  bidder with lowest subsidy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Euro 8mill equity and debt on Euro 8bill project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 too optimistic forecast (actual 1/3 of forecast)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UK govt forced to provide more subsidy</a:t>
            </a:r>
            <a:endParaRPr lang="en-GB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What can go wrong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05000"/>
            <a:ext cx="8101042" cy="4038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4400" b="1" dirty="0" smtClean="0"/>
              <a:t>City Water in Tanzania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4400" b="1" dirty="0" smtClean="0"/>
              <a:t>TRL in Tanzania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4400" b="1" dirty="0" smtClean="0"/>
              <a:t>Rift Valley Railway in Kenya and Uganda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4400" b="1" dirty="0" smtClean="0"/>
              <a:t>TICTS in Tanzania</a:t>
            </a:r>
          </a:p>
          <a:p>
            <a:pPr>
              <a:buFont typeface="Wingdings" pitchFamily="2" charset="2"/>
              <a:buChar char="q"/>
            </a:pP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LIR Frameworks for PPPs, May 14-23, 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29F8-5332-43DF-9D1D-9BDD9BFC6ACC}" type="slidenum">
              <a:rPr lang="en-US"/>
              <a:pPr/>
              <a:t>29</a:t>
            </a:fld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785926"/>
            <a:ext cx="8534400" cy="4876800"/>
          </a:xfrm>
          <a:noFill/>
          <a:ln/>
        </p:spPr>
        <p:txBody>
          <a:bodyPr lIns="90488" tIns="44450" rIns="90488" bIns="44450"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/>
              <a:t>World Bank’s PPI Database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/>
              <a:t>1990-2001: 48 (1.9%) of 2,500 major PPI projects have been cancelled (3.2% of $754 billion)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/>
              <a:t>One third of all cancellations were Mexico’s </a:t>
            </a:r>
            <a:r>
              <a:rPr lang="en-US" sz="3200" b="1" dirty="0" err="1"/>
              <a:t>Tollroads</a:t>
            </a:r>
            <a:endParaRPr lang="en-US" sz="3200" b="1" dirty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/>
              <a:t>Water projects that were cancelled were primarily due to disputes regarding tariff increases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714356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</a:rPr>
              <a:t>Why PPPs Fail</a:t>
            </a:r>
            <a:endParaRPr lang="en-GB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Africa Infrastructure Needs</a:t>
            </a:r>
            <a:endParaRPr lang="en-GB" dirty="0"/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</p:nvPr>
        </p:nvGraphicFramePr>
        <p:xfrm>
          <a:off x="285720" y="1905001"/>
          <a:ext cx="8572560" cy="409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  <a:gridCol w="1714512"/>
                <a:gridCol w="1714512"/>
                <a:gridCol w="1714512"/>
              </a:tblGrid>
              <a:tr h="441775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CAPITAL EXPENDITURE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OPERATING</a:t>
                      </a:r>
                      <a:r>
                        <a:rPr lang="en-GB" b="1" baseline="0" dirty="0" smtClean="0"/>
                        <a:t> EXPENDITURE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89028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US$ BN. PA</a:t>
                      </a:r>
                    </a:p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 10 YEARS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P’TAGE</a:t>
                      </a:r>
                    </a:p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GDP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US$ bn. pa</a:t>
                      </a:r>
                    </a:p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 10 years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P’TAGE</a:t>
                      </a:r>
                    </a:p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GDP</a:t>
                      </a:r>
                      <a:endParaRPr lang="en-GB" b="1" dirty="0"/>
                    </a:p>
                  </a:txBody>
                  <a:tcPr/>
                </a:tc>
              </a:tr>
              <a:tr h="44177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ICT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0.1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1.1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0.2</a:t>
                      </a:r>
                      <a:endParaRPr lang="en-GB" sz="2400" b="1" dirty="0"/>
                    </a:p>
                  </a:txBody>
                  <a:tcPr/>
                </a:tc>
              </a:tr>
              <a:tr h="44177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IRRIGATION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0.7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0.2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-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-</a:t>
                      </a:r>
                      <a:endParaRPr lang="en-GB" sz="2400" b="1" dirty="0"/>
                    </a:p>
                  </a:txBody>
                  <a:tcPr/>
                </a:tc>
              </a:tr>
              <a:tr h="44177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POWER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23.2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4.2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19.4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2.4</a:t>
                      </a:r>
                      <a:endParaRPr lang="en-GB" sz="2400" b="1" dirty="0"/>
                    </a:p>
                  </a:txBody>
                  <a:tcPr/>
                </a:tc>
              </a:tr>
              <a:tr h="44177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TRANSPORT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10.7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1.7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9.6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1.5</a:t>
                      </a:r>
                      <a:endParaRPr lang="en-GB" sz="2400" b="1" dirty="0"/>
                    </a:p>
                  </a:txBody>
                  <a:tcPr/>
                </a:tc>
              </a:tr>
              <a:tr h="44177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WSS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2.7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0.4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7.3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1.2</a:t>
                      </a:r>
                      <a:endParaRPr lang="en-GB" sz="2400" b="1" dirty="0"/>
                    </a:p>
                  </a:txBody>
                  <a:tcPr/>
                </a:tc>
              </a:tr>
              <a:tr h="44177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38.1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6.6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37.4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5.3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0232" y="5929330"/>
            <a:ext cx="571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Source: Africa Infrastructure Country Diagnostic Study Annual Report 2007</a:t>
            </a:r>
            <a:endParaRPr lang="en-GB" sz="12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395-8444-4432-8B47-9E87AEB5DC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Why PPPs Fail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05000"/>
            <a:ext cx="8643998" cy="445295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Inadequate due diligence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Risks not allocated to best suited partner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Inadequate capacity within government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Transaction advisers recruited too late or changed often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No provision for renegotiating,  amendments and termination  of concession agreement</a:t>
            </a:r>
          </a:p>
          <a:p>
            <a:pPr>
              <a:buFont typeface="Wingdings" pitchFamily="2" charset="2"/>
              <a:buChar char="q"/>
            </a:pP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Examples of good PPPs in Transport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05000"/>
            <a:ext cx="8172480" cy="4038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err="1" smtClean="0"/>
              <a:t>Songas</a:t>
            </a:r>
            <a:r>
              <a:rPr lang="en-GB" sz="3600" b="1" dirty="0" smtClean="0"/>
              <a:t> in Tanzania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N4 Toll Road South Africa to Mozambique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Maputo port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600" b="1" dirty="0" smtClean="0"/>
              <a:t>N4 PLATINUM HIGHWAY SA to Botswana</a:t>
            </a:r>
            <a:endParaRPr lang="en-GB" sz="36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n-GB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28" y="-26988"/>
            <a:ext cx="7751785" cy="6858001"/>
            <a:chOff x="884" y="0"/>
            <a:chExt cx="4659" cy="4320"/>
          </a:xfrm>
        </p:grpSpPr>
        <p:pic>
          <p:nvPicPr>
            <p:cNvPr id="380931" name="Picture 3" descr="Big Picture2"/>
            <p:cNvPicPr>
              <a:picLocks noChangeAspect="1" noChangeArrowheads="1"/>
            </p:cNvPicPr>
            <p:nvPr/>
          </p:nvPicPr>
          <p:blipFill>
            <a:blip r:embed="rId3"/>
            <a:srcRect l="14566" t="2802" r="10625" b="4718"/>
            <a:stretch>
              <a:fillRect/>
            </a:stretch>
          </p:blipFill>
          <p:spPr bwMode="auto">
            <a:xfrm>
              <a:off x="884" y="0"/>
              <a:ext cx="4659" cy="4320"/>
            </a:xfrm>
            <a:prstGeom prst="rect">
              <a:avLst/>
            </a:prstGeom>
            <a:noFill/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670" y="145"/>
              <a:ext cx="2232" cy="440"/>
              <a:chOff x="1707" y="1942"/>
              <a:chExt cx="2346" cy="438"/>
            </a:xfrm>
          </p:grpSpPr>
          <p:sp>
            <p:nvSpPr>
              <p:cNvPr id="380933" name="Freeform 5"/>
              <p:cNvSpPr>
                <a:spLocks/>
              </p:cNvSpPr>
              <p:nvPr/>
            </p:nvSpPr>
            <p:spPr bwMode="auto">
              <a:xfrm>
                <a:off x="1724" y="1959"/>
                <a:ext cx="2312" cy="404"/>
              </a:xfrm>
              <a:custGeom>
                <a:avLst/>
                <a:gdLst/>
                <a:ahLst/>
                <a:cxnLst>
                  <a:cxn ang="0">
                    <a:pos x="1116" y="11"/>
                  </a:cxn>
                  <a:cxn ang="0">
                    <a:pos x="1116" y="11"/>
                  </a:cxn>
                  <a:cxn ang="0">
                    <a:pos x="1162" y="114"/>
                  </a:cxn>
                  <a:cxn ang="0">
                    <a:pos x="1162" y="120"/>
                  </a:cxn>
                  <a:cxn ang="0">
                    <a:pos x="1116" y="176"/>
                  </a:cxn>
                  <a:cxn ang="0">
                    <a:pos x="1298" y="233"/>
                  </a:cxn>
                  <a:cxn ang="0">
                    <a:pos x="1400" y="262"/>
                  </a:cxn>
                  <a:cxn ang="0">
                    <a:pos x="1615" y="387"/>
                  </a:cxn>
                  <a:cxn ang="0">
                    <a:pos x="1666" y="279"/>
                  </a:cxn>
                  <a:cxn ang="0">
                    <a:pos x="1666" y="273"/>
                  </a:cxn>
                  <a:cxn ang="0">
                    <a:pos x="1819" y="239"/>
                  </a:cxn>
                  <a:cxn ang="0">
                    <a:pos x="1825" y="239"/>
                  </a:cxn>
                  <a:cxn ang="0">
                    <a:pos x="1944" y="290"/>
                  </a:cxn>
                  <a:cxn ang="0">
                    <a:pos x="2165" y="336"/>
                  </a:cxn>
                  <a:cxn ang="0">
                    <a:pos x="2227" y="324"/>
                  </a:cxn>
                  <a:cxn ang="0">
                    <a:pos x="2233" y="324"/>
                  </a:cxn>
                  <a:cxn ang="0">
                    <a:pos x="2312" y="387"/>
                  </a:cxn>
                  <a:cxn ang="0">
                    <a:pos x="2312" y="393"/>
                  </a:cxn>
                  <a:cxn ang="0">
                    <a:pos x="2312" y="398"/>
                  </a:cxn>
                  <a:cxn ang="0">
                    <a:pos x="2307" y="404"/>
                  </a:cxn>
                  <a:cxn ang="0">
                    <a:pos x="2307" y="404"/>
                  </a:cxn>
                  <a:cxn ang="0">
                    <a:pos x="2301" y="398"/>
                  </a:cxn>
                  <a:cxn ang="0">
                    <a:pos x="2199" y="364"/>
                  </a:cxn>
                  <a:cxn ang="0">
                    <a:pos x="2159" y="353"/>
                  </a:cxn>
                  <a:cxn ang="0">
                    <a:pos x="1967" y="324"/>
                  </a:cxn>
                  <a:cxn ang="0">
                    <a:pos x="1859" y="284"/>
                  </a:cxn>
                  <a:cxn ang="0">
                    <a:pos x="1819" y="256"/>
                  </a:cxn>
                  <a:cxn ang="0">
                    <a:pos x="1706" y="370"/>
                  </a:cxn>
                  <a:cxn ang="0">
                    <a:pos x="1700" y="375"/>
                  </a:cxn>
                  <a:cxn ang="0">
                    <a:pos x="1700" y="375"/>
                  </a:cxn>
                  <a:cxn ang="0">
                    <a:pos x="1615" y="404"/>
                  </a:cxn>
                  <a:cxn ang="0">
                    <a:pos x="1428" y="330"/>
                  </a:cxn>
                  <a:cxn ang="0">
                    <a:pos x="1241" y="250"/>
                  </a:cxn>
                  <a:cxn ang="0">
                    <a:pos x="1133" y="205"/>
                  </a:cxn>
                  <a:cxn ang="0">
                    <a:pos x="1105" y="188"/>
                  </a:cxn>
                  <a:cxn ang="0">
                    <a:pos x="1099" y="182"/>
                  </a:cxn>
                  <a:cxn ang="0">
                    <a:pos x="1111" y="142"/>
                  </a:cxn>
                  <a:cxn ang="0">
                    <a:pos x="975" y="17"/>
                  </a:cxn>
                  <a:cxn ang="0">
                    <a:pos x="430" y="137"/>
                  </a:cxn>
                  <a:cxn ang="0">
                    <a:pos x="294" y="125"/>
                  </a:cxn>
                  <a:cxn ang="0">
                    <a:pos x="289" y="125"/>
                  </a:cxn>
                  <a:cxn ang="0">
                    <a:pos x="175" y="182"/>
                  </a:cxn>
                  <a:cxn ang="0">
                    <a:pos x="113" y="199"/>
                  </a:cxn>
                  <a:cxn ang="0">
                    <a:pos x="11" y="381"/>
                  </a:cxn>
                  <a:cxn ang="0">
                    <a:pos x="5" y="381"/>
                  </a:cxn>
                  <a:cxn ang="0">
                    <a:pos x="5" y="381"/>
                  </a:cxn>
                  <a:cxn ang="0">
                    <a:pos x="0" y="381"/>
                  </a:cxn>
                  <a:cxn ang="0">
                    <a:pos x="0" y="375"/>
                  </a:cxn>
                  <a:cxn ang="0">
                    <a:pos x="0" y="370"/>
                  </a:cxn>
                  <a:cxn ang="0">
                    <a:pos x="107" y="182"/>
                  </a:cxn>
                  <a:cxn ang="0">
                    <a:pos x="209" y="68"/>
                  </a:cxn>
                  <a:cxn ang="0">
                    <a:pos x="215" y="68"/>
                  </a:cxn>
                  <a:cxn ang="0">
                    <a:pos x="221" y="68"/>
                  </a:cxn>
                  <a:cxn ang="0">
                    <a:pos x="300" y="108"/>
                  </a:cxn>
                  <a:cxn ang="0">
                    <a:pos x="708" y="0"/>
                  </a:cxn>
                  <a:cxn ang="0">
                    <a:pos x="975" y="0"/>
                  </a:cxn>
                </a:cxnLst>
                <a:rect l="0" t="0" r="r" b="b"/>
                <a:pathLst>
                  <a:path w="2312" h="404">
                    <a:moveTo>
                      <a:pt x="975" y="0"/>
                    </a:moveTo>
                    <a:lnTo>
                      <a:pt x="1111" y="11"/>
                    </a:lnTo>
                    <a:lnTo>
                      <a:pt x="1111" y="11"/>
                    </a:lnTo>
                    <a:lnTo>
                      <a:pt x="1116" y="11"/>
                    </a:lnTo>
                    <a:lnTo>
                      <a:pt x="1116" y="11"/>
                    </a:lnTo>
                    <a:lnTo>
                      <a:pt x="1116" y="11"/>
                    </a:lnTo>
                    <a:lnTo>
                      <a:pt x="1116" y="11"/>
                    </a:lnTo>
                    <a:lnTo>
                      <a:pt x="1116" y="11"/>
                    </a:lnTo>
                    <a:lnTo>
                      <a:pt x="1116" y="11"/>
                    </a:lnTo>
                    <a:lnTo>
                      <a:pt x="1116" y="11"/>
                    </a:lnTo>
                    <a:lnTo>
                      <a:pt x="1116" y="11"/>
                    </a:lnTo>
                    <a:lnTo>
                      <a:pt x="1150" y="74"/>
                    </a:lnTo>
                    <a:lnTo>
                      <a:pt x="1150" y="74"/>
                    </a:lnTo>
                    <a:lnTo>
                      <a:pt x="1150" y="74"/>
                    </a:lnTo>
                    <a:lnTo>
                      <a:pt x="1162" y="114"/>
                    </a:lnTo>
                    <a:lnTo>
                      <a:pt x="1162" y="114"/>
                    </a:lnTo>
                    <a:lnTo>
                      <a:pt x="1162" y="120"/>
                    </a:lnTo>
                    <a:lnTo>
                      <a:pt x="1162" y="120"/>
                    </a:lnTo>
                    <a:lnTo>
                      <a:pt x="1162" y="120"/>
                    </a:lnTo>
                    <a:lnTo>
                      <a:pt x="1162" y="120"/>
                    </a:lnTo>
                    <a:lnTo>
                      <a:pt x="1162" y="120"/>
                    </a:lnTo>
                    <a:lnTo>
                      <a:pt x="1162" y="120"/>
                    </a:lnTo>
                    <a:lnTo>
                      <a:pt x="1156" y="125"/>
                    </a:lnTo>
                    <a:lnTo>
                      <a:pt x="1122" y="148"/>
                    </a:lnTo>
                    <a:lnTo>
                      <a:pt x="1116" y="176"/>
                    </a:lnTo>
                    <a:lnTo>
                      <a:pt x="1145" y="193"/>
                    </a:lnTo>
                    <a:lnTo>
                      <a:pt x="1145" y="193"/>
                    </a:lnTo>
                    <a:lnTo>
                      <a:pt x="1173" y="211"/>
                    </a:lnTo>
                    <a:lnTo>
                      <a:pt x="1241" y="233"/>
                    </a:lnTo>
                    <a:lnTo>
                      <a:pt x="1298" y="233"/>
                    </a:lnTo>
                    <a:lnTo>
                      <a:pt x="1303" y="233"/>
                    </a:lnTo>
                    <a:lnTo>
                      <a:pt x="1303" y="233"/>
                    </a:lnTo>
                    <a:lnTo>
                      <a:pt x="1400" y="262"/>
                    </a:lnTo>
                    <a:lnTo>
                      <a:pt x="1400" y="262"/>
                    </a:lnTo>
                    <a:lnTo>
                      <a:pt x="1400" y="262"/>
                    </a:lnTo>
                    <a:lnTo>
                      <a:pt x="1400" y="262"/>
                    </a:lnTo>
                    <a:lnTo>
                      <a:pt x="1400" y="262"/>
                    </a:lnTo>
                    <a:lnTo>
                      <a:pt x="1400" y="267"/>
                    </a:lnTo>
                    <a:lnTo>
                      <a:pt x="1439" y="319"/>
                    </a:lnTo>
                    <a:lnTo>
                      <a:pt x="1615" y="387"/>
                    </a:lnTo>
                    <a:lnTo>
                      <a:pt x="1689" y="364"/>
                    </a:lnTo>
                    <a:lnTo>
                      <a:pt x="1666" y="284"/>
                    </a:lnTo>
                    <a:lnTo>
                      <a:pt x="1666" y="284"/>
                    </a:lnTo>
                    <a:lnTo>
                      <a:pt x="1666" y="279"/>
                    </a:lnTo>
                    <a:lnTo>
                      <a:pt x="1666" y="279"/>
                    </a:lnTo>
                    <a:lnTo>
                      <a:pt x="1666" y="279"/>
                    </a:lnTo>
                    <a:lnTo>
                      <a:pt x="1666" y="279"/>
                    </a:lnTo>
                    <a:lnTo>
                      <a:pt x="1666" y="279"/>
                    </a:lnTo>
                    <a:lnTo>
                      <a:pt x="1666" y="273"/>
                    </a:lnTo>
                    <a:lnTo>
                      <a:pt x="1666" y="273"/>
                    </a:lnTo>
                    <a:lnTo>
                      <a:pt x="1666" y="273"/>
                    </a:lnTo>
                    <a:lnTo>
                      <a:pt x="1672" y="273"/>
                    </a:lnTo>
                    <a:lnTo>
                      <a:pt x="1672" y="273"/>
                    </a:lnTo>
                    <a:lnTo>
                      <a:pt x="1819" y="239"/>
                    </a:lnTo>
                    <a:lnTo>
                      <a:pt x="1819" y="239"/>
                    </a:lnTo>
                    <a:lnTo>
                      <a:pt x="1819" y="239"/>
                    </a:lnTo>
                    <a:lnTo>
                      <a:pt x="1825" y="239"/>
                    </a:lnTo>
                    <a:lnTo>
                      <a:pt x="1825" y="239"/>
                    </a:lnTo>
                    <a:lnTo>
                      <a:pt x="1825" y="239"/>
                    </a:lnTo>
                    <a:lnTo>
                      <a:pt x="1825" y="239"/>
                    </a:lnTo>
                    <a:lnTo>
                      <a:pt x="1865" y="267"/>
                    </a:lnTo>
                    <a:lnTo>
                      <a:pt x="1938" y="290"/>
                    </a:lnTo>
                    <a:lnTo>
                      <a:pt x="1944" y="290"/>
                    </a:lnTo>
                    <a:lnTo>
                      <a:pt x="1944" y="290"/>
                    </a:lnTo>
                    <a:lnTo>
                      <a:pt x="1944" y="290"/>
                    </a:lnTo>
                    <a:lnTo>
                      <a:pt x="1972" y="307"/>
                    </a:lnTo>
                    <a:lnTo>
                      <a:pt x="1995" y="302"/>
                    </a:lnTo>
                    <a:lnTo>
                      <a:pt x="1995" y="302"/>
                    </a:lnTo>
                    <a:lnTo>
                      <a:pt x="2080" y="319"/>
                    </a:lnTo>
                    <a:lnTo>
                      <a:pt x="2165" y="336"/>
                    </a:lnTo>
                    <a:lnTo>
                      <a:pt x="2199" y="347"/>
                    </a:lnTo>
                    <a:lnTo>
                      <a:pt x="2222" y="324"/>
                    </a:lnTo>
                    <a:lnTo>
                      <a:pt x="2222" y="324"/>
                    </a:lnTo>
                    <a:lnTo>
                      <a:pt x="2222" y="324"/>
                    </a:lnTo>
                    <a:lnTo>
                      <a:pt x="2227" y="324"/>
                    </a:lnTo>
                    <a:lnTo>
                      <a:pt x="2227" y="324"/>
                    </a:lnTo>
                    <a:lnTo>
                      <a:pt x="2227" y="324"/>
                    </a:lnTo>
                    <a:lnTo>
                      <a:pt x="2227" y="324"/>
                    </a:lnTo>
                    <a:lnTo>
                      <a:pt x="2233" y="324"/>
                    </a:lnTo>
                    <a:lnTo>
                      <a:pt x="2233" y="324"/>
                    </a:lnTo>
                    <a:lnTo>
                      <a:pt x="2233" y="324"/>
                    </a:lnTo>
                    <a:lnTo>
                      <a:pt x="2233" y="324"/>
                    </a:lnTo>
                    <a:lnTo>
                      <a:pt x="2233" y="324"/>
                    </a:lnTo>
                    <a:lnTo>
                      <a:pt x="2233" y="324"/>
                    </a:lnTo>
                    <a:lnTo>
                      <a:pt x="2312" y="387"/>
                    </a:lnTo>
                    <a:lnTo>
                      <a:pt x="2312" y="387"/>
                    </a:lnTo>
                    <a:lnTo>
                      <a:pt x="2312" y="387"/>
                    </a:lnTo>
                    <a:lnTo>
                      <a:pt x="2312" y="393"/>
                    </a:lnTo>
                    <a:lnTo>
                      <a:pt x="2312" y="393"/>
                    </a:lnTo>
                    <a:lnTo>
                      <a:pt x="2312" y="393"/>
                    </a:lnTo>
                    <a:lnTo>
                      <a:pt x="2312" y="393"/>
                    </a:lnTo>
                    <a:lnTo>
                      <a:pt x="2312" y="393"/>
                    </a:lnTo>
                    <a:lnTo>
                      <a:pt x="2312" y="398"/>
                    </a:lnTo>
                    <a:lnTo>
                      <a:pt x="2312" y="398"/>
                    </a:lnTo>
                    <a:lnTo>
                      <a:pt x="2312" y="398"/>
                    </a:lnTo>
                    <a:lnTo>
                      <a:pt x="2312" y="398"/>
                    </a:lnTo>
                    <a:lnTo>
                      <a:pt x="2312" y="398"/>
                    </a:lnTo>
                    <a:lnTo>
                      <a:pt x="2312" y="398"/>
                    </a:lnTo>
                    <a:lnTo>
                      <a:pt x="2312" y="404"/>
                    </a:lnTo>
                    <a:lnTo>
                      <a:pt x="2307" y="404"/>
                    </a:lnTo>
                    <a:lnTo>
                      <a:pt x="2307" y="404"/>
                    </a:lnTo>
                    <a:lnTo>
                      <a:pt x="2307" y="404"/>
                    </a:lnTo>
                    <a:lnTo>
                      <a:pt x="2307" y="404"/>
                    </a:lnTo>
                    <a:lnTo>
                      <a:pt x="2307" y="404"/>
                    </a:lnTo>
                    <a:lnTo>
                      <a:pt x="2307" y="404"/>
                    </a:lnTo>
                    <a:lnTo>
                      <a:pt x="2301" y="404"/>
                    </a:lnTo>
                    <a:lnTo>
                      <a:pt x="2301" y="404"/>
                    </a:lnTo>
                    <a:lnTo>
                      <a:pt x="2301" y="404"/>
                    </a:lnTo>
                    <a:lnTo>
                      <a:pt x="2301" y="404"/>
                    </a:lnTo>
                    <a:lnTo>
                      <a:pt x="2301" y="398"/>
                    </a:lnTo>
                    <a:lnTo>
                      <a:pt x="2227" y="341"/>
                    </a:lnTo>
                    <a:lnTo>
                      <a:pt x="2205" y="358"/>
                    </a:lnTo>
                    <a:lnTo>
                      <a:pt x="2205" y="358"/>
                    </a:lnTo>
                    <a:lnTo>
                      <a:pt x="2205" y="364"/>
                    </a:lnTo>
                    <a:lnTo>
                      <a:pt x="2199" y="364"/>
                    </a:lnTo>
                    <a:lnTo>
                      <a:pt x="2199" y="364"/>
                    </a:lnTo>
                    <a:lnTo>
                      <a:pt x="2199" y="364"/>
                    </a:lnTo>
                    <a:lnTo>
                      <a:pt x="2199" y="364"/>
                    </a:lnTo>
                    <a:lnTo>
                      <a:pt x="2199" y="364"/>
                    </a:lnTo>
                    <a:lnTo>
                      <a:pt x="2159" y="353"/>
                    </a:lnTo>
                    <a:lnTo>
                      <a:pt x="2074" y="336"/>
                    </a:lnTo>
                    <a:lnTo>
                      <a:pt x="1995" y="319"/>
                    </a:lnTo>
                    <a:lnTo>
                      <a:pt x="1972" y="324"/>
                    </a:lnTo>
                    <a:lnTo>
                      <a:pt x="1972" y="324"/>
                    </a:lnTo>
                    <a:lnTo>
                      <a:pt x="1967" y="324"/>
                    </a:lnTo>
                    <a:lnTo>
                      <a:pt x="1967" y="324"/>
                    </a:lnTo>
                    <a:lnTo>
                      <a:pt x="1967" y="324"/>
                    </a:lnTo>
                    <a:lnTo>
                      <a:pt x="1967" y="324"/>
                    </a:lnTo>
                    <a:lnTo>
                      <a:pt x="1938" y="307"/>
                    </a:lnTo>
                    <a:lnTo>
                      <a:pt x="1859" y="284"/>
                    </a:lnTo>
                    <a:lnTo>
                      <a:pt x="1859" y="284"/>
                    </a:lnTo>
                    <a:lnTo>
                      <a:pt x="1853" y="284"/>
                    </a:lnTo>
                    <a:lnTo>
                      <a:pt x="1853" y="284"/>
                    </a:lnTo>
                    <a:lnTo>
                      <a:pt x="1853" y="284"/>
                    </a:lnTo>
                    <a:lnTo>
                      <a:pt x="1819" y="256"/>
                    </a:lnTo>
                    <a:lnTo>
                      <a:pt x="1683" y="284"/>
                    </a:lnTo>
                    <a:lnTo>
                      <a:pt x="1706" y="364"/>
                    </a:lnTo>
                    <a:lnTo>
                      <a:pt x="1706" y="370"/>
                    </a:lnTo>
                    <a:lnTo>
                      <a:pt x="1706" y="370"/>
                    </a:lnTo>
                    <a:lnTo>
                      <a:pt x="1706" y="370"/>
                    </a:lnTo>
                    <a:lnTo>
                      <a:pt x="1706" y="370"/>
                    </a:lnTo>
                    <a:lnTo>
                      <a:pt x="1706" y="370"/>
                    </a:lnTo>
                    <a:lnTo>
                      <a:pt x="1706" y="370"/>
                    </a:lnTo>
                    <a:lnTo>
                      <a:pt x="1706" y="375"/>
                    </a:lnTo>
                    <a:lnTo>
                      <a:pt x="1700" y="375"/>
                    </a:lnTo>
                    <a:lnTo>
                      <a:pt x="1700" y="375"/>
                    </a:lnTo>
                    <a:lnTo>
                      <a:pt x="1700" y="375"/>
                    </a:lnTo>
                    <a:lnTo>
                      <a:pt x="1700" y="375"/>
                    </a:lnTo>
                    <a:lnTo>
                      <a:pt x="1700" y="375"/>
                    </a:lnTo>
                    <a:lnTo>
                      <a:pt x="1700" y="375"/>
                    </a:lnTo>
                    <a:lnTo>
                      <a:pt x="1615" y="404"/>
                    </a:lnTo>
                    <a:lnTo>
                      <a:pt x="1615" y="404"/>
                    </a:lnTo>
                    <a:lnTo>
                      <a:pt x="1615" y="404"/>
                    </a:lnTo>
                    <a:lnTo>
                      <a:pt x="1615" y="404"/>
                    </a:lnTo>
                    <a:lnTo>
                      <a:pt x="1615" y="404"/>
                    </a:lnTo>
                    <a:lnTo>
                      <a:pt x="1428" y="336"/>
                    </a:lnTo>
                    <a:lnTo>
                      <a:pt x="1428" y="336"/>
                    </a:lnTo>
                    <a:lnTo>
                      <a:pt x="1428" y="336"/>
                    </a:lnTo>
                    <a:lnTo>
                      <a:pt x="1428" y="336"/>
                    </a:lnTo>
                    <a:lnTo>
                      <a:pt x="1428" y="330"/>
                    </a:lnTo>
                    <a:lnTo>
                      <a:pt x="1428" y="330"/>
                    </a:lnTo>
                    <a:lnTo>
                      <a:pt x="1388" y="279"/>
                    </a:lnTo>
                    <a:lnTo>
                      <a:pt x="1298" y="250"/>
                    </a:lnTo>
                    <a:lnTo>
                      <a:pt x="1241" y="250"/>
                    </a:lnTo>
                    <a:lnTo>
                      <a:pt x="1241" y="250"/>
                    </a:lnTo>
                    <a:lnTo>
                      <a:pt x="1241" y="250"/>
                    </a:lnTo>
                    <a:lnTo>
                      <a:pt x="1241" y="250"/>
                    </a:lnTo>
                    <a:lnTo>
                      <a:pt x="1162" y="222"/>
                    </a:lnTo>
                    <a:lnTo>
                      <a:pt x="1162" y="222"/>
                    </a:lnTo>
                    <a:lnTo>
                      <a:pt x="1133" y="205"/>
                    </a:lnTo>
                    <a:lnTo>
                      <a:pt x="1105" y="188"/>
                    </a:lnTo>
                    <a:lnTo>
                      <a:pt x="1105" y="188"/>
                    </a:lnTo>
                    <a:lnTo>
                      <a:pt x="1105" y="188"/>
                    </a:lnTo>
                    <a:lnTo>
                      <a:pt x="1105" y="188"/>
                    </a:lnTo>
                    <a:lnTo>
                      <a:pt x="1105" y="188"/>
                    </a:lnTo>
                    <a:lnTo>
                      <a:pt x="1099" y="188"/>
                    </a:lnTo>
                    <a:lnTo>
                      <a:pt x="1099" y="188"/>
                    </a:lnTo>
                    <a:lnTo>
                      <a:pt x="1099" y="182"/>
                    </a:lnTo>
                    <a:lnTo>
                      <a:pt x="1099" y="182"/>
                    </a:lnTo>
                    <a:lnTo>
                      <a:pt x="1099" y="182"/>
                    </a:lnTo>
                    <a:lnTo>
                      <a:pt x="1105" y="142"/>
                    </a:lnTo>
                    <a:lnTo>
                      <a:pt x="1111" y="142"/>
                    </a:lnTo>
                    <a:lnTo>
                      <a:pt x="1111" y="142"/>
                    </a:lnTo>
                    <a:lnTo>
                      <a:pt x="1111" y="142"/>
                    </a:lnTo>
                    <a:lnTo>
                      <a:pt x="1111" y="142"/>
                    </a:lnTo>
                    <a:lnTo>
                      <a:pt x="1111" y="142"/>
                    </a:lnTo>
                    <a:lnTo>
                      <a:pt x="1145" y="114"/>
                    </a:lnTo>
                    <a:lnTo>
                      <a:pt x="1133" y="80"/>
                    </a:lnTo>
                    <a:lnTo>
                      <a:pt x="1105" y="23"/>
                    </a:lnTo>
                    <a:lnTo>
                      <a:pt x="975" y="17"/>
                    </a:lnTo>
                    <a:lnTo>
                      <a:pt x="822" y="23"/>
                    </a:lnTo>
                    <a:lnTo>
                      <a:pt x="822" y="23"/>
                    </a:lnTo>
                    <a:lnTo>
                      <a:pt x="714" y="17"/>
                    </a:lnTo>
                    <a:lnTo>
                      <a:pt x="584" y="68"/>
                    </a:lnTo>
                    <a:lnTo>
                      <a:pt x="430" y="137"/>
                    </a:lnTo>
                    <a:lnTo>
                      <a:pt x="430" y="137"/>
                    </a:lnTo>
                    <a:lnTo>
                      <a:pt x="430" y="137"/>
                    </a:lnTo>
                    <a:lnTo>
                      <a:pt x="430" y="137"/>
                    </a:lnTo>
                    <a:lnTo>
                      <a:pt x="430" y="137"/>
                    </a:lnTo>
                    <a:lnTo>
                      <a:pt x="294" y="125"/>
                    </a:lnTo>
                    <a:lnTo>
                      <a:pt x="294" y="125"/>
                    </a:lnTo>
                    <a:lnTo>
                      <a:pt x="294" y="125"/>
                    </a:lnTo>
                    <a:lnTo>
                      <a:pt x="294" y="125"/>
                    </a:lnTo>
                    <a:lnTo>
                      <a:pt x="294" y="125"/>
                    </a:lnTo>
                    <a:lnTo>
                      <a:pt x="289" y="125"/>
                    </a:lnTo>
                    <a:lnTo>
                      <a:pt x="243" y="85"/>
                    </a:lnTo>
                    <a:lnTo>
                      <a:pt x="221" y="85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13" y="199"/>
                    </a:lnTo>
                    <a:lnTo>
                      <a:pt x="28" y="347"/>
                    </a:lnTo>
                    <a:lnTo>
                      <a:pt x="11" y="375"/>
                    </a:lnTo>
                    <a:lnTo>
                      <a:pt x="11" y="381"/>
                    </a:lnTo>
                    <a:lnTo>
                      <a:pt x="11" y="381"/>
                    </a:lnTo>
                    <a:lnTo>
                      <a:pt x="11" y="381"/>
                    </a:lnTo>
                    <a:lnTo>
                      <a:pt x="11" y="381"/>
                    </a:lnTo>
                    <a:lnTo>
                      <a:pt x="11" y="381"/>
                    </a:lnTo>
                    <a:lnTo>
                      <a:pt x="11" y="381"/>
                    </a:lnTo>
                    <a:lnTo>
                      <a:pt x="5" y="381"/>
                    </a:lnTo>
                    <a:lnTo>
                      <a:pt x="5" y="381"/>
                    </a:lnTo>
                    <a:lnTo>
                      <a:pt x="5" y="381"/>
                    </a:lnTo>
                    <a:lnTo>
                      <a:pt x="5" y="381"/>
                    </a:lnTo>
                    <a:lnTo>
                      <a:pt x="5" y="381"/>
                    </a:lnTo>
                    <a:lnTo>
                      <a:pt x="5" y="381"/>
                    </a:lnTo>
                    <a:lnTo>
                      <a:pt x="5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17" y="336"/>
                    </a:lnTo>
                    <a:lnTo>
                      <a:pt x="102" y="188"/>
                    </a:lnTo>
                    <a:lnTo>
                      <a:pt x="102" y="182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64" y="171"/>
                    </a:lnTo>
                    <a:lnTo>
                      <a:pt x="209" y="68"/>
                    </a:lnTo>
                    <a:lnTo>
                      <a:pt x="209" y="68"/>
                    </a:lnTo>
                    <a:lnTo>
                      <a:pt x="209" y="68"/>
                    </a:lnTo>
                    <a:lnTo>
                      <a:pt x="215" y="68"/>
                    </a:lnTo>
                    <a:lnTo>
                      <a:pt x="215" y="68"/>
                    </a:lnTo>
                    <a:lnTo>
                      <a:pt x="215" y="68"/>
                    </a:lnTo>
                    <a:lnTo>
                      <a:pt x="215" y="68"/>
                    </a:lnTo>
                    <a:lnTo>
                      <a:pt x="215" y="68"/>
                    </a:lnTo>
                    <a:lnTo>
                      <a:pt x="215" y="68"/>
                    </a:lnTo>
                    <a:lnTo>
                      <a:pt x="221" y="68"/>
                    </a:lnTo>
                    <a:lnTo>
                      <a:pt x="221" y="68"/>
                    </a:lnTo>
                    <a:lnTo>
                      <a:pt x="243" y="68"/>
                    </a:lnTo>
                    <a:lnTo>
                      <a:pt x="249" y="68"/>
                    </a:lnTo>
                    <a:lnTo>
                      <a:pt x="249" y="74"/>
                    </a:lnTo>
                    <a:lnTo>
                      <a:pt x="249" y="74"/>
                    </a:lnTo>
                    <a:lnTo>
                      <a:pt x="300" y="108"/>
                    </a:lnTo>
                    <a:lnTo>
                      <a:pt x="430" y="120"/>
                    </a:lnTo>
                    <a:lnTo>
                      <a:pt x="578" y="51"/>
                    </a:lnTo>
                    <a:lnTo>
                      <a:pt x="578" y="51"/>
                    </a:lnTo>
                    <a:lnTo>
                      <a:pt x="578" y="51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14" y="0"/>
                    </a:lnTo>
                    <a:lnTo>
                      <a:pt x="822" y="6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34" name="Freeform 6"/>
              <p:cNvSpPr>
                <a:spLocks noEditPoints="1"/>
              </p:cNvSpPr>
              <p:nvPr/>
            </p:nvSpPr>
            <p:spPr bwMode="auto">
              <a:xfrm>
                <a:off x="1712" y="1948"/>
                <a:ext cx="2336" cy="426"/>
              </a:xfrm>
              <a:custGeom>
                <a:avLst/>
                <a:gdLst/>
                <a:ahLst/>
                <a:cxnLst>
                  <a:cxn ang="0">
                    <a:pos x="1134" y="17"/>
                  </a:cxn>
                  <a:cxn ang="0">
                    <a:pos x="1179" y="125"/>
                  </a:cxn>
                  <a:cxn ang="0">
                    <a:pos x="1179" y="136"/>
                  </a:cxn>
                  <a:cxn ang="0">
                    <a:pos x="1310" y="233"/>
                  </a:cxn>
                  <a:cxn ang="0">
                    <a:pos x="1417" y="267"/>
                  </a:cxn>
                  <a:cxn ang="0">
                    <a:pos x="1667" y="295"/>
                  </a:cxn>
                  <a:cxn ang="0">
                    <a:pos x="1672" y="278"/>
                  </a:cxn>
                  <a:cxn ang="0">
                    <a:pos x="1831" y="239"/>
                  </a:cxn>
                  <a:cxn ang="0">
                    <a:pos x="1956" y="290"/>
                  </a:cxn>
                  <a:cxn ang="0">
                    <a:pos x="2092" y="318"/>
                  </a:cxn>
                  <a:cxn ang="0">
                    <a:pos x="2239" y="324"/>
                  </a:cxn>
                  <a:cxn ang="0">
                    <a:pos x="2330" y="392"/>
                  </a:cxn>
                  <a:cxn ang="0">
                    <a:pos x="2336" y="404"/>
                  </a:cxn>
                  <a:cxn ang="0">
                    <a:pos x="2330" y="415"/>
                  </a:cxn>
                  <a:cxn ang="0">
                    <a:pos x="2319" y="421"/>
                  </a:cxn>
                  <a:cxn ang="0">
                    <a:pos x="2222" y="381"/>
                  </a:cxn>
                  <a:cxn ang="0">
                    <a:pos x="2205" y="381"/>
                  </a:cxn>
                  <a:cxn ang="0">
                    <a:pos x="1979" y="341"/>
                  </a:cxn>
                  <a:cxn ang="0">
                    <a:pos x="1860" y="301"/>
                  </a:cxn>
                  <a:cxn ang="0">
                    <a:pos x="1723" y="386"/>
                  </a:cxn>
                  <a:cxn ang="0">
                    <a:pos x="1718" y="398"/>
                  </a:cxn>
                  <a:cxn ang="0">
                    <a:pos x="1621" y="421"/>
                  </a:cxn>
                  <a:cxn ang="0">
                    <a:pos x="1395" y="295"/>
                  </a:cxn>
                  <a:cxn ang="0">
                    <a:pos x="1174" y="239"/>
                  </a:cxn>
                  <a:cxn ang="0">
                    <a:pos x="1106" y="204"/>
                  </a:cxn>
                  <a:cxn ang="0">
                    <a:pos x="1111" y="153"/>
                  </a:cxn>
                  <a:cxn ang="0">
                    <a:pos x="1111" y="45"/>
                  </a:cxn>
                  <a:cxn ang="0">
                    <a:pos x="442" y="153"/>
                  </a:cxn>
                  <a:cxn ang="0">
                    <a:pos x="193" y="193"/>
                  </a:cxn>
                  <a:cxn ang="0">
                    <a:pos x="182" y="204"/>
                  </a:cxn>
                  <a:cxn ang="0">
                    <a:pos x="23" y="398"/>
                  </a:cxn>
                  <a:cxn ang="0">
                    <a:pos x="12" y="398"/>
                  </a:cxn>
                  <a:cxn ang="0">
                    <a:pos x="0" y="392"/>
                  </a:cxn>
                  <a:cxn ang="0">
                    <a:pos x="0" y="375"/>
                  </a:cxn>
                  <a:cxn ang="0">
                    <a:pos x="114" y="187"/>
                  </a:cxn>
                  <a:cxn ang="0">
                    <a:pos x="221" y="74"/>
                  </a:cxn>
                  <a:cxn ang="0">
                    <a:pos x="261" y="74"/>
                  </a:cxn>
                  <a:cxn ang="0">
                    <a:pos x="720" y="5"/>
                  </a:cxn>
                  <a:cxn ang="0">
                    <a:pos x="726" y="11"/>
                  </a:cxn>
                  <a:cxn ang="0">
                    <a:pos x="255" y="79"/>
                  </a:cxn>
                  <a:cxn ang="0">
                    <a:pos x="176" y="182"/>
                  </a:cxn>
                  <a:cxn ang="0">
                    <a:pos x="12" y="381"/>
                  </a:cxn>
                  <a:cxn ang="0">
                    <a:pos x="17" y="392"/>
                  </a:cxn>
                  <a:cxn ang="0">
                    <a:pos x="23" y="392"/>
                  </a:cxn>
                  <a:cxn ang="0">
                    <a:pos x="255" y="96"/>
                  </a:cxn>
                  <a:cxn ang="0">
                    <a:pos x="596" y="79"/>
                  </a:cxn>
                  <a:cxn ang="0">
                    <a:pos x="1123" y="153"/>
                  </a:cxn>
                  <a:cxn ang="0">
                    <a:pos x="1145" y="216"/>
                  </a:cxn>
                  <a:cxn ang="0">
                    <a:pos x="1440" y="347"/>
                  </a:cxn>
                  <a:cxn ang="0">
                    <a:pos x="1712" y="386"/>
                  </a:cxn>
                  <a:cxn ang="0">
                    <a:pos x="1865" y="295"/>
                  </a:cxn>
                  <a:cxn ang="0">
                    <a:pos x="2007" y="330"/>
                  </a:cxn>
                  <a:cxn ang="0">
                    <a:pos x="2313" y="409"/>
                  </a:cxn>
                  <a:cxn ang="0">
                    <a:pos x="2324" y="409"/>
                  </a:cxn>
                  <a:cxn ang="0">
                    <a:pos x="2324" y="398"/>
                  </a:cxn>
                  <a:cxn ang="0">
                    <a:pos x="2234" y="335"/>
                  </a:cxn>
                  <a:cxn ang="0">
                    <a:pos x="1950" y="301"/>
                  </a:cxn>
                  <a:cxn ang="0">
                    <a:pos x="1678" y="284"/>
                  </a:cxn>
                  <a:cxn ang="0">
                    <a:pos x="1412" y="278"/>
                  </a:cxn>
                  <a:cxn ang="0">
                    <a:pos x="1157" y="204"/>
                  </a:cxn>
                  <a:cxn ang="0">
                    <a:pos x="1162" y="85"/>
                  </a:cxn>
                  <a:cxn ang="0">
                    <a:pos x="1123" y="22"/>
                  </a:cxn>
                </a:cxnLst>
                <a:rect l="0" t="0" r="r" b="b"/>
                <a:pathLst>
                  <a:path w="2336" h="426">
                    <a:moveTo>
                      <a:pt x="987" y="0"/>
                    </a:moveTo>
                    <a:lnTo>
                      <a:pt x="1123" y="11"/>
                    </a:lnTo>
                    <a:lnTo>
                      <a:pt x="1128" y="11"/>
                    </a:lnTo>
                    <a:lnTo>
                      <a:pt x="1128" y="11"/>
                    </a:lnTo>
                    <a:lnTo>
                      <a:pt x="1128" y="11"/>
                    </a:lnTo>
                    <a:lnTo>
                      <a:pt x="1128" y="11"/>
                    </a:lnTo>
                    <a:lnTo>
                      <a:pt x="1128" y="11"/>
                    </a:lnTo>
                    <a:lnTo>
                      <a:pt x="1134" y="11"/>
                    </a:lnTo>
                    <a:lnTo>
                      <a:pt x="1134" y="17"/>
                    </a:lnTo>
                    <a:lnTo>
                      <a:pt x="1134" y="17"/>
                    </a:lnTo>
                    <a:lnTo>
                      <a:pt x="1134" y="17"/>
                    </a:lnTo>
                    <a:lnTo>
                      <a:pt x="1134" y="17"/>
                    </a:lnTo>
                    <a:lnTo>
                      <a:pt x="1134" y="17"/>
                    </a:lnTo>
                    <a:lnTo>
                      <a:pt x="1134" y="17"/>
                    </a:lnTo>
                    <a:lnTo>
                      <a:pt x="1140" y="17"/>
                    </a:lnTo>
                    <a:lnTo>
                      <a:pt x="1140" y="22"/>
                    </a:lnTo>
                    <a:lnTo>
                      <a:pt x="1140" y="22"/>
                    </a:lnTo>
                    <a:lnTo>
                      <a:pt x="1168" y="79"/>
                    </a:lnTo>
                    <a:lnTo>
                      <a:pt x="1168" y="85"/>
                    </a:lnTo>
                    <a:lnTo>
                      <a:pt x="1168" y="85"/>
                    </a:lnTo>
                    <a:lnTo>
                      <a:pt x="1168" y="85"/>
                    </a:lnTo>
                    <a:lnTo>
                      <a:pt x="1179" y="125"/>
                    </a:lnTo>
                    <a:lnTo>
                      <a:pt x="1179" y="125"/>
                    </a:lnTo>
                    <a:lnTo>
                      <a:pt x="1179" y="125"/>
                    </a:lnTo>
                    <a:lnTo>
                      <a:pt x="1179" y="125"/>
                    </a:lnTo>
                    <a:lnTo>
                      <a:pt x="1179" y="131"/>
                    </a:lnTo>
                    <a:lnTo>
                      <a:pt x="1179" y="131"/>
                    </a:lnTo>
                    <a:lnTo>
                      <a:pt x="1179" y="131"/>
                    </a:lnTo>
                    <a:lnTo>
                      <a:pt x="1179" y="131"/>
                    </a:lnTo>
                    <a:lnTo>
                      <a:pt x="1179" y="131"/>
                    </a:lnTo>
                    <a:lnTo>
                      <a:pt x="1179" y="131"/>
                    </a:lnTo>
                    <a:lnTo>
                      <a:pt x="1179" y="136"/>
                    </a:lnTo>
                    <a:lnTo>
                      <a:pt x="1179" y="136"/>
                    </a:lnTo>
                    <a:lnTo>
                      <a:pt x="1179" y="136"/>
                    </a:lnTo>
                    <a:lnTo>
                      <a:pt x="1179" y="136"/>
                    </a:lnTo>
                    <a:lnTo>
                      <a:pt x="1179" y="136"/>
                    </a:lnTo>
                    <a:lnTo>
                      <a:pt x="1179" y="136"/>
                    </a:lnTo>
                    <a:lnTo>
                      <a:pt x="1174" y="142"/>
                    </a:lnTo>
                    <a:lnTo>
                      <a:pt x="1174" y="142"/>
                    </a:lnTo>
                    <a:lnTo>
                      <a:pt x="1174" y="142"/>
                    </a:lnTo>
                    <a:lnTo>
                      <a:pt x="1145" y="165"/>
                    </a:lnTo>
                    <a:lnTo>
                      <a:pt x="1140" y="187"/>
                    </a:lnTo>
                    <a:lnTo>
                      <a:pt x="1162" y="193"/>
                    </a:lnTo>
                    <a:lnTo>
                      <a:pt x="1162" y="193"/>
                    </a:lnTo>
                    <a:lnTo>
                      <a:pt x="1162" y="193"/>
                    </a:lnTo>
                    <a:lnTo>
                      <a:pt x="1185" y="210"/>
                    </a:lnTo>
                    <a:lnTo>
                      <a:pt x="1259" y="239"/>
                    </a:lnTo>
                    <a:lnTo>
                      <a:pt x="1310" y="233"/>
                    </a:lnTo>
                    <a:lnTo>
                      <a:pt x="1310" y="233"/>
                    </a:lnTo>
                    <a:lnTo>
                      <a:pt x="1315" y="233"/>
                    </a:lnTo>
                    <a:lnTo>
                      <a:pt x="1315" y="239"/>
                    </a:lnTo>
                    <a:lnTo>
                      <a:pt x="1315" y="239"/>
                    </a:lnTo>
                    <a:lnTo>
                      <a:pt x="1315" y="239"/>
                    </a:lnTo>
                    <a:lnTo>
                      <a:pt x="1412" y="267"/>
                    </a:lnTo>
                    <a:lnTo>
                      <a:pt x="1412" y="267"/>
                    </a:lnTo>
                    <a:lnTo>
                      <a:pt x="1412" y="267"/>
                    </a:lnTo>
                    <a:lnTo>
                      <a:pt x="1412" y="267"/>
                    </a:lnTo>
                    <a:lnTo>
                      <a:pt x="1417" y="267"/>
                    </a:lnTo>
                    <a:lnTo>
                      <a:pt x="1417" y="267"/>
                    </a:lnTo>
                    <a:lnTo>
                      <a:pt x="1417" y="267"/>
                    </a:lnTo>
                    <a:lnTo>
                      <a:pt x="1417" y="267"/>
                    </a:lnTo>
                    <a:lnTo>
                      <a:pt x="1417" y="267"/>
                    </a:lnTo>
                    <a:lnTo>
                      <a:pt x="1417" y="273"/>
                    </a:lnTo>
                    <a:lnTo>
                      <a:pt x="1423" y="273"/>
                    </a:lnTo>
                    <a:lnTo>
                      <a:pt x="1423" y="273"/>
                    </a:lnTo>
                    <a:lnTo>
                      <a:pt x="1457" y="324"/>
                    </a:lnTo>
                    <a:lnTo>
                      <a:pt x="1627" y="386"/>
                    </a:lnTo>
                    <a:lnTo>
                      <a:pt x="1689" y="369"/>
                    </a:lnTo>
                    <a:lnTo>
                      <a:pt x="1667" y="295"/>
                    </a:lnTo>
                    <a:lnTo>
                      <a:pt x="1667" y="295"/>
                    </a:lnTo>
                    <a:lnTo>
                      <a:pt x="1667" y="295"/>
                    </a:lnTo>
                    <a:lnTo>
                      <a:pt x="1667" y="295"/>
                    </a:lnTo>
                    <a:lnTo>
                      <a:pt x="1667" y="290"/>
                    </a:lnTo>
                    <a:lnTo>
                      <a:pt x="1667" y="290"/>
                    </a:lnTo>
                    <a:lnTo>
                      <a:pt x="1667" y="290"/>
                    </a:lnTo>
                    <a:lnTo>
                      <a:pt x="1667" y="290"/>
                    </a:lnTo>
                    <a:lnTo>
                      <a:pt x="1667" y="290"/>
                    </a:lnTo>
                    <a:lnTo>
                      <a:pt x="1667" y="284"/>
                    </a:lnTo>
                    <a:lnTo>
                      <a:pt x="1667" y="284"/>
                    </a:lnTo>
                    <a:lnTo>
                      <a:pt x="1667" y="284"/>
                    </a:lnTo>
                    <a:lnTo>
                      <a:pt x="1672" y="284"/>
                    </a:lnTo>
                    <a:lnTo>
                      <a:pt x="1672" y="284"/>
                    </a:lnTo>
                    <a:lnTo>
                      <a:pt x="1672" y="278"/>
                    </a:lnTo>
                    <a:lnTo>
                      <a:pt x="1672" y="278"/>
                    </a:lnTo>
                    <a:lnTo>
                      <a:pt x="1672" y="278"/>
                    </a:lnTo>
                    <a:lnTo>
                      <a:pt x="1672" y="278"/>
                    </a:lnTo>
                    <a:lnTo>
                      <a:pt x="1678" y="278"/>
                    </a:lnTo>
                    <a:lnTo>
                      <a:pt x="1678" y="278"/>
                    </a:lnTo>
                    <a:lnTo>
                      <a:pt x="1678" y="278"/>
                    </a:lnTo>
                    <a:lnTo>
                      <a:pt x="1678" y="278"/>
                    </a:lnTo>
                    <a:lnTo>
                      <a:pt x="1678" y="278"/>
                    </a:lnTo>
                    <a:lnTo>
                      <a:pt x="1831" y="244"/>
                    </a:lnTo>
                    <a:lnTo>
                      <a:pt x="1831" y="244"/>
                    </a:lnTo>
                    <a:lnTo>
                      <a:pt x="1831" y="244"/>
                    </a:lnTo>
                    <a:lnTo>
                      <a:pt x="1831" y="239"/>
                    </a:lnTo>
                    <a:lnTo>
                      <a:pt x="1831" y="239"/>
                    </a:lnTo>
                    <a:lnTo>
                      <a:pt x="1831" y="239"/>
                    </a:lnTo>
                    <a:lnTo>
                      <a:pt x="1837" y="244"/>
                    </a:lnTo>
                    <a:lnTo>
                      <a:pt x="1837" y="244"/>
                    </a:lnTo>
                    <a:lnTo>
                      <a:pt x="1837" y="244"/>
                    </a:lnTo>
                    <a:lnTo>
                      <a:pt x="1837" y="244"/>
                    </a:lnTo>
                    <a:lnTo>
                      <a:pt x="1837" y="244"/>
                    </a:lnTo>
                    <a:lnTo>
                      <a:pt x="1843" y="244"/>
                    </a:lnTo>
                    <a:lnTo>
                      <a:pt x="1843" y="244"/>
                    </a:lnTo>
                    <a:lnTo>
                      <a:pt x="1843" y="244"/>
                    </a:lnTo>
                    <a:lnTo>
                      <a:pt x="1843" y="244"/>
                    </a:lnTo>
                    <a:lnTo>
                      <a:pt x="1877" y="273"/>
                    </a:lnTo>
                    <a:lnTo>
                      <a:pt x="1956" y="290"/>
                    </a:lnTo>
                    <a:lnTo>
                      <a:pt x="1956" y="290"/>
                    </a:lnTo>
                    <a:lnTo>
                      <a:pt x="1956" y="290"/>
                    </a:lnTo>
                    <a:lnTo>
                      <a:pt x="1962" y="290"/>
                    </a:lnTo>
                    <a:lnTo>
                      <a:pt x="1962" y="290"/>
                    </a:lnTo>
                    <a:lnTo>
                      <a:pt x="1984" y="307"/>
                    </a:lnTo>
                    <a:lnTo>
                      <a:pt x="2007" y="307"/>
                    </a:lnTo>
                    <a:lnTo>
                      <a:pt x="2007" y="307"/>
                    </a:lnTo>
                    <a:lnTo>
                      <a:pt x="2007" y="307"/>
                    </a:lnTo>
                    <a:lnTo>
                      <a:pt x="2007" y="307"/>
                    </a:lnTo>
                    <a:lnTo>
                      <a:pt x="2007" y="307"/>
                    </a:lnTo>
                    <a:lnTo>
                      <a:pt x="2092" y="318"/>
                    </a:lnTo>
                    <a:lnTo>
                      <a:pt x="2092" y="318"/>
                    </a:lnTo>
                    <a:lnTo>
                      <a:pt x="2177" y="341"/>
                    </a:lnTo>
                    <a:lnTo>
                      <a:pt x="2205" y="347"/>
                    </a:lnTo>
                    <a:lnTo>
                      <a:pt x="2228" y="330"/>
                    </a:lnTo>
                    <a:lnTo>
                      <a:pt x="2228" y="330"/>
                    </a:lnTo>
                    <a:lnTo>
                      <a:pt x="2234" y="330"/>
                    </a:lnTo>
                    <a:lnTo>
                      <a:pt x="2234" y="324"/>
                    </a:lnTo>
                    <a:lnTo>
                      <a:pt x="2234" y="324"/>
                    </a:lnTo>
                    <a:lnTo>
                      <a:pt x="2234" y="324"/>
                    </a:lnTo>
                    <a:lnTo>
                      <a:pt x="2234" y="324"/>
                    </a:lnTo>
                    <a:lnTo>
                      <a:pt x="2239" y="324"/>
                    </a:lnTo>
                    <a:lnTo>
                      <a:pt x="2239" y="324"/>
                    </a:lnTo>
                    <a:lnTo>
                      <a:pt x="2239" y="324"/>
                    </a:lnTo>
                    <a:lnTo>
                      <a:pt x="2239" y="324"/>
                    </a:lnTo>
                    <a:lnTo>
                      <a:pt x="2245" y="324"/>
                    </a:lnTo>
                    <a:lnTo>
                      <a:pt x="2245" y="324"/>
                    </a:lnTo>
                    <a:lnTo>
                      <a:pt x="2245" y="324"/>
                    </a:lnTo>
                    <a:lnTo>
                      <a:pt x="2245" y="324"/>
                    </a:lnTo>
                    <a:lnTo>
                      <a:pt x="2245" y="324"/>
                    </a:lnTo>
                    <a:lnTo>
                      <a:pt x="2251" y="324"/>
                    </a:lnTo>
                    <a:lnTo>
                      <a:pt x="2251" y="324"/>
                    </a:lnTo>
                    <a:lnTo>
                      <a:pt x="2251" y="330"/>
                    </a:lnTo>
                    <a:lnTo>
                      <a:pt x="2251" y="330"/>
                    </a:lnTo>
                    <a:lnTo>
                      <a:pt x="2251" y="330"/>
                    </a:lnTo>
                    <a:lnTo>
                      <a:pt x="2330" y="392"/>
                    </a:lnTo>
                    <a:lnTo>
                      <a:pt x="2330" y="392"/>
                    </a:lnTo>
                    <a:lnTo>
                      <a:pt x="2330" y="392"/>
                    </a:lnTo>
                    <a:lnTo>
                      <a:pt x="2330" y="398"/>
                    </a:lnTo>
                    <a:lnTo>
                      <a:pt x="2330" y="398"/>
                    </a:lnTo>
                    <a:lnTo>
                      <a:pt x="2330" y="398"/>
                    </a:lnTo>
                    <a:lnTo>
                      <a:pt x="2336" y="398"/>
                    </a:lnTo>
                    <a:lnTo>
                      <a:pt x="2336" y="398"/>
                    </a:lnTo>
                    <a:lnTo>
                      <a:pt x="2336" y="404"/>
                    </a:lnTo>
                    <a:lnTo>
                      <a:pt x="2336" y="404"/>
                    </a:lnTo>
                    <a:lnTo>
                      <a:pt x="2336" y="404"/>
                    </a:lnTo>
                    <a:lnTo>
                      <a:pt x="2336" y="404"/>
                    </a:lnTo>
                    <a:lnTo>
                      <a:pt x="2336" y="404"/>
                    </a:lnTo>
                    <a:lnTo>
                      <a:pt x="2336" y="409"/>
                    </a:lnTo>
                    <a:lnTo>
                      <a:pt x="2336" y="409"/>
                    </a:lnTo>
                    <a:lnTo>
                      <a:pt x="2336" y="409"/>
                    </a:lnTo>
                    <a:lnTo>
                      <a:pt x="2336" y="409"/>
                    </a:lnTo>
                    <a:lnTo>
                      <a:pt x="2336" y="409"/>
                    </a:lnTo>
                    <a:lnTo>
                      <a:pt x="2336" y="415"/>
                    </a:lnTo>
                    <a:lnTo>
                      <a:pt x="2330" y="415"/>
                    </a:lnTo>
                    <a:lnTo>
                      <a:pt x="2330" y="415"/>
                    </a:lnTo>
                    <a:lnTo>
                      <a:pt x="2330" y="415"/>
                    </a:lnTo>
                    <a:lnTo>
                      <a:pt x="2330" y="415"/>
                    </a:lnTo>
                    <a:lnTo>
                      <a:pt x="2330" y="415"/>
                    </a:lnTo>
                    <a:lnTo>
                      <a:pt x="2330" y="415"/>
                    </a:lnTo>
                    <a:lnTo>
                      <a:pt x="2330" y="421"/>
                    </a:lnTo>
                    <a:lnTo>
                      <a:pt x="2330" y="421"/>
                    </a:lnTo>
                    <a:lnTo>
                      <a:pt x="2324" y="421"/>
                    </a:lnTo>
                    <a:lnTo>
                      <a:pt x="2324" y="421"/>
                    </a:lnTo>
                    <a:lnTo>
                      <a:pt x="2324" y="421"/>
                    </a:lnTo>
                    <a:lnTo>
                      <a:pt x="2324" y="421"/>
                    </a:lnTo>
                    <a:lnTo>
                      <a:pt x="2324" y="421"/>
                    </a:lnTo>
                    <a:lnTo>
                      <a:pt x="2319" y="421"/>
                    </a:lnTo>
                    <a:lnTo>
                      <a:pt x="2319" y="421"/>
                    </a:lnTo>
                    <a:lnTo>
                      <a:pt x="2319" y="421"/>
                    </a:lnTo>
                    <a:lnTo>
                      <a:pt x="2319" y="421"/>
                    </a:lnTo>
                    <a:lnTo>
                      <a:pt x="2319" y="421"/>
                    </a:lnTo>
                    <a:lnTo>
                      <a:pt x="2313" y="421"/>
                    </a:lnTo>
                    <a:lnTo>
                      <a:pt x="2313" y="421"/>
                    </a:lnTo>
                    <a:lnTo>
                      <a:pt x="2313" y="421"/>
                    </a:lnTo>
                    <a:lnTo>
                      <a:pt x="2313" y="421"/>
                    </a:lnTo>
                    <a:lnTo>
                      <a:pt x="2307" y="421"/>
                    </a:lnTo>
                    <a:lnTo>
                      <a:pt x="2307" y="421"/>
                    </a:lnTo>
                    <a:lnTo>
                      <a:pt x="2307" y="421"/>
                    </a:lnTo>
                    <a:lnTo>
                      <a:pt x="2307" y="421"/>
                    </a:lnTo>
                    <a:lnTo>
                      <a:pt x="2307" y="421"/>
                    </a:lnTo>
                    <a:lnTo>
                      <a:pt x="2239" y="364"/>
                    </a:lnTo>
                    <a:lnTo>
                      <a:pt x="2222" y="375"/>
                    </a:lnTo>
                    <a:lnTo>
                      <a:pt x="2222" y="381"/>
                    </a:lnTo>
                    <a:lnTo>
                      <a:pt x="2222" y="381"/>
                    </a:lnTo>
                    <a:lnTo>
                      <a:pt x="2217" y="381"/>
                    </a:lnTo>
                    <a:lnTo>
                      <a:pt x="2217" y="381"/>
                    </a:lnTo>
                    <a:lnTo>
                      <a:pt x="2217" y="381"/>
                    </a:lnTo>
                    <a:lnTo>
                      <a:pt x="2217" y="381"/>
                    </a:lnTo>
                    <a:lnTo>
                      <a:pt x="2217" y="381"/>
                    </a:lnTo>
                    <a:lnTo>
                      <a:pt x="2211" y="381"/>
                    </a:lnTo>
                    <a:lnTo>
                      <a:pt x="2211" y="381"/>
                    </a:lnTo>
                    <a:lnTo>
                      <a:pt x="2211" y="381"/>
                    </a:lnTo>
                    <a:lnTo>
                      <a:pt x="2211" y="381"/>
                    </a:lnTo>
                    <a:lnTo>
                      <a:pt x="2211" y="381"/>
                    </a:lnTo>
                    <a:lnTo>
                      <a:pt x="2205" y="381"/>
                    </a:lnTo>
                    <a:lnTo>
                      <a:pt x="2205" y="381"/>
                    </a:lnTo>
                    <a:lnTo>
                      <a:pt x="2171" y="375"/>
                    </a:lnTo>
                    <a:lnTo>
                      <a:pt x="2086" y="352"/>
                    </a:lnTo>
                    <a:lnTo>
                      <a:pt x="2007" y="341"/>
                    </a:lnTo>
                    <a:lnTo>
                      <a:pt x="1984" y="341"/>
                    </a:lnTo>
                    <a:lnTo>
                      <a:pt x="1984" y="341"/>
                    </a:lnTo>
                    <a:lnTo>
                      <a:pt x="1984" y="341"/>
                    </a:lnTo>
                    <a:lnTo>
                      <a:pt x="1979" y="341"/>
                    </a:lnTo>
                    <a:lnTo>
                      <a:pt x="1979" y="341"/>
                    </a:lnTo>
                    <a:lnTo>
                      <a:pt x="1979" y="341"/>
                    </a:lnTo>
                    <a:lnTo>
                      <a:pt x="1979" y="341"/>
                    </a:lnTo>
                    <a:lnTo>
                      <a:pt x="1979" y="341"/>
                    </a:lnTo>
                    <a:lnTo>
                      <a:pt x="1973" y="341"/>
                    </a:lnTo>
                    <a:lnTo>
                      <a:pt x="1973" y="341"/>
                    </a:lnTo>
                    <a:lnTo>
                      <a:pt x="1973" y="341"/>
                    </a:lnTo>
                    <a:lnTo>
                      <a:pt x="1945" y="324"/>
                    </a:lnTo>
                    <a:lnTo>
                      <a:pt x="1865" y="307"/>
                    </a:lnTo>
                    <a:lnTo>
                      <a:pt x="1865" y="307"/>
                    </a:lnTo>
                    <a:lnTo>
                      <a:pt x="1865" y="307"/>
                    </a:lnTo>
                    <a:lnTo>
                      <a:pt x="1865" y="307"/>
                    </a:lnTo>
                    <a:lnTo>
                      <a:pt x="1865" y="307"/>
                    </a:lnTo>
                    <a:lnTo>
                      <a:pt x="1860" y="301"/>
                    </a:lnTo>
                    <a:lnTo>
                      <a:pt x="1860" y="301"/>
                    </a:lnTo>
                    <a:lnTo>
                      <a:pt x="1860" y="301"/>
                    </a:lnTo>
                    <a:lnTo>
                      <a:pt x="1831" y="278"/>
                    </a:lnTo>
                    <a:lnTo>
                      <a:pt x="1706" y="307"/>
                    </a:lnTo>
                    <a:lnTo>
                      <a:pt x="1723" y="375"/>
                    </a:lnTo>
                    <a:lnTo>
                      <a:pt x="1723" y="375"/>
                    </a:lnTo>
                    <a:lnTo>
                      <a:pt x="1723" y="375"/>
                    </a:lnTo>
                    <a:lnTo>
                      <a:pt x="1723" y="381"/>
                    </a:lnTo>
                    <a:lnTo>
                      <a:pt x="1723" y="381"/>
                    </a:lnTo>
                    <a:lnTo>
                      <a:pt x="1723" y="381"/>
                    </a:lnTo>
                    <a:lnTo>
                      <a:pt x="1723" y="381"/>
                    </a:lnTo>
                    <a:lnTo>
                      <a:pt x="1723" y="381"/>
                    </a:lnTo>
                    <a:lnTo>
                      <a:pt x="1723" y="386"/>
                    </a:lnTo>
                    <a:lnTo>
                      <a:pt x="1723" y="386"/>
                    </a:lnTo>
                    <a:lnTo>
                      <a:pt x="1723" y="386"/>
                    </a:lnTo>
                    <a:lnTo>
                      <a:pt x="1723" y="386"/>
                    </a:lnTo>
                    <a:lnTo>
                      <a:pt x="1723" y="386"/>
                    </a:lnTo>
                    <a:lnTo>
                      <a:pt x="1723" y="392"/>
                    </a:lnTo>
                    <a:lnTo>
                      <a:pt x="1723" y="392"/>
                    </a:lnTo>
                    <a:lnTo>
                      <a:pt x="1723" y="392"/>
                    </a:lnTo>
                    <a:lnTo>
                      <a:pt x="1718" y="392"/>
                    </a:lnTo>
                    <a:lnTo>
                      <a:pt x="1718" y="392"/>
                    </a:lnTo>
                    <a:lnTo>
                      <a:pt x="1718" y="392"/>
                    </a:lnTo>
                    <a:lnTo>
                      <a:pt x="1718" y="392"/>
                    </a:lnTo>
                    <a:lnTo>
                      <a:pt x="1718" y="398"/>
                    </a:lnTo>
                    <a:lnTo>
                      <a:pt x="1718" y="398"/>
                    </a:lnTo>
                    <a:lnTo>
                      <a:pt x="1712" y="398"/>
                    </a:lnTo>
                    <a:lnTo>
                      <a:pt x="1712" y="398"/>
                    </a:lnTo>
                    <a:lnTo>
                      <a:pt x="1633" y="421"/>
                    </a:lnTo>
                    <a:lnTo>
                      <a:pt x="1633" y="421"/>
                    </a:lnTo>
                    <a:lnTo>
                      <a:pt x="1633" y="421"/>
                    </a:lnTo>
                    <a:lnTo>
                      <a:pt x="1627" y="426"/>
                    </a:lnTo>
                    <a:lnTo>
                      <a:pt x="1627" y="426"/>
                    </a:lnTo>
                    <a:lnTo>
                      <a:pt x="1627" y="426"/>
                    </a:lnTo>
                    <a:lnTo>
                      <a:pt x="1627" y="426"/>
                    </a:lnTo>
                    <a:lnTo>
                      <a:pt x="1627" y="426"/>
                    </a:lnTo>
                    <a:lnTo>
                      <a:pt x="1621" y="421"/>
                    </a:lnTo>
                    <a:lnTo>
                      <a:pt x="1621" y="421"/>
                    </a:lnTo>
                    <a:lnTo>
                      <a:pt x="1621" y="421"/>
                    </a:lnTo>
                    <a:lnTo>
                      <a:pt x="1440" y="352"/>
                    </a:lnTo>
                    <a:lnTo>
                      <a:pt x="1440" y="352"/>
                    </a:lnTo>
                    <a:lnTo>
                      <a:pt x="1434" y="352"/>
                    </a:lnTo>
                    <a:lnTo>
                      <a:pt x="1434" y="352"/>
                    </a:lnTo>
                    <a:lnTo>
                      <a:pt x="1434" y="352"/>
                    </a:lnTo>
                    <a:lnTo>
                      <a:pt x="1434" y="352"/>
                    </a:lnTo>
                    <a:lnTo>
                      <a:pt x="1434" y="352"/>
                    </a:lnTo>
                    <a:lnTo>
                      <a:pt x="1434" y="347"/>
                    </a:lnTo>
                    <a:lnTo>
                      <a:pt x="1429" y="347"/>
                    </a:lnTo>
                    <a:lnTo>
                      <a:pt x="1429" y="347"/>
                    </a:lnTo>
                    <a:lnTo>
                      <a:pt x="1395" y="295"/>
                    </a:lnTo>
                    <a:lnTo>
                      <a:pt x="1310" y="267"/>
                    </a:lnTo>
                    <a:lnTo>
                      <a:pt x="1253" y="273"/>
                    </a:lnTo>
                    <a:lnTo>
                      <a:pt x="1253" y="273"/>
                    </a:lnTo>
                    <a:lnTo>
                      <a:pt x="1253" y="273"/>
                    </a:lnTo>
                    <a:lnTo>
                      <a:pt x="1253" y="273"/>
                    </a:lnTo>
                    <a:lnTo>
                      <a:pt x="1247" y="273"/>
                    </a:lnTo>
                    <a:lnTo>
                      <a:pt x="1247" y="273"/>
                    </a:lnTo>
                    <a:lnTo>
                      <a:pt x="1247" y="273"/>
                    </a:lnTo>
                    <a:lnTo>
                      <a:pt x="1174" y="244"/>
                    </a:lnTo>
                    <a:lnTo>
                      <a:pt x="1174" y="244"/>
                    </a:lnTo>
                    <a:lnTo>
                      <a:pt x="1174" y="244"/>
                    </a:lnTo>
                    <a:lnTo>
                      <a:pt x="1174" y="239"/>
                    </a:lnTo>
                    <a:lnTo>
                      <a:pt x="1168" y="239"/>
                    </a:lnTo>
                    <a:lnTo>
                      <a:pt x="1145" y="227"/>
                    </a:lnTo>
                    <a:lnTo>
                      <a:pt x="1117" y="210"/>
                    </a:lnTo>
                    <a:lnTo>
                      <a:pt x="1111" y="210"/>
                    </a:lnTo>
                    <a:lnTo>
                      <a:pt x="1111" y="210"/>
                    </a:lnTo>
                    <a:lnTo>
                      <a:pt x="1111" y="210"/>
                    </a:lnTo>
                    <a:lnTo>
                      <a:pt x="1111" y="204"/>
                    </a:lnTo>
                    <a:lnTo>
                      <a:pt x="1111" y="204"/>
                    </a:lnTo>
                    <a:lnTo>
                      <a:pt x="1111" y="204"/>
                    </a:lnTo>
                    <a:lnTo>
                      <a:pt x="1106" y="204"/>
                    </a:lnTo>
                    <a:lnTo>
                      <a:pt x="1106" y="204"/>
                    </a:lnTo>
                    <a:lnTo>
                      <a:pt x="1106" y="204"/>
                    </a:lnTo>
                    <a:lnTo>
                      <a:pt x="1106" y="199"/>
                    </a:lnTo>
                    <a:lnTo>
                      <a:pt x="1106" y="199"/>
                    </a:lnTo>
                    <a:lnTo>
                      <a:pt x="1106" y="199"/>
                    </a:lnTo>
                    <a:lnTo>
                      <a:pt x="1106" y="199"/>
                    </a:lnTo>
                    <a:lnTo>
                      <a:pt x="1106" y="199"/>
                    </a:lnTo>
                    <a:lnTo>
                      <a:pt x="1106" y="193"/>
                    </a:lnTo>
                    <a:lnTo>
                      <a:pt x="1106" y="193"/>
                    </a:lnTo>
                    <a:lnTo>
                      <a:pt x="1106" y="193"/>
                    </a:lnTo>
                    <a:lnTo>
                      <a:pt x="1106" y="193"/>
                    </a:lnTo>
                    <a:lnTo>
                      <a:pt x="1106" y="193"/>
                    </a:lnTo>
                    <a:lnTo>
                      <a:pt x="1111" y="153"/>
                    </a:lnTo>
                    <a:lnTo>
                      <a:pt x="1111" y="153"/>
                    </a:lnTo>
                    <a:lnTo>
                      <a:pt x="1111" y="153"/>
                    </a:lnTo>
                    <a:lnTo>
                      <a:pt x="1111" y="153"/>
                    </a:lnTo>
                    <a:lnTo>
                      <a:pt x="1111" y="148"/>
                    </a:lnTo>
                    <a:lnTo>
                      <a:pt x="1111" y="148"/>
                    </a:lnTo>
                    <a:lnTo>
                      <a:pt x="1117" y="148"/>
                    </a:lnTo>
                    <a:lnTo>
                      <a:pt x="1117" y="148"/>
                    </a:lnTo>
                    <a:lnTo>
                      <a:pt x="1117" y="148"/>
                    </a:lnTo>
                    <a:lnTo>
                      <a:pt x="1117" y="148"/>
                    </a:lnTo>
                    <a:lnTo>
                      <a:pt x="1117" y="142"/>
                    </a:lnTo>
                    <a:lnTo>
                      <a:pt x="1145" y="119"/>
                    </a:lnTo>
                    <a:lnTo>
                      <a:pt x="1140" y="96"/>
                    </a:lnTo>
                    <a:lnTo>
                      <a:pt x="1111" y="45"/>
                    </a:lnTo>
                    <a:lnTo>
                      <a:pt x="987" y="34"/>
                    </a:lnTo>
                    <a:lnTo>
                      <a:pt x="834" y="40"/>
                    </a:lnTo>
                    <a:lnTo>
                      <a:pt x="834" y="40"/>
                    </a:lnTo>
                    <a:lnTo>
                      <a:pt x="726" y="34"/>
                    </a:lnTo>
                    <a:lnTo>
                      <a:pt x="601" y="85"/>
                    </a:lnTo>
                    <a:lnTo>
                      <a:pt x="448" y="153"/>
                    </a:lnTo>
                    <a:lnTo>
                      <a:pt x="448" y="153"/>
                    </a:lnTo>
                    <a:lnTo>
                      <a:pt x="448" y="153"/>
                    </a:lnTo>
                    <a:lnTo>
                      <a:pt x="442" y="153"/>
                    </a:lnTo>
                    <a:lnTo>
                      <a:pt x="442" y="153"/>
                    </a:lnTo>
                    <a:lnTo>
                      <a:pt x="442" y="153"/>
                    </a:lnTo>
                    <a:lnTo>
                      <a:pt x="442" y="153"/>
                    </a:lnTo>
                    <a:lnTo>
                      <a:pt x="442" y="153"/>
                    </a:lnTo>
                    <a:lnTo>
                      <a:pt x="306" y="142"/>
                    </a:lnTo>
                    <a:lnTo>
                      <a:pt x="306" y="142"/>
                    </a:lnTo>
                    <a:lnTo>
                      <a:pt x="306" y="142"/>
                    </a:lnTo>
                    <a:lnTo>
                      <a:pt x="301" y="142"/>
                    </a:lnTo>
                    <a:lnTo>
                      <a:pt x="301" y="142"/>
                    </a:lnTo>
                    <a:lnTo>
                      <a:pt x="301" y="142"/>
                    </a:lnTo>
                    <a:lnTo>
                      <a:pt x="301" y="142"/>
                    </a:lnTo>
                    <a:lnTo>
                      <a:pt x="301" y="142"/>
                    </a:lnTo>
                    <a:lnTo>
                      <a:pt x="250" y="108"/>
                    </a:lnTo>
                    <a:lnTo>
                      <a:pt x="238" y="102"/>
                    </a:lnTo>
                    <a:lnTo>
                      <a:pt x="193" y="193"/>
                    </a:lnTo>
                    <a:lnTo>
                      <a:pt x="193" y="193"/>
                    </a:lnTo>
                    <a:lnTo>
                      <a:pt x="193" y="199"/>
                    </a:lnTo>
                    <a:lnTo>
                      <a:pt x="193" y="199"/>
                    </a:lnTo>
                    <a:lnTo>
                      <a:pt x="193" y="199"/>
                    </a:lnTo>
                    <a:lnTo>
                      <a:pt x="187" y="199"/>
                    </a:lnTo>
                    <a:lnTo>
                      <a:pt x="187" y="199"/>
                    </a:lnTo>
                    <a:lnTo>
                      <a:pt x="187" y="199"/>
                    </a:lnTo>
                    <a:lnTo>
                      <a:pt x="187" y="199"/>
                    </a:lnTo>
                    <a:lnTo>
                      <a:pt x="187" y="199"/>
                    </a:lnTo>
                    <a:lnTo>
                      <a:pt x="187" y="204"/>
                    </a:lnTo>
                    <a:lnTo>
                      <a:pt x="182" y="204"/>
                    </a:lnTo>
                    <a:lnTo>
                      <a:pt x="182" y="204"/>
                    </a:lnTo>
                    <a:lnTo>
                      <a:pt x="131" y="216"/>
                    </a:lnTo>
                    <a:lnTo>
                      <a:pt x="51" y="358"/>
                    </a:lnTo>
                    <a:lnTo>
                      <a:pt x="34" y="392"/>
                    </a:lnTo>
                    <a:lnTo>
                      <a:pt x="34" y="392"/>
                    </a:lnTo>
                    <a:lnTo>
                      <a:pt x="34" y="392"/>
                    </a:lnTo>
                    <a:lnTo>
                      <a:pt x="34" y="392"/>
                    </a:lnTo>
                    <a:lnTo>
                      <a:pt x="29" y="398"/>
                    </a:lnTo>
                    <a:lnTo>
                      <a:pt x="29" y="398"/>
                    </a:lnTo>
                    <a:lnTo>
                      <a:pt x="29" y="398"/>
                    </a:lnTo>
                    <a:lnTo>
                      <a:pt x="29" y="398"/>
                    </a:lnTo>
                    <a:lnTo>
                      <a:pt x="29" y="398"/>
                    </a:lnTo>
                    <a:lnTo>
                      <a:pt x="23" y="398"/>
                    </a:lnTo>
                    <a:lnTo>
                      <a:pt x="23" y="398"/>
                    </a:lnTo>
                    <a:lnTo>
                      <a:pt x="23" y="398"/>
                    </a:lnTo>
                    <a:lnTo>
                      <a:pt x="23" y="398"/>
                    </a:lnTo>
                    <a:lnTo>
                      <a:pt x="23" y="404"/>
                    </a:lnTo>
                    <a:lnTo>
                      <a:pt x="17" y="404"/>
                    </a:lnTo>
                    <a:lnTo>
                      <a:pt x="17" y="404"/>
                    </a:lnTo>
                    <a:lnTo>
                      <a:pt x="17" y="404"/>
                    </a:lnTo>
                    <a:lnTo>
                      <a:pt x="17" y="404"/>
                    </a:lnTo>
                    <a:lnTo>
                      <a:pt x="17" y="404"/>
                    </a:lnTo>
                    <a:lnTo>
                      <a:pt x="12" y="404"/>
                    </a:lnTo>
                    <a:lnTo>
                      <a:pt x="12" y="398"/>
                    </a:lnTo>
                    <a:lnTo>
                      <a:pt x="12" y="398"/>
                    </a:lnTo>
                    <a:lnTo>
                      <a:pt x="12" y="398"/>
                    </a:lnTo>
                    <a:lnTo>
                      <a:pt x="12" y="398"/>
                    </a:lnTo>
                    <a:lnTo>
                      <a:pt x="6" y="398"/>
                    </a:lnTo>
                    <a:lnTo>
                      <a:pt x="6" y="398"/>
                    </a:lnTo>
                    <a:lnTo>
                      <a:pt x="6" y="398"/>
                    </a:lnTo>
                    <a:lnTo>
                      <a:pt x="6" y="398"/>
                    </a:lnTo>
                    <a:lnTo>
                      <a:pt x="6" y="392"/>
                    </a:lnTo>
                    <a:lnTo>
                      <a:pt x="6" y="392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17" y="347"/>
                    </a:lnTo>
                    <a:lnTo>
                      <a:pt x="108" y="193"/>
                    </a:lnTo>
                    <a:lnTo>
                      <a:pt x="108" y="193"/>
                    </a:lnTo>
                    <a:lnTo>
                      <a:pt x="108" y="193"/>
                    </a:lnTo>
                    <a:lnTo>
                      <a:pt x="108" y="187"/>
                    </a:lnTo>
                    <a:lnTo>
                      <a:pt x="108" y="187"/>
                    </a:lnTo>
                    <a:lnTo>
                      <a:pt x="114" y="187"/>
                    </a:lnTo>
                    <a:lnTo>
                      <a:pt x="114" y="187"/>
                    </a:lnTo>
                    <a:lnTo>
                      <a:pt x="114" y="187"/>
                    </a:lnTo>
                    <a:lnTo>
                      <a:pt x="114" y="187"/>
                    </a:lnTo>
                    <a:lnTo>
                      <a:pt x="114" y="187"/>
                    </a:lnTo>
                    <a:lnTo>
                      <a:pt x="114" y="187"/>
                    </a:lnTo>
                    <a:lnTo>
                      <a:pt x="119" y="187"/>
                    </a:lnTo>
                    <a:lnTo>
                      <a:pt x="119" y="187"/>
                    </a:lnTo>
                    <a:lnTo>
                      <a:pt x="165" y="170"/>
                    </a:lnTo>
                    <a:lnTo>
                      <a:pt x="216" y="79"/>
                    </a:lnTo>
                    <a:lnTo>
                      <a:pt x="216" y="79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21" y="74"/>
                    </a:lnTo>
                    <a:lnTo>
                      <a:pt x="221" y="74"/>
                    </a:lnTo>
                    <a:lnTo>
                      <a:pt x="221" y="74"/>
                    </a:lnTo>
                    <a:lnTo>
                      <a:pt x="221" y="68"/>
                    </a:lnTo>
                    <a:lnTo>
                      <a:pt x="221" y="68"/>
                    </a:lnTo>
                    <a:lnTo>
                      <a:pt x="221" y="68"/>
                    </a:lnTo>
                    <a:lnTo>
                      <a:pt x="227" y="68"/>
                    </a:lnTo>
                    <a:lnTo>
                      <a:pt x="227" y="68"/>
                    </a:lnTo>
                    <a:lnTo>
                      <a:pt x="227" y="68"/>
                    </a:lnTo>
                    <a:lnTo>
                      <a:pt x="227" y="68"/>
                    </a:lnTo>
                    <a:lnTo>
                      <a:pt x="227" y="68"/>
                    </a:lnTo>
                    <a:lnTo>
                      <a:pt x="233" y="68"/>
                    </a:lnTo>
                    <a:lnTo>
                      <a:pt x="233" y="68"/>
                    </a:lnTo>
                    <a:lnTo>
                      <a:pt x="233" y="68"/>
                    </a:lnTo>
                    <a:lnTo>
                      <a:pt x="261" y="74"/>
                    </a:lnTo>
                    <a:lnTo>
                      <a:pt x="261" y="74"/>
                    </a:lnTo>
                    <a:lnTo>
                      <a:pt x="261" y="74"/>
                    </a:lnTo>
                    <a:lnTo>
                      <a:pt x="261" y="74"/>
                    </a:lnTo>
                    <a:lnTo>
                      <a:pt x="261" y="74"/>
                    </a:lnTo>
                    <a:lnTo>
                      <a:pt x="267" y="74"/>
                    </a:lnTo>
                    <a:lnTo>
                      <a:pt x="267" y="74"/>
                    </a:lnTo>
                    <a:lnTo>
                      <a:pt x="318" y="108"/>
                    </a:lnTo>
                    <a:lnTo>
                      <a:pt x="437" y="119"/>
                    </a:lnTo>
                    <a:lnTo>
                      <a:pt x="584" y="57"/>
                    </a:lnTo>
                    <a:lnTo>
                      <a:pt x="590" y="57"/>
                    </a:lnTo>
                    <a:lnTo>
                      <a:pt x="720" y="5"/>
                    </a:lnTo>
                    <a:lnTo>
                      <a:pt x="720" y="5"/>
                    </a:lnTo>
                    <a:lnTo>
                      <a:pt x="720" y="5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834" y="5"/>
                    </a:lnTo>
                    <a:lnTo>
                      <a:pt x="987" y="0"/>
                    </a:lnTo>
                    <a:lnTo>
                      <a:pt x="987" y="0"/>
                    </a:lnTo>
                    <a:lnTo>
                      <a:pt x="987" y="0"/>
                    </a:lnTo>
                    <a:close/>
                    <a:moveTo>
                      <a:pt x="987" y="11"/>
                    </a:moveTo>
                    <a:lnTo>
                      <a:pt x="834" y="17"/>
                    </a:lnTo>
                    <a:lnTo>
                      <a:pt x="726" y="11"/>
                    </a:lnTo>
                    <a:lnTo>
                      <a:pt x="720" y="11"/>
                    </a:lnTo>
                    <a:lnTo>
                      <a:pt x="720" y="11"/>
                    </a:lnTo>
                    <a:lnTo>
                      <a:pt x="720" y="11"/>
                    </a:lnTo>
                    <a:lnTo>
                      <a:pt x="590" y="62"/>
                    </a:lnTo>
                    <a:lnTo>
                      <a:pt x="590" y="62"/>
                    </a:lnTo>
                    <a:lnTo>
                      <a:pt x="590" y="62"/>
                    </a:lnTo>
                    <a:lnTo>
                      <a:pt x="442" y="131"/>
                    </a:lnTo>
                    <a:lnTo>
                      <a:pt x="312" y="119"/>
                    </a:lnTo>
                    <a:lnTo>
                      <a:pt x="261" y="85"/>
                    </a:lnTo>
                    <a:lnTo>
                      <a:pt x="261" y="85"/>
                    </a:lnTo>
                    <a:lnTo>
                      <a:pt x="261" y="79"/>
                    </a:lnTo>
                    <a:lnTo>
                      <a:pt x="255" y="79"/>
                    </a:lnTo>
                    <a:lnTo>
                      <a:pt x="233" y="79"/>
                    </a:lnTo>
                    <a:lnTo>
                      <a:pt x="233" y="79"/>
                    </a:lnTo>
                    <a:lnTo>
                      <a:pt x="227" y="79"/>
                    </a:lnTo>
                    <a:lnTo>
                      <a:pt x="227" y="79"/>
                    </a:lnTo>
                    <a:lnTo>
                      <a:pt x="227" y="79"/>
                    </a:lnTo>
                    <a:lnTo>
                      <a:pt x="227" y="79"/>
                    </a:lnTo>
                    <a:lnTo>
                      <a:pt x="227" y="79"/>
                    </a:lnTo>
                    <a:lnTo>
                      <a:pt x="227" y="79"/>
                    </a:lnTo>
                    <a:lnTo>
                      <a:pt x="221" y="79"/>
                    </a:lnTo>
                    <a:lnTo>
                      <a:pt x="221" y="79"/>
                    </a:lnTo>
                    <a:lnTo>
                      <a:pt x="221" y="79"/>
                    </a:lnTo>
                    <a:lnTo>
                      <a:pt x="176" y="182"/>
                    </a:lnTo>
                    <a:lnTo>
                      <a:pt x="119" y="193"/>
                    </a:lnTo>
                    <a:lnTo>
                      <a:pt x="119" y="193"/>
                    </a:lnTo>
                    <a:lnTo>
                      <a:pt x="119" y="193"/>
                    </a:lnTo>
                    <a:lnTo>
                      <a:pt x="119" y="193"/>
                    </a:lnTo>
                    <a:lnTo>
                      <a:pt x="114" y="193"/>
                    </a:lnTo>
                    <a:lnTo>
                      <a:pt x="114" y="199"/>
                    </a:lnTo>
                    <a:lnTo>
                      <a:pt x="29" y="347"/>
                    </a:lnTo>
                    <a:lnTo>
                      <a:pt x="12" y="381"/>
                    </a:lnTo>
                    <a:lnTo>
                      <a:pt x="12" y="381"/>
                    </a:lnTo>
                    <a:lnTo>
                      <a:pt x="12" y="381"/>
                    </a:lnTo>
                    <a:lnTo>
                      <a:pt x="12" y="381"/>
                    </a:lnTo>
                    <a:lnTo>
                      <a:pt x="12" y="381"/>
                    </a:lnTo>
                    <a:lnTo>
                      <a:pt x="12" y="386"/>
                    </a:lnTo>
                    <a:lnTo>
                      <a:pt x="12" y="386"/>
                    </a:lnTo>
                    <a:lnTo>
                      <a:pt x="12" y="386"/>
                    </a:lnTo>
                    <a:lnTo>
                      <a:pt x="12" y="386"/>
                    </a:lnTo>
                    <a:lnTo>
                      <a:pt x="12" y="386"/>
                    </a:lnTo>
                    <a:lnTo>
                      <a:pt x="12" y="392"/>
                    </a:lnTo>
                    <a:lnTo>
                      <a:pt x="12" y="392"/>
                    </a:lnTo>
                    <a:lnTo>
                      <a:pt x="12" y="392"/>
                    </a:lnTo>
                    <a:lnTo>
                      <a:pt x="12" y="392"/>
                    </a:lnTo>
                    <a:lnTo>
                      <a:pt x="12" y="392"/>
                    </a:lnTo>
                    <a:lnTo>
                      <a:pt x="12" y="392"/>
                    </a:lnTo>
                    <a:lnTo>
                      <a:pt x="17" y="392"/>
                    </a:lnTo>
                    <a:lnTo>
                      <a:pt x="17" y="392"/>
                    </a:lnTo>
                    <a:lnTo>
                      <a:pt x="17" y="392"/>
                    </a:lnTo>
                    <a:lnTo>
                      <a:pt x="17" y="392"/>
                    </a:lnTo>
                    <a:lnTo>
                      <a:pt x="17" y="392"/>
                    </a:lnTo>
                    <a:lnTo>
                      <a:pt x="17" y="392"/>
                    </a:lnTo>
                    <a:lnTo>
                      <a:pt x="17" y="392"/>
                    </a:lnTo>
                    <a:lnTo>
                      <a:pt x="23" y="392"/>
                    </a:lnTo>
                    <a:lnTo>
                      <a:pt x="23" y="392"/>
                    </a:lnTo>
                    <a:lnTo>
                      <a:pt x="23" y="392"/>
                    </a:lnTo>
                    <a:lnTo>
                      <a:pt x="23" y="392"/>
                    </a:lnTo>
                    <a:lnTo>
                      <a:pt x="23" y="392"/>
                    </a:lnTo>
                    <a:lnTo>
                      <a:pt x="23" y="392"/>
                    </a:lnTo>
                    <a:lnTo>
                      <a:pt x="23" y="386"/>
                    </a:lnTo>
                    <a:lnTo>
                      <a:pt x="40" y="358"/>
                    </a:lnTo>
                    <a:lnTo>
                      <a:pt x="125" y="210"/>
                    </a:lnTo>
                    <a:lnTo>
                      <a:pt x="182" y="193"/>
                    </a:lnTo>
                    <a:lnTo>
                      <a:pt x="182" y="193"/>
                    </a:lnTo>
                    <a:lnTo>
                      <a:pt x="182" y="193"/>
                    </a:lnTo>
                    <a:lnTo>
                      <a:pt x="187" y="193"/>
                    </a:lnTo>
                    <a:lnTo>
                      <a:pt x="187" y="193"/>
                    </a:lnTo>
                    <a:lnTo>
                      <a:pt x="187" y="193"/>
                    </a:lnTo>
                    <a:lnTo>
                      <a:pt x="187" y="193"/>
                    </a:lnTo>
                    <a:lnTo>
                      <a:pt x="233" y="96"/>
                    </a:lnTo>
                    <a:lnTo>
                      <a:pt x="255" y="96"/>
                    </a:lnTo>
                    <a:lnTo>
                      <a:pt x="301" y="136"/>
                    </a:lnTo>
                    <a:lnTo>
                      <a:pt x="306" y="136"/>
                    </a:lnTo>
                    <a:lnTo>
                      <a:pt x="306" y="136"/>
                    </a:lnTo>
                    <a:lnTo>
                      <a:pt x="306" y="136"/>
                    </a:lnTo>
                    <a:lnTo>
                      <a:pt x="306" y="136"/>
                    </a:lnTo>
                    <a:lnTo>
                      <a:pt x="306" y="136"/>
                    </a:lnTo>
                    <a:lnTo>
                      <a:pt x="442" y="148"/>
                    </a:lnTo>
                    <a:lnTo>
                      <a:pt x="442" y="148"/>
                    </a:lnTo>
                    <a:lnTo>
                      <a:pt x="442" y="148"/>
                    </a:lnTo>
                    <a:lnTo>
                      <a:pt x="442" y="148"/>
                    </a:lnTo>
                    <a:lnTo>
                      <a:pt x="442" y="148"/>
                    </a:lnTo>
                    <a:lnTo>
                      <a:pt x="596" y="79"/>
                    </a:lnTo>
                    <a:lnTo>
                      <a:pt x="726" y="28"/>
                    </a:lnTo>
                    <a:lnTo>
                      <a:pt x="834" y="34"/>
                    </a:lnTo>
                    <a:lnTo>
                      <a:pt x="834" y="34"/>
                    </a:lnTo>
                    <a:lnTo>
                      <a:pt x="987" y="28"/>
                    </a:lnTo>
                    <a:lnTo>
                      <a:pt x="1117" y="34"/>
                    </a:lnTo>
                    <a:lnTo>
                      <a:pt x="1145" y="91"/>
                    </a:lnTo>
                    <a:lnTo>
                      <a:pt x="1157" y="125"/>
                    </a:lnTo>
                    <a:lnTo>
                      <a:pt x="1123" y="153"/>
                    </a:lnTo>
                    <a:lnTo>
                      <a:pt x="1123" y="153"/>
                    </a:lnTo>
                    <a:lnTo>
                      <a:pt x="1123" y="153"/>
                    </a:lnTo>
                    <a:lnTo>
                      <a:pt x="1123" y="153"/>
                    </a:lnTo>
                    <a:lnTo>
                      <a:pt x="1123" y="153"/>
                    </a:lnTo>
                    <a:lnTo>
                      <a:pt x="1117" y="153"/>
                    </a:lnTo>
                    <a:lnTo>
                      <a:pt x="1111" y="193"/>
                    </a:lnTo>
                    <a:lnTo>
                      <a:pt x="1111" y="193"/>
                    </a:lnTo>
                    <a:lnTo>
                      <a:pt x="1111" y="193"/>
                    </a:lnTo>
                    <a:lnTo>
                      <a:pt x="1111" y="199"/>
                    </a:lnTo>
                    <a:lnTo>
                      <a:pt x="1111" y="199"/>
                    </a:lnTo>
                    <a:lnTo>
                      <a:pt x="1117" y="199"/>
                    </a:lnTo>
                    <a:lnTo>
                      <a:pt x="1117" y="199"/>
                    </a:lnTo>
                    <a:lnTo>
                      <a:pt x="1117" y="199"/>
                    </a:lnTo>
                    <a:lnTo>
                      <a:pt x="1117" y="199"/>
                    </a:lnTo>
                    <a:lnTo>
                      <a:pt x="1117" y="199"/>
                    </a:lnTo>
                    <a:lnTo>
                      <a:pt x="1145" y="216"/>
                    </a:lnTo>
                    <a:lnTo>
                      <a:pt x="1174" y="233"/>
                    </a:lnTo>
                    <a:lnTo>
                      <a:pt x="1174" y="233"/>
                    </a:lnTo>
                    <a:lnTo>
                      <a:pt x="1253" y="261"/>
                    </a:lnTo>
                    <a:lnTo>
                      <a:pt x="1253" y="261"/>
                    </a:lnTo>
                    <a:lnTo>
                      <a:pt x="1253" y="261"/>
                    </a:lnTo>
                    <a:lnTo>
                      <a:pt x="1253" y="261"/>
                    </a:lnTo>
                    <a:lnTo>
                      <a:pt x="1310" y="261"/>
                    </a:lnTo>
                    <a:lnTo>
                      <a:pt x="1400" y="290"/>
                    </a:lnTo>
                    <a:lnTo>
                      <a:pt x="1440" y="341"/>
                    </a:lnTo>
                    <a:lnTo>
                      <a:pt x="1440" y="341"/>
                    </a:lnTo>
                    <a:lnTo>
                      <a:pt x="1440" y="347"/>
                    </a:lnTo>
                    <a:lnTo>
                      <a:pt x="1440" y="347"/>
                    </a:lnTo>
                    <a:lnTo>
                      <a:pt x="1440" y="347"/>
                    </a:lnTo>
                    <a:lnTo>
                      <a:pt x="1440" y="347"/>
                    </a:lnTo>
                    <a:lnTo>
                      <a:pt x="1627" y="415"/>
                    </a:lnTo>
                    <a:lnTo>
                      <a:pt x="1627" y="415"/>
                    </a:lnTo>
                    <a:lnTo>
                      <a:pt x="1627" y="415"/>
                    </a:lnTo>
                    <a:lnTo>
                      <a:pt x="1627" y="415"/>
                    </a:lnTo>
                    <a:lnTo>
                      <a:pt x="1627" y="415"/>
                    </a:lnTo>
                    <a:lnTo>
                      <a:pt x="1712" y="386"/>
                    </a:lnTo>
                    <a:lnTo>
                      <a:pt x="1712" y="386"/>
                    </a:lnTo>
                    <a:lnTo>
                      <a:pt x="1712" y="386"/>
                    </a:lnTo>
                    <a:lnTo>
                      <a:pt x="1712" y="386"/>
                    </a:lnTo>
                    <a:lnTo>
                      <a:pt x="1712" y="386"/>
                    </a:lnTo>
                    <a:lnTo>
                      <a:pt x="1712" y="386"/>
                    </a:lnTo>
                    <a:lnTo>
                      <a:pt x="1718" y="386"/>
                    </a:lnTo>
                    <a:lnTo>
                      <a:pt x="1718" y="381"/>
                    </a:lnTo>
                    <a:lnTo>
                      <a:pt x="1718" y="381"/>
                    </a:lnTo>
                    <a:lnTo>
                      <a:pt x="1718" y="381"/>
                    </a:lnTo>
                    <a:lnTo>
                      <a:pt x="1718" y="381"/>
                    </a:lnTo>
                    <a:lnTo>
                      <a:pt x="1718" y="381"/>
                    </a:lnTo>
                    <a:lnTo>
                      <a:pt x="1718" y="381"/>
                    </a:lnTo>
                    <a:lnTo>
                      <a:pt x="1718" y="375"/>
                    </a:lnTo>
                    <a:lnTo>
                      <a:pt x="1695" y="295"/>
                    </a:lnTo>
                    <a:lnTo>
                      <a:pt x="1831" y="267"/>
                    </a:lnTo>
                    <a:lnTo>
                      <a:pt x="1865" y="295"/>
                    </a:lnTo>
                    <a:lnTo>
                      <a:pt x="1865" y="295"/>
                    </a:lnTo>
                    <a:lnTo>
                      <a:pt x="1865" y="295"/>
                    </a:lnTo>
                    <a:lnTo>
                      <a:pt x="1871" y="295"/>
                    </a:lnTo>
                    <a:lnTo>
                      <a:pt x="1871" y="295"/>
                    </a:lnTo>
                    <a:lnTo>
                      <a:pt x="1950" y="318"/>
                    </a:lnTo>
                    <a:lnTo>
                      <a:pt x="1979" y="335"/>
                    </a:lnTo>
                    <a:lnTo>
                      <a:pt x="1979" y="335"/>
                    </a:lnTo>
                    <a:lnTo>
                      <a:pt x="1979" y="335"/>
                    </a:lnTo>
                    <a:lnTo>
                      <a:pt x="1979" y="335"/>
                    </a:lnTo>
                    <a:lnTo>
                      <a:pt x="1984" y="335"/>
                    </a:lnTo>
                    <a:lnTo>
                      <a:pt x="1984" y="335"/>
                    </a:lnTo>
                    <a:lnTo>
                      <a:pt x="2007" y="330"/>
                    </a:lnTo>
                    <a:lnTo>
                      <a:pt x="2086" y="347"/>
                    </a:lnTo>
                    <a:lnTo>
                      <a:pt x="2171" y="364"/>
                    </a:lnTo>
                    <a:lnTo>
                      <a:pt x="2211" y="375"/>
                    </a:lnTo>
                    <a:lnTo>
                      <a:pt x="2211" y="375"/>
                    </a:lnTo>
                    <a:lnTo>
                      <a:pt x="2211" y="375"/>
                    </a:lnTo>
                    <a:lnTo>
                      <a:pt x="2211" y="375"/>
                    </a:lnTo>
                    <a:lnTo>
                      <a:pt x="2211" y="375"/>
                    </a:lnTo>
                    <a:lnTo>
                      <a:pt x="2217" y="375"/>
                    </a:lnTo>
                    <a:lnTo>
                      <a:pt x="2217" y="369"/>
                    </a:lnTo>
                    <a:lnTo>
                      <a:pt x="2217" y="369"/>
                    </a:lnTo>
                    <a:lnTo>
                      <a:pt x="2239" y="352"/>
                    </a:lnTo>
                    <a:lnTo>
                      <a:pt x="2313" y="409"/>
                    </a:lnTo>
                    <a:lnTo>
                      <a:pt x="2313" y="415"/>
                    </a:lnTo>
                    <a:lnTo>
                      <a:pt x="2313" y="415"/>
                    </a:lnTo>
                    <a:lnTo>
                      <a:pt x="2313" y="415"/>
                    </a:lnTo>
                    <a:lnTo>
                      <a:pt x="2313" y="415"/>
                    </a:lnTo>
                    <a:lnTo>
                      <a:pt x="2319" y="415"/>
                    </a:lnTo>
                    <a:lnTo>
                      <a:pt x="2319" y="415"/>
                    </a:lnTo>
                    <a:lnTo>
                      <a:pt x="2319" y="415"/>
                    </a:lnTo>
                    <a:lnTo>
                      <a:pt x="2319" y="415"/>
                    </a:lnTo>
                    <a:lnTo>
                      <a:pt x="2319" y="415"/>
                    </a:lnTo>
                    <a:lnTo>
                      <a:pt x="2319" y="415"/>
                    </a:lnTo>
                    <a:lnTo>
                      <a:pt x="2324" y="415"/>
                    </a:lnTo>
                    <a:lnTo>
                      <a:pt x="2324" y="409"/>
                    </a:lnTo>
                    <a:lnTo>
                      <a:pt x="2324" y="409"/>
                    </a:lnTo>
                    <a:lnTo>
                      <a:pt x="2324" y="409"/>
                    </a:lnTo>
                    <a:lnTo>
                      <a:pt x="2324" y="409"/>
                    </a:lnTo>
                    <a:lnTo>
                      <a:pt x="2324" y="409"/>
                    </a:lnTo>
                    <a:lnTo>
                      <a:pt x="2324" y="409"/>
                    </a:lnTo>
                    <a:lnTo>
                      <a:pt x="2324" y="404"/>
                    </a:lnTo>
                    <a:lnTo>
                      <a:pt x="2324" y="404"/>
                    </a:lnTo>
                    <a:lnTo>
                      <a:pt x="2324" y="404"/>
                    </a:lnTo>
                    <a:lnTo>
                      <a:pt x="2324" y="404"/>
                    </a:lnTo>
                    <a:lnTo>
                      <a:pt x="2324" y="404"/>
                    </a:lnTo>
                    <a:lnTo>
                      <a:pt x="2324" y="398"/>
                    </a:lnTo>
                    <a:lnTo>
                      <a:pt x="2324" y="398"/>
                    </a:lnTo>
                    <a:lnTo>
                      <a:pt x="2324" y="398"/>
                    </a:lnTo>
                    <a:lnTo>
                      <a:pt x="2245" y="335"/>
                    </a:lnTo>
                    <a:lnTo>
                      <a:pt x="2245" y="335"/>
                    </a:lnTo>
                    <a:lnTo>
                      <a:pt x="2245" y="335"/>
                    </a:lnTo>
                    <a:lnTo>
                      <a:pt x="2245" y="335"/>
                    </a:lnTo>
                    <a:lnTo>
                      <a:pt x="2245" y="335"/>
                    </a:lnTo>
                    <a:lnTo>
                      <a:pt x="2245" y="335"/>
                    </a:lnTo>
                    <a:lnTo>
                      <a:pt x="2239" y="335"/>
                    </a:lnTo>
                    <a:lnTo>
                      <a:pt x="2239" y="335"/>
                    </a:lnTo>
                    <a:lnTo>
                      <a:pt x="2239" y="335"/>
                    </a:lnTo>
                    <a:lnTo>
                      <a:pt x="2239" y="335"/>
                    </a:lnTo>
                    <a:lnTo>
                      <a:pt x="2234" y="335"/>
                    </a:lnTo>
                    <a:lnTo>
                      <a:pt x="2234" y="335"/>
                    </a:lnTo>
                    <a:lnTo>
                      <a:pt x="2234" y="335"/>
                    </a:lnTo>
                    <a:lnTo>
                      <a:pt x="2211" y="358"/>
                    </a:lnTo>
                    <a:lnTo>
                      <a:pt x="2177" y="347"/>
                    </a:lnTo>
                    <a:lnTo>
                      <a:pt x="2092" y="330"/>
                    </a:lnTo>
                    <a:lnTo>
                      <a:pt x="2007" y="313"/>
                    </a:lnTo>
                    <a:lnTo>
                      <a:pt x="2007" y="313"/>
                    </a:lnTo>
                    <a:lnTo>
                      <a:pt x="1984" y="318"/>
                    </a:lnTo>
                    <a:lnTo>
                      <a:pt x="1956" y="301"/>
                    </a:lnTo>
                    <a:lnTo>
                      <a:pt x="1956" y="301"/>
                    </a:lnTo>
                    <a:lnTo>
                      <a:pt x="1956" y="301"/>
                    </a:lnTo>
                    <a:lnTo>
                      <a:pt x="1950" y="301"/>
                    </a:lnTo>
                    <a:lnTo>
                      <a:pt x="1877" y="278"/>
                    </a:lnTo>
                    <a:lnTo>
                      <a:pt x="1837" y="250"/>
                    </a:lnTo>
                    <a:lnTo>
                      <a:pt x="1837" y="250"/>
                    </a:lnTo>
                    <a:lnTo>
                      <a:pt x="1837" y="250"/>
                    </a:lnTo>
                    <a:lnTo>
                      <a:pt x="1837" y="250"/>
                    </a:lnTo>
                    <a:lnTo>
                      <a:pt x="1831" y="250"/>
                    </a:lnTo>
                    <a:lnTo>
                      <a:pt x="1831" y="250"/>
                    </a:lnTo>
                    <a:lnTo>
                      <a:pt x="1831" y="250"/>
                    </a:lnTo>
                    <a:lnTo>
                      <a:pt x="1684" y="284"/>
                    </a:lnTo>
                    <a:lnTo>
                      <a:pt x="1684" y="284"/>
                    </a:lnTo>
                    <a:lnTo>
                      <a:pt x="1678" y="284"/>
                    </a:lnTo>
                    <a:lnTo>
                      <a:pt x="1678" y="284"/>
                    </a:lnTo>
                    <a:lnTo>
                      <a:pt x="1678" y="284"/>
                    </a:lnTo>
                    <a:lnTo>
                      <a:pt x="1678" y="290"/>
                    </a:lnTo>
                    <a:lnTo>
                      <a:pt x="1678" y="290"/>
                    </a:lnTo>
                    <a:lnTo>
                      <a:pt x="1678" y="290"/>
                    </a:lnTo>
                    <a:lnTo>
                      <a:pt x="1678" y="290"/>
                    </a:lnTo>
                    <a:lnTo>
                      <a:pt x="1678" y="290"/>
                    </a:lnTo>
                    <a:lnTo>
                      <a:pt x="1678" y="295"/>
                    </a:lnTo>
                    <a:lnTo>
                      <a:pt x="1678" y="295"/>
                    </a:lnTo>
                    <a:lnTo>
                      <a:pt x="1701" y="375"/>
                    </a:lnTo>
                    <a:lnTo>
                      <a:pt x="1627" y="398"/>
                    </a:lnTo>
                    <a:lnTo>
                      <a:pt x="1451" y="330"/>
                    </a:lnTo>
                    <a:lnTo>
                      <a:pt x="1412" y="278"/>
                    </a:lnTo>
                    <a:lnTo>
                      <a:pt x="1412" y="273"/>
                    </a:lnTo>
                    <a:lnTo>
                      <a:pt x="1412" y="273"/>
                    </a:lnTo>
                    <a:lnTo>
                      <a:pt x="1412" y="273"/>
                    </a:lnTo>
                    <a:lnTo>
                      <a:pt x="1412" y="273"/>
                    </a:lnTo>
                    <a:lnTo>
                      <a:pt x="1412" y="273"/>
                    </a:lnTo>
                    <a:lnTo>
                      <a:pt x="1315" y="244"/>
                    </a:lnTo>
                    <a:lnTo>
                      <a:pt x="1315" y="244"/>
                    </a:lnTo>
                    <a:lnTo>
                      <a:pt x="1310" y="244"/>
                    </a:lnTo>
                    <a:lnTo>
                      <a:pt x="1253" y="244"/>
                    </a:lnTo>
                    <a:lnTo>
                      <a:pt x="1185" y="222"/>
                    </a:lnTo>
                    <a:lnTo>
                      <a:pt x="1157" y="204"/>
                    </a:lnTo>
                    <a:lnTo>
                      <a:pt x="1157" y="204"/>
                    </a:lnTo>
                    <a:lnTo>
                      <a:pt x="1128" y="187"/>
                    </a:lnTo>
                    <a:lnTo>
                      <a:pt x="1134" y="159"/>
                    </a:lnTo>
                    <a:lnTo>
                      <a:pt x="1168" y="136"/>
                    </a:lnTo>
                    <a:lnTo>
                      <a:pt x="1174" y="131"/>
                    </a:lnTo>
                    <a:lnTo>
                      <a:pt x="1174" y="131"/>
                    </a:lnTo>
                    <a:lnTo>
                      <a:pt x="1174" y="131"/>
                    </a:lnTo>
                    <a:lnTo>
                      <a:pt x="1174" y="131"/>
                    </a:lnTo>
                    <a:lnTo>
                      <a:pt x="1174" y="131"/>
                    </a:lnTo>
                    <a:lnTo>
                      <a:pt x="1174" y="131"/>
                    </a:lnTo>
                    <a:lnTo>
                      <a:pt x="1174" y="125"/>
                    </a:lnTo>
                    <a:lnTo>
                      <a:pt x="1174" y="125"/>
                    </a:lnTo>
                    <a:lnTo>
                      <a:pt x="1162" y="85"/>
                    </a:lnTo>
                    <a:lnTo>
                      <a:pt x="1162" y="85"/>
                    </a:lnTo>
                    <a:lnTo>
                      <a:pt x="1162" y="85"/>
                    </a:lnTo>
                    <a:lnTo>
                      <a:pt x="1128" y="22"/>
                    </a:lnTo>
                    <a:lnTo>
                      <a:pt x="1128" y="22"/>
                    </a:lnTo>
                    <a:lnTo>
                      <a:pt x="1128" y="22"/>
                    </a:lnTo>
                    <a:lnTo>
                      <a:pt x="1128" y="22"/>
                    </a:lnTo>
                    <a:lnTo>
                      <a:pt x="1128" y="22"/>
                    </a:lnTo>
                    <a:lnTo>
                      <a:pt x="1128" y="22"/>
                    </a:lnTo>
                    <a:lnTo>
                      <a:pt x="1128" y="22"/>
                    </a:lnTo>
                    <a:lnTo>
                      <a:pt x="1128" y="22"/>
                    </a:lnTo>
                    <a:lnTo>
                      <a:pt x="1123" y="22"/>
                    </a:lnTo>
                    <a:lnTo>
                      <a:pt x="1123" y="22"/>
                    </a:lnTo>
                    <a:lnTo>
                      <a:pt x="987" y="11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35" name="Freeform 7"/>
              <p:cNvSpPr>
                <a:spLocks noEditPoints="1"/>
              </p:cNvSpPr>
              <p:nvPr/>
            </p:nvSpPr>
            <p:spPr bwMode="auto">
              <a:xfrm>
                <a:off x="1707" y="1942"/>
                <a:ext cx="2346" cy="438"/>
              </a:xfrm>
              <a:custGeom>
                <a:avLst/>
                <a:gdLst/>
                <a:ahLst/>
                <a:cxnLst>
                  <a:cxn ang="0">
                    <a:pos x="1150" y="17"/>
                  </a:cxn>
                  <a:cxn ang="0">
                    <a:pos x="1196" y="137"/>
                  </a:cxn>
                  <a:cxn ang="0">
                    <a:pos x="1167" y="193"/>
                  </a:cxn>
                  <a:cxn ang="0">
                    <a:pos x="1428" y="267"/>
                  </a:cxn>
                  <a:cxn ang="0">
                    <a:pos x="1666" y="296"/>
                  </a:cxn>
                  <a:cxn ang="0">
                    <a:pos x="1677" y="279"/>
                  </a:cxn>
                  <a:cxn ang="0">
                    <a:pos x="1848" y="239"/>
                  </a:cxn>
                  <a:cxn ang="0">
                    <a:pos x="2012" y="301"/>
                  </a:cxn>
                  <a:cxn ang="0">
                    <a:pos x="2239" y="324"/>
                  </a:cxn>
                  <a:cxn ang="0">
                    <a:pos x="2261" y="324"/>
                  </a:cxn>
                  <a:cxn ang="0">
                    <a:pos x="2346" y="410"/>
                  </a:cxn>
                  <a:cxn ang="0">
                    <a:pos x="2335" y="432"/>
                  </a:cxn>
                  <a:cxn ang="0">
                    <a:pos x="2312" y="438"/>
                  </a:cxn>
                  <a:cxn ang="0">
                    <a:pos x="2222" y="398"/>
                  </a:cxn>
                  <a:cxn ang="0">
                    <a:pos x="1984" y="358"/>
                  </a:cxn>
                  <a:cxn ang="0">
                    <a:pos x="1859" y="313"/>
                  </a:cxn>
                  <a:cxn ang="0">
                    <a:pos x="1734" y="398"/>
                  </a:cxn>
                  <a:cxn ang="0">
                    <a:pos x="1638" y="438"/>
                  </a:cxn>
                  <a:cxn ang="0">
                    <a:pos x="1434" y="364"/>
                  </a:cxn>
                  <a:cxn ang="0">
                    <a:pos x="1173" y="256"/>
                  </a:cxn>
                  <a:cxn ang="0">
                    <a:pos x="1105" y="210"/>
                  </a:cxn>
                  <a:cxn ang="0">
                    <a:pos x="1111" y="154"/>
                  </a:cxn>
                  <a:cxn ang="0">
                    <a:pos x="731" y="51"/>
                  </a:cxn>
                  <a:cxn ang="0">
                    <a:pos x="306" y="159"/>
                  </a:cxn>
                  <a:cxn ang="0">
                    <a:pos x="198" y="210"/>
                  </a:cxn>
                  <a:cxn ang="0">
                    <a:pos x="39" y="410"/>
                  </a:cxn>
                  <a:cxn ang="0">
                    <a:pos x="17" y="415"/>
                  </a:cxn>
                  <a:cxn ang="0">
                    <a:pos x="0" y="398"/>
                  </a:cxn>
                  <a:cxn ang="0">
                    <a:pos x="107" y="193"/>
                  </a:cxn>
                  <a:cxn ang="0">
                    <a:pos x="215" y="80"/>
                  </a:cxn>
                  <a:cxn ang="0">
                    <a:pos x="232" y="68"/>
                  </a:cxn>
                  <a:cxn ang="0">
                    <a:pos x="589" y="51"/>
                  </a:cxn>
                  <a:cxn ang="0">
                    <a:pos x="992" y="6"/>
                  </a:cxn>
                  <a:cxn ang="0">
                    <a:pos x="272" y="80"/>
                  </a:cxn>
                  <a:cxn ang="0">
                    <a:pos x="226" y="74"/>
                  </a:cxn>
                  <a:cxn ang="0">
                    <a:pos x="119" y="193"/>
                  </a:cxn>
                  <a:cxn ang="0">
                    <a:pos x="5" y="387"/>
                  </a:cxn>
                  <a:cxn ang="0">
                    <a:pos x="11" y="404"/>
                  </a:cxn>
                  <a:cxn ang="0">
                    <a:pos x="28" y="404"/>
                  </a:cxn>
                  <a:cxn ang="0">
                    <a:pos x="187" y="210"/>
                  </a:cxn>
                  <a:cxn ang="0">
                    <a:pos x="306" y="148"/>
                  </a:cxn>
                  <a:cxn ang="0">
                    <a:pos x="606" y="91"/>
                  </a:cxn>
                  <a:cxn ang="0">
                    <a:pos x="1116" y="159"/>
                  </a:cxn>
                  <a:cxn ang="0">
                    <a:pos x="1111" y="210"/>
                  </a:cxn>
                  <a:cxn ang="0">
                    <a:pos x="1252" y="279"/>
                  </a:cxn>
                  <a:cxn ang="0">
                    <a:pos x="1439" y="358"/>
                  </a:cxn>
                  <a:cxn ang="0">
                    <a:pos x="1717" y="404"/>
                  </a:cxn>
                  <a:cxn ang="0">
                    <a:pos x="1728" y="392"/>
                  </a:cxn>
                  <a:cxn ang="0">
                    <a:pos x="1870" y="313"/>
                  </a:cxn>
                  <a:cxn ang="0">
                    <a:pos x="1989" y="347"/>
                  </a:cxn>
                  <a:cxn ang="0">
                    <a:pos x="2222" y="387"/>
                  </a:cxn>
                  <a:cxn ang="0">
                    <a:pos x="2324" y="427"/>
                  </a:cxn>
                  <a:cxn ang="0">
                    <a:pos x="2335" y="421"/>
                  </a:cxn>
                  <a:cxn ang="0">
                    <a:pos x="2335" y="404"/>
                  </a:cxn>
                  <a:cxn ang="0">
                    <a:pos x="2250" y="330"/>
                  </a:cxn>
                  <a:cxn ang="0">
                    <a:pos x="2097" y="324"/>
                  </a:cxn>
                  <a:cxn ang="0">
                    <a:pos x="1848" y="250"/>
                  </a:cxn>
                  <a:cxn ang="0">
                    <a:pos x="1683" y="284"/>
                  </a:cxn>
                  <a:cxn ang="0">
                    <a:pos x="1672" y="296"/>
                  </a:cxn>
                  <a:cxn ang="0">
                    <a:pos x="1422" y="273"/>
                  </a:cxn>
                  <a:cxn ang="0">
                    <a:pos x="1167" y="199"/>
                  </a:cxn>
                  <a:cxn ang="0">
                    <a:pos x="1184" y="137"/>
                  </a:cxn>
                  <a:cxn ang="0">
                    <a:pos x="1139" y="23"/>
                  </a:cxn>
                </a:cxnLst>
                <a:rect l="0" t="0" r="r" b="b"/>
                <a:pathLst>
                  <a:path w="2346" h="438">
                    <a:moveTo>
                      <a:pt x="992" y="0"/>
                    </a:moveTo>
                    <a:lnTo>
                      <a:pt x="1128" y="11"/>
                    </a:lnTo>
                    <a:lnTo>
                      <a:pt x="1133" y="11"/>
                    </a:lnTo>
                    <a:lnTo>
                      <a:pt x="1133" y="11"/>
                    </a:lnTo>
                    <a:lnTo>
                      <a:pt x="1133" y="11"/>
                    </a:lnTo>
                    <a:lnTo>
                      <a:pt x="1139" y="11"/>
                    </a:lnTo>
                    <a:lnTo>
                      <a:pt x="1139" y="11"/>
                    </a:lnTo>
                    <a:lnTo>
                      <a:pt x="1139" y="11"/>
                    </a:lnTo>
                    <a:lnTo>
                      <a:pt x="1139" y="11"/>
                    </a:lnTo>
                    <a:lnTo>
                      <a:pt x="1145" y="11"/>
                    </a:lnTo>
                    <a:lnTo>
                      <a:pt x="1145" y="11"/>
                    </a:lnTo>
                    <a:lnTo>
                      <a:pt x="1145" y="17"/>
                    </a:lnTo>
                    <a:lnTo>
                      <a:pt x="1145" y="17"/>
                    </a:lnTo>
                    <a:lnTo>
                      <a:pt x="1145" y="17"/>
                    </a:lnTo>
                    <a:lnTo>
                      <a:pt x="1150" y="17"/>
                    </a:lnTo>
                    <a:lnTo>
                      <a:pt x="1150" y="23"/>
                    </a:lnTo>
                    <a:lnTo>
                      <a:pt x="1150" y="23"/>
                    </a:lnTo>
                    <a:lnTo>
                      <a:pt x="1150" y="23"/>
                    </a:lnTo>
                    <a:lnTo>
                      <a:pt x="1184" y="85"/>
                    </a:lnTo>
                    <a:lnTo>
                      <a:pt x="1184" y="85"/>
                    </a:lnTo>
                    <a:lnTo>
                      <a:pt x="1184" y="85"/>
                    </a:lnTo>
                    <a:lnTo>
                      <a:pt x="1184" y="91"/>
                    </a:lnTo>
                    <a:lnTo>
                      <a:pt x="1196" y="125"/>
                    </a:lnTo>
                    <a:lnTo>
                      <a:pt x="1196" y="125"/>
                    </a:lnTo>
                    <a:lnTo>
                      <a:pt x="1196" y="131"/>
                    </a:lnTo>
                    <a:lnTo>
                      <a:pt x="1196" y="131"/>
                    </a:lnTo>
                    <a:lnTo>
                      <a:pt x="1196" y="137"/>
                    </a:lnTo>
                    <a:lnTo>
                      <a:pt x="1196" y="137"/>
                    </a:lnTo>
                    <a:lnTo>
                      <a:pt x="1196" y="137"/>
                    </a:lnTo>
                    <a:lnTo>
                      <a:pt x="1196" y="137"/>
                    </a:lnTo>
                    <a:lnTo>
                      <a:pt x="1196" y="142"/>
                    </a:lnTo>
                    <a:lnTo>
                      <a:pt x="1196" y="142"/>
                    </a:lnTo>
                    <a:lnTo>
                      <a:pt x="1190" y="142"/>
                    </a:lnTo>
                    <a:lnTo>
                      <a:pt x="1190" y="142"/>
                    </a:lnTo>
                    <a:lnTo>
                      <a:pt x="1190" y="148"/>
                    </a:lnTo>
                    <a:lnTo>
                      <a:pt x="1190" y="148"/>
                    </a:lnTo>
                    <a:lnTo>
                      <a:pt x="1190" y="148"/>
                    </a:lnTo>
                    <a:lnTo>
                      <a:pt x="1190" y="148"/>
                    </a:lnTo>
                    <a:lnTo>
                      <a:pt x="1190" y="154"/>
                    </a:lnTo>
                    <a:lnTo>
                      <a:pt x="1184" y="154"/>
                    </a:lnTo>
                    <a:lnTo>
                      <a:pt x="1184" y="154"/>
                    </a:lnTo>
                    <a:lnTo>
                      <a:pt x="1156" y="176"/>
                    </a:lnTo>
                    <a:lnTo>
                      <a:pt x="1156" y="188"/>
                    </a:lnTo>
                    <a:lnTo>
                      <a:pt x="1167" y="193"/>
                    </a:lnTo>
                    <a:lnTo>
                      <a:pt x="1167" y="193"/>
                    </a:lnTo>
                    <a:lnTo>
                      <a:pt x="1173" y="193"/>
                    </a:lnTo>
                    <a:lnTo>
                      <a:pt x="1196" y="210"/>
                    </a:lnTo>
                    <a:lnTo>
                      <a:pt x="1264" y="239"/>
                    </a:lnTo>
                    <a:lnTo>
                      <a:pt x="1315" y="233"/>
                    </a:lnTo>
                    <a:lnTo>
                      <a:pt x="1315" y="233"/>
                    </a:lnTo>
                    <a:lnTo>
                      <a:pt x="1320" y="233"/>
                    </a:lnTo>
                    <a:lnTo>
                      <a:pt x="1320" y="233"/>
                    </a:lnTo>
                    <a:lnTo>
                      <a:pt x="1320" y="233"/>
                    </a:lnTo>
                    <a:lnTo>
                      <a:pt x="1326" y="233"/>
                    </a:lnTo>
                    <a:lnTo>
                      <a:pt x="1417" y="262"/>
                    </a:lnTo>
                    <a:lnTo>
                      <a:pt x="1422" y="262"/>
                    </a:lnTo>
                    <a:lnTo>
                      <a:pt x="1422" y="262"/>
                    </a:lnTo>
                    <a:lnTo>
                      <a:pt x="1422" y="267"/>
                    </a:lnTo>
                    <a:lnTo>
                      <a:pt x="1422" y="267"/>
                    </a:lnTo>
                    <a:lnTo>
                      <a:pt x="1428" y="267"/>
                    </a:lnTo>
                    <a:lnTo>
                      <a:pt x="1428" y="267"/>
                    </a:lnTo>
                    <a:lnTo>
                      <a:pt x="1428" y="267"/>
                    </a:lnTo>
                    <a:lnTo>
                      <a:pt x="1428" y="267"/>
                    </a:lnTo>
                    <a:lnTo>
                      <a:pt x="1428" y="273"/>
                    </a:lnTo>
                    <a:lnTo>
                      <a:pt x="1434" y="273"/>
                    </a:lnTo>
                    <a:lnTo>
                      <a:pt x="1434" y="273"/>
                    </a:lnTo>
                    <a:lnTo>
                      <a:pt x="1468" y="324"/>
                    </a:lnTo>
                    <a:lnTo>
                      <a:pt x="1632" y="387"/>
                    </a:lnTo>
                    <a:lnTo>
                      <a:pt x="1683" y="370"/>
                    </a:lnTo>
                    <a:lnTo>
                      <a:pt x="1666" y="307"/>
                    </a:lnTo>
                    <a:lnTo>
                      <a:pt x="1666" y="301"/>
                    </a:lnTo>
                    <a:lnTo>
                      <a:pt x="1666" y="301"/>
                    </a:lnTo>
                    <a:lnTo>
                      <a:pt x="1666" y="301"/>
                    </a:lnTo>
                    <a:lnTo>
                      <a:pt x="1666" y="301"/>
                    </a:lnTo>
                    <a:lnTo>
                      <a:pt x="1666" y="296"/>
                    </a:lnTo>
                    <a:lnTo>
                      <a:pt x="1666" y="296"/>
                    </a:lnTo>
                    <a:lnTo>
                      <a:pt x="1666" y="296"/>
                    </a:lnTo>
                    <a:lnTo>
                      <a:pt x="1666" y="296"/>
                    </a:lnTo>
                    <a:lnTo>
                      <a:pt x="1666" y="290"/>
                    </a:lnTo>
                    <a:lnTo>
                      <a:pt x="1666" y="290"/>
                    </a:lnTo>
                    <a:lnTo>
                      <a:pt x="1666" y="290"/>
                    </a:lnTo>
                    <a:lnTo>
                      <a:pt x="1666" y="284"/>
                    </a:lnTo>
                    <a:lnTo>
                      <a:pt x="1666" y="284"/>
                    </a:lnTo>
                    <a:lnTo>
                      <a:pt x="1666" y="284"/>
                    </a:lnTo>
                    <a:lnTo>
                      <a:pt x="1666" y="284"/>
                    </a:lnTo>
                    <a:lnTo>
                      <a:pt x="1672" y="279"/>
                    </a:lnTo>
                    <a:lnTo>
                      <a:pt x="1672" y="279"/>
                    </a:lnTo>
                    <a:lnTo>
                      <a:pt x="1672" y="279"/>
                    </a:lnTo>
                    <a:lnTo>
                      <a:pt x="1672" y="279"/>
                    </a:lnTo>
                    <a:lnTo>
                      <a:pt x="1677" y="279"/>
                    </a:lnTo>
                    <a:lnTo>
                      <a:pt x="1677" y="279"/>
                    </a:lnTo>
                    <a:lnTo>
                      <a:pt x="1677" y="273"/>
                    </a:lnTo>
                    <a:lnTo>
                      <a:pt x="1677" y="273"/>
                    </a:lnTo>
                    <a:lnTo>
                      <a:pt x="1683" y="273"/>
                    </a:lnTo>
                    <a:lnTo>
                      <a:pt x="1683" y="273"/>
                    </a:lnTo>
                    <a:lnTo>
                      <a:pt x="1683" y="273"/>
                    </a:lnTo>
                    <a:lnTo>
                      <a:pt x="1831" y="239"/>
                    </a:lnTo>
                    <a:lnTo>
                      <a:pt x="1836" y="239"/>
                    </a:lnTo>
                    <a:lnTo>
                      <a:pt x="1836" y="239"/>
                    </a:lnTo>
                    <a:lnTo>
                      <a:pt x="1836" y="239"/>
                    </a:lnTo>
                    <a:lnTo>
                      <a:pt x="1842" y="239"/>
                    </a:lnTo>
                    <a:lnTo>
                      <a:pt x="1842" y="239"/>
                    </a:lnTo>
                    <a:lnTo>
                      <a:pt x="1842" y="239"/>
                    </a:lnTo>
                    <a:lnTo>
                      <a:pt x="1842" y="239"/>
                    </a:lnTo>
                    <a:lnTo>
                      <a:pt x="1848" y="239"/>
                    </a:lnTo>
                    <a:lnTo>
                      <a:pt x="1848" y="239"/>
                    </a:lnTo>
                    <a:lnTo>
                      <a:pt x="1848" y="239"/>
                    </a:lnTo>
                    <a:lnTo>
                      <a:pt x="1848" y="245"/>
                    </a:lnTo>
                    <a:lnTo>
                      <a:pt x="1853" y="245"/>
                    </a:lnTo>
                    <a:lnTo>
                      <a:pt x="1853" y="245"/>
                    </a:lnTo>
                    <a:lnTo>
                      <a:pt x="1887" y="273"/>
                    </a:lnTo>
                    <a:lnTo>
                      <a:pt x="1961" y="290"/>
                    </a:lnTo>
                    <a:lnTo>
                      <a:pt x="1967" y="290"/>
                    </a:lnTo>
                    <a:lnTo>
                      <a:pt x="1967" y="290"/>
                    </a:lnTo>
                    <a:lnTo>
                      <a:pt x="1967" y="290"/>
                    </a:lnTo>
                    <a:lnTo>
                      <a:pt x="1972" y="290"/>
                    </a:lnTo>
                    <a:lnTo>
                      <a:pt x="1995" y="307"/>
                    </a:lnTo>
                    <a:lnTo>
                      <a:pt x="2006" y="301"/>
                    </a:lnTo>
                    <a:lnTo>
                      <a:pt x="2012" y="301"/>
                    </a:lnTo>
                    <a:lnTo>
                      <a:pt x="2012" y="301"/>
                    </a:lnTo>
                    <a:lnTo>
                      <a:pt x="2012" y="301"/>
                    </a:lnTo>
                    <a:lnTo>
                      <a:pt x="2012" y="301"/>
                    </a:lnTo>
                    <a:lnTo>
                      <a:pt x="2018" y="301"/>
                    </a:lnTo>
                    <a:lnTo>
                      <a:pt x="2097" y="319"/>
                    </a:lnTo>
                    <a:lnTo>
                      <a:pt x="2097" y="319"/>
                    </a:lnTo>
                    <a:lnTo>
                      <a:pt x="2103" y="319"/>
                    </a:lnTo>
                    <a:lnTo>
                      <a:pt x="2182" y="336"/>
                    </a:lnTo>
                    <a:lnTo>
                      <a:pt x="2210" y="341"/>
                    </a:lnTo>
                    <a:lnTo>
                      <a:pt x="2227" y="330"/>
                    </a:lnTo>
                    <a:lnTo>
                      <a:pt x="2233" y="324"/>
                    </a:lnTo>
                    <a:lnTo>
                      <a:pt x="2233" y="324"/>
                    </a:lnTo>
                    <a:lnTo>
                      <a:pt x="2233" y="324"/>
                    </a:lnTo>
                    <a:lnTo>
                      <a:pt x="2233" y="324"/>
                    </a:lnTo>
                    <a:lnTo>
                      <a:pt x="2233" y="324"/>
                    </a:lnTo>
                    <a:lnTo>
                      <a:pt x="2239" y="324"/>
                    </a:lnTo>
                    <a:lnTo>
                      <a:pt x="2239" y="324"/>
                    </a:lnTo>
                    <a:lnTo>
                      <a:pt x="2239" y="324"/>
                    </a:lnTo>
                    <a:lnTo>
                      <a:pt x="2244" y="324"/>
                    </a:lnTo>
                    <a:lnTo>
                      <a:pt x="2244" y="324"/>
                    </a:lnTo>
                    <a:lnTo>
                      <a:pt x="2244" y="324"/>
                    </a:lnTo>
                    <a:lnTo>
                      <a:pt x="2250" y="324"/>
                    </a:lnTo>
                    <a:lnTo>
                      <a:pt x="2250" y="324"/>
                    </a:lnTo>
                    <a:lnTo>
                      <a:pt x="2250" y="324"/>
                    </a:lnTo>
                    <a:lnTo>
                      <a:pt x="2256" y="324"/>
                    </a:lnTo>
                    <a:lnTo>
                      <a:pt x="2256" y="324"/>
                    </a:lnTo>
                    <a:lnTo>
                      <a:pt x="2256" y="324"/>
                    </a:lnTo>
                    <a:lnTo>
                      <a:pt x="2256" y="324"/>
                    </a:lnTo>
                    <a:lnTo>
                      <a:pt x="2261" y="324"/>
                    </a:lnTo>
                    <a:lnTo>
                      <a:pt x="2261" y="324"/>
                    </a:lnTo>
                    <a:lnTo>
                      <a:pt x="2261" y="324"/>
                    </a:lnTo>
                    <a:lnTo>
                      <a:pt x="2261" y="330"/>
                    </a:lnTo>
                    <a:lnTo>
                      <a:pt x="2341" y="392"/>
                    </a:lnTo>
                    <a:lnTo>
                      <a:pt x="2341" y="392"/>
                    </a:lnTo>
                    <a:lnTo>
                      <a:pt x="2341" y="392"/>
                    </a:lnTo>
                    <a:lnTo>
                      <a:pt x="2341" y="392"/>
                    </a:lnTo>
                    <a:lnTo>
                      <a:pt x="2341" y="398"/>
                    </a:lnTo>
                    <a:lnTo>
                      <a:pt x="2341" y="398"/>
                    </a:lnTo>
                    <a:lnTo>
                      <a:pt x="2346" y="398"/>
                    </a:lnTo>
                    <a:lnTo>
                      <a:pt x="2346" y="398"/>
                    </a:lnTo>
                    <a:lnTo>
                      <a:pt x="2346" y="404"/>
                    </a:lnTo>
                    <a:lnTo>
                      <a:pt x="2346" y="404"/>
                    </a:lnTo>
                    <a:lnTo>
                      <a:pt x="2346" y="404"/>
                    </a:lnTo>
                    <a:lnTo>
                      <a:pt x="2346" y="410"/>
                    </a:lnTo>
                    <a:lnTo>
                      <a:pt x="2346" y="410"/>
                    </a:lnTo>
                    <a:lnTo>
                      <a:pt x="2346" y="410"/>
                    </a:lnTo>
                    <a:lnTo>
                      <a:pt x="2346" y="410"/>
                    </a:lnTo>
                    <a:lnTo>
                      <a:pt x="2346" y="415"/>
                    </a:lnTo>
                    <a:lnTo>
                      <a:pt x="2346" y="415"/>
                    </a:lnTo>
                    <a:lnTo>
                      <a:pt x="2346" y="415"/>
                    </a:lnTo>
                    <a:lnTo>
                      <a:pt x="2346" y="421"/>
                    </a:lnTo>
                    <a:lnTo>
                      <a:pt x="2346" y="421"/>
                    </a:lnTo>
                    <a:lnTo>
                      <a:pt x="2346" y="421"/>
                    </a:lnTo>
                    <a:lnTo>
                      <a:pt x="2346" y="421"/>
                    </a:lnTo>
                    <a:lnTo>
                      <a:pt x="2346" y="427"/>
                    </a:lnTo>
                    <a:lnTo>
                      <a:pt x="2341" y="427"/>
                    </a:lnTo>
                    <a:lnTo>
                      <a:pt x="2341" y="427"/>
                    </a:lnTo>
                    <a:lnTo>
                      <a:pt x="2341" y="427"/>
                    </a:lnTo>
                    <a:lnTo>
                      <a:pt x="2341" y="427"/>
                    </a:lnTo>
                    <a:lnTo>
                      <a:pt x="2341" y="432"/>
                    </a:lnTo>
                    <a:lnTo>
                      <a:pt x="2335" y="432"/>
                    </a:lnTo>
                    <a:lnTo>
                      <a:pt x="2335" y="432"/>
                    </a:lnTo>
                    <a:lnTo>
                      <a:pt x="2335" y="432"/>
                    </a:lnTo>
                    <a:lnTo>
                      <a:pt x="2335" y="432"/>
                    </a:lnTo>
                    <a:lnTo>
                      <a:pt x="2329" y="432"/>
                    </a:lnTo>
                    <a:lnTo>
                      <a:pt x="2329" y="438"/>
                    </a:lnTo>
                    <a:lnTo>
                      <a:pt x="2329" y="438"/>
                    </a:lnTo>
                    <a:lnTo>
                      <a:pt x="2329" y="438"/>
                    </a:lnTo>
                    <a:lnTo>
                      <a:pt x="2324" y="438"/>
                    </a:lnTo>
                    <a:lnTo>
                      <a:pt x="2324" y="438"/>
                    </a:lnTo>
                    <a:lnTo>
                      <a:pt x="2324" y="438"/>
                    </a:lnTo>
                    <a:lnTo>
                      <a:pt x="2324" y="438"/>
                    </a:lnTo>
                    <a:lnTo>
                      <a:pt x="2318" y="438"/>
                    </a:lnTo>
                    <a:lnTo>
                      <a:pt x="2318" y="438"/>
                    </a:lnTo>
                    <a:lnTo>
                      <a:pt x="2312" y="438"/>
                    </a:lnTo>
                    <a:lnTo>
                      <a:pt x="2312" y="438"/>
                    </a:lnTo>
                    <a:lnTo>
                      <a:pt x="2312" y="432"/>
                    </a:lnTo>
                    <a:lnTo>
                      <a:pt x="2312" y="432"/>
                    </a:lnTo>
                    <a:lnTo>
                      <a:pt x="2307" y="432"/>
                    </a:lnTo>
                    <a:lnTo>
                      <a:pt x="2307" y="432"/>
                    </a:lnTo>
                    <a:lnTo>
                      <a:pt x="2307" y="432"/>
                    </a:lnTo>
                    <a:lnTo>
                      <a:pt x="2307" y="432"/>
                    </a:lnTo>
                    <a:lnTo>
                      <a:pt x="2244" y="381"/>
                    </a:lnTo>
                    <a:lnTo>
                      <a:pt x="2233" y="392"/>
                    </a:lnTo>
                    <a:lnTo>
                      <a:pt x="2233" y="392"/>
                    </a:lnTo>
                    <a:lnTo>
                      <a:pt x="2227" y="392"/>
                    </a:lnTo>
                    <a:lnTo>
                      <a:pt x="2227" y="392"/>
                    </a:lnTo>
                    <a:lnTo>
                      <a:pt x="2227" y="392"/>
                    </a:lnTo>
                    <a:lnTo>
                      <a:pt x="2227" y="392"/>
                    </a:lnTo>
                    <a:lnTo>
                      <a:pt x="2222" y="398"/>
                    </a:lnTo>
                    <a:lnTo>
                      <a:pt x="2222" y="398"/>
                    </a:lnTo>
                    <a:lnTo>
                      <a:pt x="2222" y="398"/>
                    </a:lnTo>
                    <a:lnTo>
                      <a:pt x="2222" y="398"/>
                    </a:lnTo>
                    <a:lnTo>
                      <a:pt x="2216" y="398"/>
                    </a:lnTo>
                    <a:lnTo>
                      <a:pt x="2216" y="398"/>
                    </a:lnTo>
                    <a:lnTo>
                      <a:pt x="2216" y="398"/>
                    </a:lnTo>
                    <a:lnTo>
                      <a:pt x="2210" y="398"/>
                    </a:lnTo>
                    <a:lnTo>
                      <a:pt x="2210" y="398"/>
                    </a:lnTo>
                    <a:lnTo>
                      <a:pt x="2210" y="398"/>
                    </a:lnTo>
                    <a:lnTo>
                      <a:pt x="2171" y="387"/>
                    </a:lnTo>
                    <a:lnTo>
                      <a:pt x="2091" y="364"/>
                    </a:lnTo>
                    <a:lnTo>
                      <a:pt x="2012" y="353"/>
                    </a:lnTo>
                    <a:lnTo>
                      <a:pt x="1989" y="358"/>
                    </a:lnTo>
                    <a:lnTo>
                      <a:pt x="1989" y="358"/>
                    </a:lnTo>
                    <a:lnTo>
                      <a:pt x="1984" y="358"/>
                    </a:lnTo>
                    <a:lnTo>
                      <a:pt x="1984" y="358"/>
                    </a:lnTo>
                    <a:lnTo>
                      <a:pt x="1984" y="358"/>
                    </a:lnTo>
                    <a:lnTo>
                      <a:pt x="1978" y="358"/>
                    </a:lnTo>
                    <a:lnTo>
                      <a:pt x="1978" y="358"/>
                    </a:lnTo>
                    <a:lnTo>
                      <a:pt x="1978" y="353"/>
                    </a:lnTo>
                    <a:lnTo>
                      <a:pt x="1978" y="353"/>
                    </a:lnTo>
                    <a:lnTo>
                      <a:pt x="1972" y="353"/>
                    </a:lnTo>
                    <a:lnTo>
                      <a:pt x="1944" y="336"/>
                    </a:lnTo>
                    <a:lnTo>
                      <a:pt x="1870" y="319"/>
                    </a:lnTo>
                    <a:lnTo>
                      <a:pt x="1870" y="319"/>
                    </a:lnTo>
                    <a:lnTo>
                      <a:pt x="1865" y="319"/>
                    </a:lnTo>
                    <a:lnTo>
                      <a:pt x="1865" y="319"/>
                    </a:lnTo>
                    <a:lnTo>
                      <a:pt x="1865" y="319"/>
                    </a:lnTo>
                    <a:lnTo>
                      <a:pt x="1865" y="319"/>
                    </a:lnTo>
                    <a:lnTo>
                      <a:pt x="1859" y="313"/>
                    </a:lnTo>
                    <a:lnTo>
                      <a:pt x="1859" y="313"/>
                    </a:lnTo>
                    <a:lnTo>
                      <a:pt x="1831" y="290"/>
                    </a:lnTo>
                    <a:lnTo>
                      <a:pt x="1723" y="319"/>
                    </a:lnTo>
                    <a:lnTo>
                      <a:pt x="1740" y="381"/>
                    </a:lnTo>
                    <a:lnTo>
                      <a:pt x="1740" y="381"/>
                    </a:lnTo>
                    <a:lnTo>
                      <a:pt x="1740" y="381"/>
                    </a:lnTo>
                    <a:lnTo>
                      <a:pt x="1740" y="387"/>
                    </a:lnTo>
                    <a:lnTo>
                      <a:pt x="1740" y="387"/>
                    </a:lnTo>
                    <a:lnTo>
                      <a:pt x="1740" y="387"/>
                    </a:lnTo>
                    <a:lnTo>
                      <a:pt x="1740" y="387"/>
                    </a:lnTo>
                    <a:lnTo>
                      <a:pt x="1740" y="392"/>
                    </a:lnTo>
                    <a:lnTo>
                      <a:pt x="1740" y="392"/>
                    </a:lnTo>
                    <a:lnTo>
                      <a:pt x="1740" y="392"/>
                    </a:lnTo>
                    <a:lnTo>
                      <a:pt x="1734" y="398"/>
                    </a:lnTo>
                    <a:lnTo>
                      <a:pt x="1734" y="398"/>
                    </a:lnTo>
                    <a:lnTo>
                      <a:pt x="1734" y="398"/>
                    </a:lnTo>
                    <a:lnTo>
                      <a:pt x="1734" y="398"/>
                    </a:lnTo>
                    <a:lnTo>
                      <a:pt x="1734" y="404"/>
                    </a:lnTo>
                    <a:lnTo>
                      <a:pt x="1734" y="404"/>
                    </a:lnTo>
                    <a:lnTo>
                      <a:pt x="1728" y="404"/>
                    </a:lnTo>
                    <a:lnTo>
                      <a:pt x="1728" y="404"/>
                    </a:lnTo>
                    <a:lnTo>
                      <a:pt x="1728" y="404"/>
                    </a:lnTo>
                    <a:lnTo>
                      <a:pt x="1728" y="410"/>
                    </a:lnTo>
                    <a:lnTo>
                      <a:pt x="1728" y="410"/>
                    </a:lnTo>
                    <a:lnTo>
                      <a:pt x="1723" y="410"/>
                    </a:lnTo>
                    <a:lnTo>
                      <a:pt x="1723" y="410"/>
                    </a:lnTo>
                    <a:lnTo>
                      <a:pt x="1723" y="410"/>
                    </a:lnTo>
                    <a:lnTo>
                      <a:pt x="1638" y="438"/>
                    </a:lnTo>
                    <a:lnTo>
                      <a:pt x="1638" y="438"/>
                    </a:lnTo>
                    <a:lnTo>
                      <a:pt x="1638" y="438"/>
                    </a:lnTo>
                    <a:lnTo>
                      <a:pt x="1638" y="438"/>
                    </a:lnTo>
                    <a:lnTo>
                      <a:pt x="1632" y="438"/>
                    </a:lnTo>
                    <a:lnTo>
                      <a:pt x="1632" y="438"/>
                    </a:lnTo>
                    <a:lnTo>
                      <a:pt x="1632" y="438"/>
                    </a:lnTo>
                    <a:lnTo>
                      <a:pt x="1626" y="438"/>
                    </a:lnTo>
                    <a:lnTo>
                      <a:pt x="1626" y="438"/>
                    </a:lnTo>
                    <a:lnTo>
                      <a:pt x="1626" y="438"/>
                    </a:lnTo>
                    <a:lnTo>
                      <a:pt x="1626" y="438"/>
                    </a:lnTo>
                    <a:lnTo>
                      <a:pt x="1621" y="438"/>
                    </a:lnTo>
                    <a:lnTo>
                      <a:pt x="1439" y="370"/>
                    </a:lnTo>
                    <a:lnTo>
                      <a:pt x="1439" y="364"/>
                    </a:lnTo>
                    <a:lnTo>
                      <a:pt x="1439" y="364"/>
                    </a:lnTo>
                    <a:lnTo>
                      <a:pt x="1434" y="364"/>
                    </a:lnTo>
                    <a:lnTo>
                      <a:pt x="1434" y="364"/>
                    </a:lnTo>
                    <a:lnTo>
                      <a:pt x="1434" y="364"/>
                    </a:lnTo>
                    <a:lnTo>
                      <a:pt x="1434" y="364"/>
                    </a:lnTo>
                    <a:lnTo>
                      <a:pt x="1434" y="358"/>
                    </a:lnTo>
                    <a:lnTo>
                      <a:pt x="1428" y="358"/>
                    </a:lnTo>
                    <a:lnTo>
                      <a:pt x="1428" y="358"/>
                    </a:lnTo>
                    <a:lnTo>
                      <a:pt x="1394" y="307"/>
                    </a:lnTo>
                    <a:lnTo>
                      <a:pt x="1315" y="284"/>
                    </a:lnTo>
                    <a:lnTo>
                      <a:pt x="1258" y="284"/>
                    </a:lnTo>
                    <a:lnTo>
                      <a:pt x="1258" y="284"/>
                    </a:lnTo>
                    <a:lnTo>
                      <a:pt x="1258" y="284"/>
                    </a:lnTo>
                    <a:lnTo>
                      <a:pt x="1258" y="284"/>
                    </a:lnTo>
                    <a:lnTo>
                      <a:pt x="1252" y="284"/>
                    </a:lnTo>
                    <a:lnTo>
                      <a:pt x="1252" y="284"/>
                    </a:lnTo>
                    <a:lnTo>
                      <a:pt x="1252" y="284"/>
                    </a:lnTo>
                    <a:lnTo>
                      <a:pt x="1247" y="284"/>
                    </a:lnTo>
                    <a:lnTo>
                      <a:pt x="1173" y="256"/>
                    </a:lnTo>
                    <a:lnTo>
                      <a:pt x="1173" y="256"/>
                    </a:lnTo>
                    <a:lnTo>
                      <a:pt x="1173" y="256"/>
                    </a:lnTo>
                    <a:lnTo>
                      <a:pt x="1167" y="256"/>
                    </a:lnTo>
                    <a:lnTo>
                      <a:pt x="1145" y="239"/>
                    </a:lnTo>
                    <a:lnTo>
                      <a:pt x="1116" y="222"/>
                    </a:lnTo>
                    <a:lnTo>
                      <a:pt x="1116" y="222"/>
                    </a:lnTo>
                    <a:lnTo>
                      <a:pt x="1111" y="222"/>
                    </a:lnTo>
                    <a:lnTo>
                      <a:pt x="1111" y="222"/>
                    </a:lnTo>
                    <a:lnTo>
                      <a:pt x="1111" y="216"/>
                    </a:lnTo>
                    <a:lnTo>
                      <a:pt x="1111" y="216"/>
                    </a:lnTo>
                    <a:lnTo>
                      <a:pt x="1111" y="216"/>
                    </a:lnTo>
                    <a:lnTo>
                      <a:pt x="1105" y="216"/>
                    </a:lnTo>
                    <a:lnTo>
                      <a:pt x="1105" y="216"/>
                    </a:lnTo>
                    <a:lnTo>
                      <a:pt x="1105" y="210"/>
                    </a:lnTo>
                    <a:lnTo>
                      <a:pt x="1105" y="210"/>
                    </a:lnTo>
                    <a:lnTo>
                      <a:pt x="1105" y="210"/>
                    </a:lnTo>
                    <a:lnTo>
                      <a:pt x="1105" y="210"/>
                    </a:lnTo>
                    <a:lnTo>
                      <a:pt x="1105" y="205"/>
                    </a:lnTo>
                    <a:lnTo>
                      <a:pt x="1105" y="205"/>
                    </a:lnTo>
                    <a:lnTo>
                      <a:pt x="1099" y="205"/>
                    </a:lnTo>
                    <a:lnTo>
                      <a:pt x="1099" y="199"/>
                    </a:lnTo>
                    <a:lnTo>
                      <a:pt x="1099" y="199"/>
                    </a:lnTo>
                    <a:lnTo>
                      <a:pt x="1099" y="199"/>
                    </a:lnTo>
                    <a:lnTo>
                      <a:pt x="1099" y="199"/>
                    </a:lnTo>
                    <a:lnTo>
                      <a:pt x="1099" y="193"/>
                    </a:lnTo>
                    <a:lnTo>
                      <a:pt x="1111" y="159"/>
                    </a:lnTo>
                    <a:lnTo>
                      <a:pt x="1111" y="159"/>
                    </a:lnTo>
                    <a:lnTo>
                      <a:pt x="1111" y="159"/>
                    </a:lnTo>
                    <a:lnTo>
                      <a:pt x="1111" y="154"/>
                    </a:lnTo>
                    <a:lnTo>
                      <a:pt x="1111" y="154"/>
                    </a:lnTo>
                    <a:lnTo>
                      <a:pt x="1111" y="154"/>
                    </a:lnTo>
                    <a:lnTo>
                      <a:pt x="1111" y="148"/>
                    </a:lnTo>
                    <a:lnTo>
                      <a:pt x="1111" y="148"/>
                    </a:lnTo>
                    <a:lnTo>
                      <a:pt x="1111" y="148"/>
                    </a:lnTo>
                    <a:lnTo>
                      <a:pt x="1116" y="148"/>
                    </a:lnTo>
                    <a:lnTo>
                      <a:pt x="1116" y="148"/>
                    </a:lnTo>
                    <a:lnTo>
                      <a:pt x="1116" y="142"/>
                    </a:lnTo>
                    <a:lnTo>
                      <a:pt x="1116" y="142"/>
                    </a:lnTo>
                    <a:lnTo>
                      <a:pt x="1139" y="125"/>
                    </a:lnTo>
                    <a:lnTo>
                      <a:pt x="1133" y="102"/>
                    </a:lnTo>
                    <a:lnTo>
                      <a:pt x="1111" y="57"/>
                    </a:lnTo>
                    <a:lnTo>
                      <a:pt x="992" y="51"/>
                    </a:lnTo>
                    <a:lnTo>
                      <a:pt x="839" y="57"/>
                    </a:lnTo>
                    <a:lnTo>
                      <a:pt x="839" y="57"/>
                    </a:lnTo>
                    <a:lnTo>
                      <a:pt x="839" y="57"/>
                    </a:lnTo>
                    <a:lnTo>
                      <a:pt x="731" y="51"/>
                    </a:lnTo>
                    <a:lnTo>
                      <a:pt x="612" y="102"/>
                    </a:lnTo>
                    <a:lnTo>
                      <a:pt x="459" y="165"/>
                    </a:lnTo>
                    <a:lnTo>
                      <a:pt x="453" y="165"/>
                    </a:lnTo>
                    <a:lnTo>
                      <a:pt x="453" y="171"/>
                    </a:lnTo>
                    <a:lnTo>
                      <a:pt x="453" y="171"/>
                    </a:lnTo>
                    <a:lnTo>
                      <a:pt x="453" y="171"/>
                    </a:lnTo>
                    <a:lnTo>
                      <a:pt x="447" y="171"/>
                    </a:lnTo>
                    <a:lnTo>
                      <a:pt x="447" y="171"/>
                    </a:lnTo>
                    <a:lnTo>
                      <a:pt x="447" y="171"/>
                    </a:lnTo>
                    <a:lnTo>
                      <a:pt x="447" y="171"/>
                    </a:lnTo>
                    <a:lnTo>
                      <a:pt x="442" y="171"/>
                    </a:lnTo>
                    <a:lnTo>
                      <a:pt x="311" y="159"/>
                    </a:lnTo>
                    <a:lnTo>
                      <a:pt x="311" y="159"/>
                    </a:lnTo>
                    <a:lnTo>
                      <a:pt x="306" y="159"/>
                    </a:lnTo>
                    <a:lnTo>
                      <a:pt x="306" y="159"/>
                    </a:lnTo>
                    <a:lnTo>
                      <a:pt x="306" y="159"/>
                    </a:lnTo>
                    <a:lnTo>
                      <a:pt x="306" y="159"/>
                    </a:lnTo>
                    <a:lnTo>
                      <a:pt x="300" y="154"/>
                    </a:lnTo>
                    <a:lnTo>
                      <a:pt x="300" y="154"/>
                    </a:lnTo>
                    <a:lnTo>
                      <a:pt x="300" y="154"/>
                    </a:lnTo>
                    <a:lnTo>
                      <a:pt x="249" y="119"/>
                    </a:lnTo>
                    <a:lnTo>
                      <a:pt x="249" y="119"/>
                    </a:lnTo>
                    <a:lnTo>
                      <a:pt x="204" y="205"/>
                    </a:lnTo>
                    <a:lnTo>
                      <a:pt x="204" y="205"/>
                    </a:lnTo>
                    <a:lnTo>
                      <a:pt x="204" y="205"/>
                    </a:lnTo>
                    <a:lnTo>
                      <a:pt x="204" y="210"/>
                    </a:lnTo>
                    <a:lnTo>
                      <a:pt x="204" y="210"/>
                    </a:lnTo>
                    <a:lnTo>
                      <a:pt x="204" y="210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16"/>
                    </a:lnTo>
                    <a:lnTo>
                      <a:pt x="198" y="216"/>
                    </a:lnTo>
                    <a:lnTo>
                      <a:pt x="192" y="216"/>
                    </a:lnTo>
                    <a:lnTo>
                      <a:pt x="192" y="216"/>
                    </a:lnTo>
                    <a:lnTo>
                      <a:pt x="192" y="216"/>
                    </a:lnTo>
                    <a:lnTo>
                      <a:pt x="141" y="228"/>
                    </a:lnTo>
                    <a:lnTo>
                      <a:pt x="62" y="370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39" y="410"/>
                    </a:lnTo>
                    <a:lnTo>
                      <a:pt x="39" y="410"/>
                    </a:lnTo>
                    <a:lnTo>
                      <a:pt x="39" y="410"/>
                    </a:lnTo>
                    <a:lnTo>
                      <a:pt x="39" y="410"/>
                    </a:lnTo>
                    <a:lnTo>
                      <a:pt x="39" y="410"/>
                    </a:lnTo>
                    <a:lnTo>
                      <a:pt x="34" y="410"/>
                    </a:lnTo>
                    <a:lnTo>
                      <a:pt x="34" y="415"/>
                    </a:lnTo>
                    <a:lnTo>
                      <a:pt x="34" y="415"/>
                    </a:lnTo>
                    <a:lnTo>
                      <a:pt x="34" y="415"/>
                    </a:lnTo>
                    <a:lnTo>
                      <a:pt x="28" y="415"/>
                    </a:lnTo>
                    <a:lnTo>
                      <a:pt x="28" y="415"/>
                    </a:lnTo>
                    <a:lnTo>
                      <a:pt x="28" y="415"/>
                    </a:lnTo>
                    <a:lnTo>
                      <a:pt x="22" y="415"/>
                    </a:lnTo>
                    <a:lnTo>
                      <a:pt x="22" y="415"/>
                    </a:lnTo>
                    <a:lnTo>
                      <a:pt x="22" y="415"/>
                    </a:lnTo>
                    <a:lnTo>
                      <a:pt x="17" y="415"/>
                    </a:lnTo>
                    <a:lnTo>
                      <a:pt x="17" y="415"/>
                    </a:lnTo>
                    <a:lnTo>
                      <a:pt x="17" y="415"/>
                    </a:lnTo>
                    <a:lnTo>
                      <a:pt x="17" y="415"/>
                    </a:lnTo>
                    <a:lnTo>
                      <a:pt x="11" y="415"/>
                    </a:lnTo>
                    <a:lnTo>
                      <a:pt x="11" y="415"/>
                    </a:lnTo>
                    <a:lnTo>
                      <a:pt x="11" y="410"/>
                    </a:lnTo>
                    <a:lnTo>
                      <a:pt x="11" y="410"/>
                    </a:lnTo>
                    <a:lnTo>
                      <a:pt x="5" y="410"/>
                    </a:lnTo>
                    <a:lnTo>
                      <a:pt x="5" y="410"/>
                    </a:lnTo>
                    <a:lnTo>
                      <a:pt x="5" y="410"/>
                    </a:lnTo>
                    <a:lnTo>
                      <a:pt x="5" y="410"/>
                    </a:lnTo>
                    <a:lnTo>
                      <a:pt x="5" y="404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387"/>
                    </a:lnTo>
                    <a:lnTo>
                      <a:pt x="0" y="387"/>
                    </a:lnTo>
                    <a:lnTo>
                      <a:pt x="0" y="387"/>
                    </a:lnTo>
                    <a:lnTo>
                      <a:pt x="0" y="387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75"/>
                    </a:lnTo>
                    <a:lnTo>
                      <a:pt x="17" y="347"/>
                    </a:lnTo>
                    <a:lnTo>
                      <a:pt x="17" y="347"/>
                    </a:lnTo>
                    <a:lnTo>
                      <a:pt x="107" y="193"/>
                    </a:lnTo>
                    <a:lnTo>
                      <a:pt x="107" y="193"/>
                    </a:lnTo>
                    <a:lnTo>
                      <a:pt x="107" y="193"/>
                    </a:lnTo>
                    <a:lnTo>
                      <a:pt x="107" y="193"/>
                    </a:lnTo>
                    <a:lnTo>
                      <a:pt x="107" y="188"/>
                    </a:lnTo>
                    <a:lnTo>
                      <a:pt x="113" y="188"/>
                    </a:lnTo>
                    <a:lnTo>
                      <a:pt x="113" y="188"/>
                    </a:lnTo>
                    <a:lnTo>
                      <a:pt x="113" y="188"/>
                    </a:lnTo>
                    <a:lnTo>
                      <a:pt x="113" y="188"/>
                    </a:lnTo>
                    <a:lnTo>
                      <a:pt x="119" y="182"/>
                    </a:lnTo>
                    <a:lnTo>
                      <a:pt x="119" y="182"/>
                    </a:lnTo>
                    <a:lnTo>
                      <a:pt x="119" y="182"/>
                    </a:lnTo>
                    <a:lnTo>
                      <a:pt x="119" y="182"/>
                    </a:lnTo>
                    <a:lnTo>
                      <a:pt x="164" y="171"/>
                    </a:lnTo>
                    <a:lnTo>
                      <a:pt x="215" y="80"/>
                    </a:lnTo>
                    <a:lnTo>
                      <a:pt x="215" y="80"/>
                    </a:lnTo>
                    <a:lnTo>
                      <a:pt x="215" y="80"/>
                    </a:lnTo>
                    <a:lnTo>
                      <a:pt x="215" y="74"/>
                    </a:lnTo>
                    <a:lnTo>
                      <a:pt x="215" y="74"/>
                    </a:lnTo>
                    <a:lnTo>
                      <a:pt x="215" y="74"/>
                    </a:lnTo>
                    <a:lnTo>
                      <a:pt x="221" y="74"/>
                    </a:lnTo>
                    <a:lnTo>
                      <a:pt x="221" y="74"/>
                    </a:lnTo>
                    <a:lnTo>
                      <a:pt x="221" y="68"/>
                    </a:lnTo>
                    <a:lnTo>
                      <a:pt x="221" y="68"/>
                    </a:lnTo>
                    <a:lnTo>
                      <a:pt x="226" y="68"/>
                    </a:lnTo>
                    <a:lnTo>
                      <a:pt x="226" y="68"/>
                    </a:lnTo>
                    <a:lnTo>
                      <a:pt x="226" y="68"/>
                    </a:lnTo>
                    <a:lnTo>
                      <a:pt x="226" y="68"/>
                    </a:lnTo>
                    <a:lnTo>
                      <a:pt x="232" y="68"/>
                    </a:lnTo>
                    <a:lnTo>
                      <a:pt x="232" y="68"/>
                    </a:lnTo>
                    <a:lnTo>
                      <a:pt x="232" y="68"/>
                    </a:lnTo>
                    <a:lnTo>
                      <a:pt x="238" y="68"/>
                    </a:lnTo>
                    <a:lnTo>
                      <a:pt x="238" y="68"/>
                    </a:lnTo>
                    <a:lnTo>
                      <a:pt x="238" y="68"/>
                    </a:lnTo>
                    <a:lnTo>
                      <a:pt x="238" y="68"/>
                    </a:lnTo>
                    <a:lnTo>
                      <a:pt x="266" y="68"/>
                    </a:lnTo>
                    <a:lnTo>
                      <a:pt x="266" y="74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72" y="74"/>
                    </a:lnTo>
                    <a:lnTo>
                      <a:pt x="272" y="74"/>
                    </a:lnTo>
                    <a:lnTo>
                      <a:pt x="272" y="74"/>
                    </a:lnTo>
                    <a:lnTo>
                      <a:pt x="277" y="74"/>
                    </a:lnTo>
                    <a:lnTo>
                      <a:pt x="323" y="108"/>
                    </a:lnTo>
                    <a:lnTo>
                      <a:pt x="442" y="119"/>
                    </a:lnTo>
                    <a:lnTo>
                      <a:pt x="589" y="51"/>
                    </a:lnTo>
                    <a:lnTo>
                      <a:pt x="589" y="51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5" y="0"/>
                    </a:lnTo>
                    <a:lnTo>
                      <a:pt x="725" y="0"/>
                    </a:lnTo>
                    <a:lnTo>
                      <a:pt x="725" y="0"/>
                    </a:lnTo>
                    <a:lnTo>
                      <a:pt x="731" y="0"/>
                    </a:lnTo>
                    <a:lnTo>
                      <a:pt x="731" y="0"/>
                    </a:lnTo>
                    <a:lnTo>
                      <a:pt x="839" y="6"/>
                    </a:lnTo>
                    <a:lnTo>
                      <a:pt x="992" y="0"/>
                    </a:lnTo>
                    <a:lnTo>
                      <a:pt x="992" y="0"/>
                    </a:lnTo>
                    <a:lnTo>
                      <a:pt x="992" y="0"/>
                    </a:lnTo>
                    <a:close/>
                    <a:moveTo>
                      <a:pt x="992" y="6"/>
                    </a:moveTo>
                    <a:lnTo>
                      <a:pt x="992" y="6"/>
                    </a:lnTo>
                    <a:lnTo>
                      <a:pt x="992" y="6"/>
                    </a:lnTo>
                    <a:lnTo>
                      <a:pt x="839" y="11"/>
                    </a:lnTo>
                    <a:lnTo>
                      <a:pt x="731" y="6"/>
                    </a:lnTo>
                    <a:lnTo>
                      <a:pt x="731" y="6"/>
                    </a:lnTo>
                    <a:lnTo>
                      <a:pt x="725" y="6"/>
                    </a:lnTo>
                    <a:lnTo>
                      <a:pt x="725" y="6"/>
                    </a:lnTo>
                    <a:lnTo>
                      <a:pt x="725" y="11"/>
                    </a:lnTo>
                    <a:lnTo>
                      <a:pt x="725" y="11"/>
                    </a:lnTo>
                    <a:lnTo>
                      <a:pt x="725" y="11"/>
                    </a:lnTo>
                    <a:lnTo>
                      <a:pt x="595" y="63"/>
                    </a:lnTo>
                    <a:lnTo>
                      <a:pt x="589" y="63"/>
                    </a:lnTo>
                    <a:lnTo>
                      <a:pt x="442" y="125"/>
                    </a:lnTo>
                    <a:lnTo>
                      <a:pt x="323" y="114"/>
                    </a:lnTo>
                    <a:lnTo>
                      <a:pt x="272" y="80"/>
                    </a:lnTo>
                    <a:lnTo>
                      <a:pt x="272" y="80"/>
                    </a:lnTo>
                    <a:lnTo>
                      <a:pt x="266" y="80"/>
                    </a:lnTo>
                    <a:lnTo>
                      <a:pt x="266" y="80"/>
                    </a:lnTo>
                    <a:lnTo>
                      <a:pt x="266" y="80"/>
                    </a:lnTo>
                    <a:lnTo>
                      <a:pt x="266" y="80"/>
                    </a:lnTo>
                    <a:lnTo>
                      <a:pt x="266" y="80"/>
                    </a:lnTo>
                    <a:lnTo>
                      <a:pt x="238" y="74"/>
                    </a:lnTo>
                    <a:lnTo>
                      <a:pt x="238" y="74"/>
                    </a:lnTo>
                    <a:lnTo>
                      <a:pt x="238" y="74"/>
                    </a:lnTo>
                    <a:lnTo>
                      <a:pt x="232" y="74"/>
                    </a:lnTo>
                    <a:lnTo>
                      <a:pt x="232" y="74"/>
                    </a:lnTo>
                    <a:lnTo>
                      <a:pt x="232" y="74"/>
                    </a:lnTo>
                    <a:lnTo>
                      <a:pt x="232" y="74"/>
                    </a:lnTo>
                    <a:lnTo>
                      <a:pt x="232" y="74"/>
                    </a:lnTo>
                    <a:lnTo>
                      <a:pt x="226" y="74"/>
                    </a:lnTo>
                    <a:lnTo>
                      <a:pt x="226" y="74"/>
                    </a:lnTo>
                    <a:lnTo>
                      <a:pt x="226" y="74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221" y="80"/>
                    </a:lnTo>
                    <a:lnTo>
                      <a:pt x="221" y="80"/>
                    </a:lnTo>
                    <a:lnTo>
                      <a:pt x="221" y="80"/>
                    </a:lnTo>
                    <a:lnTo>
                      <a:pt x="221" y="80"/>
                    </a:lnTo>
                    <a:lnTo>
                      <a:pt x="221" y="85"/>
                    </a:lnTo>
                    <a:lnTo>
                      <a:pt x="221" y="85"/>
                    </a:lnTo>
                    <a:lnTo>
                      <a:pt x="170" y="176"/>
                    </a:lnTo>
                    <a:lnTo>
                      <a:pt x="124" y="193"/>
                    </a:lnTo>
                    <a:lnTo>
                      <a:pt x="124" y="193"/>
                    </a:lnTo>
                    <a:lnTo>
                      <a:pt x="119" y="193"/>
                    </a:lnTo>
                    <a:lnTo>
                      <a:pt x="119" y="193"/>
                    </a:lnTo>
                    <a:lnTo>
                      <a:pt x="119" y="193"/>
                    </a:lnTo>
                    <a:lnTo>
                      <a:pt x="119" y="193"/>
                    </a:lnTo>
                    <a:lnTo>
                      <a:pt x="119" y="193"/>
                    </a:lnTo>
                    <a:lnTo>
                      <a:pt x="119" y="193"/>
                    </a:lnTo>
                    <a:lnTo>
                      <a:pt x="113" y="193"/>
                    </a:lnTo>
                    <a:lnTo>
                      <a:pt x="113" y="193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22" y="353"/>
                    </a:lnTo>
                    <a:lnTo>
                      <a:pt x="5" y="381"/>
                    </a:lnTo>
                    <a:lnTo>
                      <a:pt x="5" y="381"/>
                    </a:lnTo>
                    <a:lnTo>
                      <a:pt x="5" y="381"/>
                    </a:lnTo>
                    <a:lnTo>
                      <a:pt x="5" y="387"/>
                    </a:lnTo>
                    <a:lnTo>
                      <a:pt x="5" y="387"/>
                    </a:lnTo>
                    <a:lnTo>
                      <a:pt x="5" y="387"/>
                    </a:lnTo>
                    <a:lnTo>
                      <a:pt x="5" y="387"/>
                    </a:lnTo>
                    <a:lnTo>
                      <a:pt x="5" y="387"/>
                    </a:lnTo>
                    <a:lnTo>
                      <a:pt x="5" y="392"/>
                    </a:lnTo>
                    <a:lnTo>
                      <a:pt x="5" y="392"/>
                    </a:lnTo>
                    <a:lnTo>
                      <a:pt x="5" y="392"/>
                    </a:lnTo>
                    <a:lnTo>
                      <a:pt x="5" y="392"/>
                    </a:lnTo>
                    <a:lnTo>
                      <a:pt x="5" y="398"/>
                    </a:lnTo>
                    <a:lnTo>
                      <a:pt x="5" y="398"/>
                    </a:lnTo>
                    <a:lnTo>
                      <a:pt x="5" y="398"/>
                    </a:lnTo>
                    <a:lnTo>
                      <a:pt x="5" y="398"/>
                    </a:lnTo>
                    <a:lnTo>
                      <a:pt x="11" y="398"/>
                    </a:lnTo>
                    <a:lnTo>
                      <a:pt x="11" y="398"/>
                    </a:lnTo>
                    <a:lnTo>
                      <a:pt x="11" y="404"/>
                    </a:lnTo>
                    <a:lnTo>
                      <a:pt x="11" y="404"/>
                    </a:lnTo>
                    <a:lnTo>
                      <a:pt x="11" y="404"/>
                    </a:lnTo>
                    <a:lnTo>
                      <a:pt x="11" y="404"/>
                    </a:lnTo>
                    <a:lnTo>
                      <a:pt x="17" y="404"/>
                    </a:lnTo>
                    <a:lnTo>
                      <a:pt x="17" y="404"/>
                    </a:lnTo>
                    <a:lnTo>
                      <a:pt x="17" y="404"/>
                    </a:lnTo>
                    <a:lnTo>
                      <a:pt x="17" y="404"/>
                    </a:lnTo>
                    <a:lnTo>
                      <a:pt x="17" y="410"/>
                    </a:lnTo>
                    <a:lnTo>
                      <a:pt x="22" y="410"/>
                    </a:lnTo>
                    <a:lnTo>
                      <a:pt x="22" y="410"/>
                    </a:lnTo>
                    <a:lnTo>
                      <a:pt x="22" y="410"/>
                    </a:lnTo>
                    <a:lnTo>
                      <a:pt x="22" y="410"/>
                    </a:lnTo>
                    <a:lnTo>
                      <a:pt x="22" y="410"/>
                    </a:lnTo>
                    <a:lnTo>
                      <a:pt x="28" y="410"/>
                    </a:lnTo>
                    <a:lnTo>
                      <a:pt x="28" y="404"/>
                    </a:lnTo>
                    <a:lnTo>
                      <a:pt x="28" y="404"/>
                    </a:lnTo>
                    <a:lnTo>
                      <a:pt x="28" y="404"/>
                    </a:lnTo>
                    <a:lnTo>
                      <a:pt x="28" y="404"/>
                    </a:lnTo>
                    <a:lnTo>
                      <a:pt x="34" y="404"/>
                    </a:lnTo>
                    <a:lnTo>
                      <a:pt x="34" y="404"/>
                    </a:lnTo>
                    <a:lnTo>
                      <a:pt x="34" y="404"/>
                    </a:lnTo>
                    <a:lnTo>
                      <a:pt x="34" y="404"/>
                    </a:lnTo>
                    <a:lnTo>
                      <a:pt x="34" y="404"/>
                    </a:lnTo>
                    <a:lnTo>
                      <a:pt x="39" y="398"/>
                    </a:lnTo>
                    <a:lnTo>
                      <a:pt x="39" y="398"/>
                    </a:lnTo>
                    <a:lnTo>
                      <a:pt x="39" y="398"/>
                    </a:lnTo>
                    <a:lnTo>
                      <a:pt x="39" y="398"/>
                    </a:lnTo>
                    <a:lnTo>
                      <a:pt x="56" y="364"/>
                    </a:lnTo>
                    <a:lnTo>
                      <a:pt x="136" y="222"/>
                    </a:lnTo>
                    <a:lnTo>
                      <a:pt x="187" y="210"/>
                    </a:lnTo>
                    <a:lnTo>
                      <a:pt x="187" y="210"/>
                    </a:lnTo>
                    <a:lnTo>
                      <a:pt x="192" y="210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199"/>
                    </a:lnTo>
                    <a:lnTo>
                      <a:pt x="198" y="199"/>
                    </a:lnTo>
                    <a:lnTo>
                      <a:pt x="243" y="108"/>
                    </a:lnTo>
                    <a:lnTo>
                      <a:pt x="255" y="114"/>
                    </a:lnTo>
                    <a:lnTo>
                      <a:pt x="306" y="148"/>
                    </a:lnTo>
                    <a:lnTo>
                      <a:pt x="306" y="148"/>
                    </a:lnTo>
                    <a:lnTo>
                      <a:pt x="306" y="148"/>
                    </a:lnTo>
                    <a:lnTo>
                      <a:pt x="306" y="148"/>
                    </a:lnTo>
                    <a:lnTo>
                      <a:pt x="306" y="148"/>
                    </a:lnTo>
                    <a:lnTo>
                      <a:pt x="311" y="148"/>
                    </a:lnTo>
                    <a:lnTo>
                      <a:pt x="311" y="148"/>
                    </a:lnTo>
                    <a:lnTo>
                      <a:pt x="311" y="148"/>
                    </a:lnTo>
                    <a:lnTo>
                      <a:pt x="447" y="159"/>
                    </a:lnTo>
                    <a:lnTo>
                      <a:pt x="447" y="159"/>
                    </a:lnTo>
                    <a:lnTo>
                      <a:pt x="447" y="159"/>
                    </a:lnTo>
                    <a:lnTo>
                      <a:pt x="447" y="159"/>
                    </a:lnTo>
                    <a:lnTo>
                      <a:pt x="447" y="159"/>
                    </a:lnTo>
                    <a:lnTo>
                      <a:pt x="453" y="159"/>
                    </a:lnTo>
                    <a:lnTo>
                      <a:pt x="453" y="159"/>
                    </a:lnTo>
                    <a:lnTo>
                      <a:pt x="453" y="159"/>
                    </a:lnTo>
                    <a:lnTo>
                      <a:pt x="606" y="91"/>
                    </a:lnTo>
                    <a:lnTo>
                      <a:pt x="731" y="40"/>
                    </a:lnTo>
                    <a:lnTo>
                      <a:pt x="839" y="46"/>
                    </a:lnTo>
                    <a:lnTo>
                      <a:pt x="839" y="46"/>
                    </a:lnTo>
                    <a:lnTo>
                      <a:pt x="992" y="40"/>
                    </a:lnTo>
                    <a:lnTo>
                      <a:pt x="1116" y="51"/>
                    </a:lnTo>
                    <a:lnTo>
                      <a:pt x="1145" y="102"/>
                    </a:lnTo>
                    <a:lnTo>
                      <a:pt x="1150" y="125"/>
                    </a:lnTo>
                    <a:lnTo>
                      <a:pt x="1122" y="148"/>
                    </a:lnTo>
                    <a:lnTo>
                      <a:pt x="1122" y="154"/>
                    </a:lnTo>
                    <a:lnTo>
                      <a:pt x="1122" y="154"/>
                    </a:lnTo>
                    <a:lnTo>
                      <a:pt x="1122" y="154"/>
                    </a:lnTo>
                    <a:lnTo>
                      <a:pt x="1122" y="154"/>
                    </a:lnTo>
                    <a:lnTo>
                      <a:pt x="1116" y="154"/>
                    </a:lnTo>
                    <a:lnTo>
                      <a:pt x="1116" y="154"/>
                    </a:lnTo>
                    <a:lnTo>
                      <a:pt x="1116" y="159"/>
                    </a:lnTo>
                    <a:lnTo>
                      <a:pt x="1116" y="159"/>
                    </a:lnTo>
                    <a:lnTo>
                      <a:pt x="1116" y="159"/>
                    </a:lnTo>
                    <a:lnTo>
                      <a:pt x="1116" y="159"/>
                    </a:lnTo>
                    <a:lnTo>
                      <a:pt x="1111" y="199"/>
                    </a:lnTo>
                    <a:lnTo>
                      <a:pt x="1111" y="199"/>
                    </a:lnTo>
                    <a:lnTo>
                      <a:pt x="1111" y="199"/>
                    </a:lnTo>
                    <a:lnTo>
                      <a:pt x="1111" y="199"/>
                    </a:lnTo>
                    <a:lnTo>
                      <a:pt x="1111" y="199"/>
                    </a:lnTo>
                    <a:lnTo>
                      <a:pt x="1111" y="205"/>
                    </a:lnTo>
                    <a:lnTo>
                      <a:pt x="1111" y="205"/>
                    </a:lnTo>
                    <a:lnTo>
                      <a:pt x="1111" y="205"/>
                    </a:lnTo>
                    <a:lnTo>
                      <a:pt x="1111" y="205"/>
                    </a:lnTo>
                    <a:lnTo>
                      <a:pt x="1111" y="205"/>
                    </a:lnTo>
                    <a:lnTo>
                      <a:pt x="1111" y="210"/>
                    </a:lnTo>
                    <a:lnTo>
                      <a:pt x="1111" y="210"/>
                    </a:lnTo>
                    <a:lnTo>
                      <a:pt x="1111" y="210"/>
                    </a:lnTo>
                    <a:lnTo>
                      <a:pt x="1116" y="210"/>
                    </a:lnTo>
                    <a:lnTo>
                      <a:pt x="1116" y="210"/>
                    </a:lnTo>
                    <a:lnTo>
                      <a:pt x="1116" y="210"/>
                    </a:lnTo>
                    <a:lnTo>
                      <a:pt x="1116" y="216"/>
                    </a:lnTo>
                    <a:lnTo>
                      <a:pt x="1116" y="216"/>
                    </a:lnTo>
                    <a:lnTo>
                      <a:pt x="1116" y="216"/>
                    </a:lnTo>
                    <a:lnTo>
                      <a:pt x="1122" y="216"/>
                    </a:lnTo>
                    <a:lnTo>
                      <a:pt x="1150" y="233"/>
                    </a:lnTo>
                    <a:lnTo>
                      <a:pt x="1173" y="245"/>
                    </a:lnTo>
                    <a:lnTo>
                      <a:pt x="1179" y="245"/>
                    </a:lnTo>
                    <a:lnTo>
                      <a:pt x="1179" y="250"/>
                    </a:lnTo>
                    <a:lnTo>
                      <a:pt x="1179" y="250"/>
                    </a:lnTo>
                    <a:lnTo>
                      <a:pt x="1179" y="250"/>
                    </a:lnTo>
                    <a:lnTo>
                      <a:pt x="1252" y="279"/>
                    </a:lnTo>
                    <a:lnTo>
                      <a:pt x="1252" y="279"/>
                    </a:lnTo>
                    <a:lnTo>
                      <a:pt x="1252" y="279"/>
                    </a:lnTo>
                    <a:lnTo>
                      <a:pt x="1258" y="279"/>
                    </a:lnTo>
                    <a:lnTo>
                      <a:pt x="1258" y="279"/>
                    </a:lnTo>
                    <a:lnTo>
                      <a:pt x="1258" y="279"/>
                    </a:lnTo>
                    <a:lnTo>
                      <a:pt x="1258" y="279"/>
                    </a:lnTo>
                    <a:lnTo>
                      <a:pt x="1315" y="273"/>
                    </a:lnTo>
                    <a:lnTo>
                      <a:pt x="1400" y="301"/>
                    </a:lnTo>
                    <a:lnTo>
                      <a:pt x="1434" y="353"/>
                    </a:lnTo>
                    <a:lnTo>
                      <a:pt x="1434" y="353"/>
                    </a:lnTo>
                    <a:lnTo>
                      <a:pt x="1439" y="353"/>
                    </a:lnTo>
                    <a:lnTo>
                      <a:pt x="1439" y="358"/>
                    </a:lnTo>
                    <a:lnTo>
                      <a:pt x="1439" y="358"/>
                    </a:lnTo>
                    <a:lnTo>
                      <a:pt x="1439" y="358"/>
                    </a:lnTo>
                    <a:lnTo>
                      <a:pt x="1439" y="358"/>
                    </a:lnTo>
                    <a:lnTo>
                      <a:pt x="1439" y="358"/>
                    </a:lnTo>
                    <a:lnTo>
                      <a:pt x="1445" y="358"/>
                    </a:lnTo>
                    <a:lnTo>
                      <a:pt x="1445" y="358"/>
                    </a:lnTo>
                    <a:lnTo>
                      <a:pt x="1626" y="427"/>
                    </a:lnTo>
                    <a:lnTo>
                      <a:pt x="1626" y="427"/>
                    </a:lnTo>
                    <a:lnTo>
                      <a:pt x="1626" y="427"/>
                    </a:lnTo>
                    <a:lnTo>
                      <a:pt x="1632" y="432"/>
                    </a:lnTo>
                    <a:lnTo>
                      <a:pt x="1632" y="432"/>
                    </a:lnTo>
                    <a:lnTo>
                      <a:pt x="1632" y="432"/>
                    </a:lnTo>
                    <a:lnTo>
                      <a:pt x="1632" y="432"/>
                    </a:lnTo>
                    <a:lnTo>
                      <a:pt x="1632" y="432"/>
                    </a:lnTo>
                    <a:lnTo>
                      <a:pt x="1638" y="427"/>
                    </a:lnTo>
                    <a:lnTo>
                      <a:pt x="1638" y="427"/>
                    </a:lnTo>
                    <a:lnTo>
                      <a:pt x="1638" y="427"/>
                    </a:lnTo>
                    <a:lnTo>
                      <a:pt x="1717" y="404"/>
                    </a:lnTo>
                    <a:lnTo>
                      <a:pt x="1717" y="404"/>
                    </a:lnTo>
                    <a:lnTo>
                      <a:pt x="1723" y="404"/>
                    </a:lnTo>
                    <a:lnTo>
                      <a:pt x="1723" y="404"/>
                    </a:lnTo>
                    <a:lnTo>
                      <a:pt x="1723" y="398"/>
                    </a:lnTo>
                    <a:lnTo>
                      <a:pt x="1723" y="398"/>
                    </a:lnTo>
                    <a:lnTo>
                      <a:pt x="1723" y="398"/>
                    </a:lnTo>
                    <a:lnTo>
                      <a:pt x="1723" y="398"/>
                    </a:lnTo>
                    <a:lnTo>
                      <a:pt x="1728" y="398"/>
                    </a:lnTo>
                    <a:lnTo>
                      <a:pt x="1728" y="398"/>
                    </a:lnTo>
                    <a:lnTo>
                      <a:pt x="1728" y="398"/>
                    </a:lnTo>
                    <a:lnTo>
                      <a:pt x="1728" y="392"/>
                    </a:lnTo>
                    <a:lnTo>
                      <a:pt x="1728" y="392"/>
                    </a:lnTo>
                    <a:lnTo>
                      <a:pt x="1728" y="392"/>
                    </a:lnTo>
                    <a:lnTo>
                      <a:pt x="1728" y="392"/>
                    </a:lnTo>
                    <a:lnTo>
                      <a:pt x="1728" y="392"/>
                    </a:lnTo>
                    <a:lnTo>
                      <a:pt x="1728" y="387"/>
                    </a:lnTo>
                    <a:lnTo>
                      <a:pt x="1728" y="387"/>
                    </a:lnTo>
                    <a:lnTo>
                      <a:pt x="1728" y="387"/>
                    </a:lnTo>
                    <a:lnTo>
                      <a:pt x="1728" y="387"/>
                    </a:lnTo>
                    <a:lnTo>
                      <a:pt x="1728" y="387"/>
                    </a:lnTo>
                    <a:lnTo>
                      <a:pt x="1728" y="381"/>
                    </a:lnTo>
                    <a:lnTo>
                      <a:pt x="1728" y="381"/>
                    </a:lnTo>
                    <a:lnTo>
                      <a:pt x="1728" y="381"/>
                    </a:lnTo>
                    <a:lnTo>
                      <a:pt x="1711" y="313"/>
                    </a:lnTo>
                    <a:lnTo>
                      <a:pt x="1836" y="284"/>
                    </a:lnTo>
                    <a:lnTo>
                      <a:pt x="1865" y="307"/>
                    </a:lnTo>
                    <a:lnTo>
                      <a:pt x="1865" y="307"/>
                    </a:lnTo>
                    <a:lnTo>
                      <a:pt x="1865" y="307"/>
                    </a:lnTo>
                    <a:lnTo>
                      <a:pt x="1870" y="313"/>
                    </a:lnTo>
                    <a:lnTo>
                      <a:pt x="1870" y="313"/>
                    </a:lnTo>
                    <a:lnTo>
                      <a:pt x="1870" y="313"/>
                    </a:lnTo>
                    <a:lnTo>
                      <a:pt x="1870" y="313"/>
                    </a:lnTo>
                    <a:lnTo>
                      <a:pt x="1870" y="313"/>
                    </a:lnTo>
                    <a:lnTo>
                      <a:pt x="1950" y="330"/>
                    </a:lnTo>
                    <a:lnTo>
                      <a:pt x="1978" y="347"/>
                    </a:lnTo>
                    <a:lnTo>
                      <a:pt x="1978" y="347"/>
                    </a:lnTo>
                    <a:lnTo>
                      <a:pt x="1978" y="347"/>
                    </a:lnTo>
                    <a:lnTo>
                      <a:pt x="1984" y="347"/>
                    </a:lnTo>
                    <a:lnTo>
                      <a:pt x="1984" y="347"/>
                    </a:lnTo>
                    <a:lnTo>
                      <a:pt x="1984" y="347"/>
                    </a:lnTo>
                    <a:lnTo>
                      <a:pt x="1984" y="347"/>
                    </a:lnTo>
                    <a:lnTo>
                      <a:pt x="1984" y="347"/>
                    </a:lnTo>
                    <a:lnTo>
                      <a:pt x="1989" y="347"/>
                    </a:lnTo>
                    <a:lnTo>
                      <a:pt x="1989" y="347"/>
                    </a:lnTo>
                    <a:lnTo>
                      <a:pt x="1989" y="347"/>
                    </a:lnTo>
                    <a:lnTo>
                      <a:pt x="2012" y="347"/>
                    </a:lnTo>
                    <a:lnTo>
                      <a:pt x="2091" y="358"/>
                    </a:lnTo>
                    <a:lnTo>
                      <a:pt x="2176" y="381"/>
                    </a:lnTo>
                    <a:lnTo>
                      <a:pt x="2210" y="387"/>
                    </a:lnTo>
                    <a:lnTo>
                      <a:pt x="2210" y="387"/>
                    </a:lnTo>
                    <a:lnTo>
                      <a:pt x="2216" y="387"/>
                    </a:lnTo>
                    <a:lnTo>
                      <a:pt x="2216" y="387"/>
                    </a:lnTo>
                    <a:lnTo>
                      <a:pt x="2216" y="387"/>
                    </a:lnTo>
                    <a:lnTo>
                      <a:pt x="2216" y="387"/>
                    </a:lnTo>
                    <a:lnTo>
                      <a:pt x="2216" y="387"/>
                    </a:lnTo>
                    <a:lnTo>
                      <a:pt x="2222" y="387"/>
                    </a:lnTo>
                    <a:lnTo>
                      <a:pt x="2222" y="387"/>
                    </a:lnTo>
                    <a:lnTo>
                      <a:pt x="2222" y="387"/>
                    </a:lnTo>
                    <a:lnTo>
                      <a:pt x="2222" y="387"/>
                    </a:lnTo>
                    <a:lnTo>
                      <a:pt x="2222" y="387"/>
                    </a:lnTo>
                    <a:lnTo>
                      <a:pt x="2227" y="387"/>
                    </a:lnTo>
                    <a:lnTo>
                      <a:pt x="2227" y="387"/>
                    </a:lnTo>
                    <a:lnTo>
                      <a:pt x="2227" y="381"/>
                    </a:lnTo>
                    <a:lnTo>
                      <a:pt x="2244" y="370"/>
                    </a:lnTo>
                    <a:lnTo>
                      <a:pt x="2312" y="427"/>
                    </a:lnTo>
                    <a:lnTo>
                      <a:pt x="2312" y="427"/>
                    </a:lnTo>
                    <a:lnTo>
                      <a:pt x="2312" y="427"/>
                    </a:lnTo>
                    <a:lnTo>
                      <a:pt x="2312" y="427"/>
                    </a:lnTo>
                    <a:lnTo>
                      <a:pt x="2312" y="427"/>
                    </a:lnTo>
                    <a:lnTo>
                      <a:pt x="2318" y="427"/>
                    </a:lnTo>
                    <a:lnTo>
                      <a:pt x="2318" y="427"/>
                    </a:lnTo>
                    <a:lnTo>
                      <a:pt x="2318" y="427"/>
                    </a:lnTo>
                    <a:lnTo>
                      <a:pt x="2318" y="427"/>
                    </a:lnTo>
                    <a:lnTo>
                      <a:pt x="2324" y="427"/>
                    </a:lnTo>
                    <a:lnTo>
                      <a:pt x="2324" y="427"/>
                    </a:lnTo>
                    <a:lnTo>
                      <a:pt x="2324" y="427"/>
                    </a:lnTo>
                    <a:lnTo>
                      <a:pt x="2324" y="427"/>
                    </a:lnTo>
                    <a:lnTo>
                      <a:pt x="2324" y="427"/>
                    </a:lnTo>
                    <a:lnTo>
                      <a:pt x="2329" y="427"/>
                    </a:lnTo>
                    <a:lnTo>
                      <a:pt x="2329" y="427"/>
                    </a:lnTo>
                    <a:lnTo>
                      <a:pt x="2329" y="427"/>
                    </a:lnTo>
                    <a:lnTo>
                      <a:pt x="2329" y="427"/>
                    </a:lnTo>
                    <a:lnTo>
                      <a:pt x="2329" y="427"/>
                    </a:lnTo>
                    <a:lnTo>
                      <a:pt x="2335" y="427"/>
                    </a:lnTo>
                    <a:lnTo>
                      <a:pt x="2335" y="427"/>
                    </a:lnTo>
                    <a:lnTo>
                      <a:pt x="2335" y="421"/>
                    </a:lnTo>
                    <a:lnTo>
                      <a:pt x="2335" y="421"/>
                    </a:lnTo>
                    <a:lnTo>
                      <a:pt x="2335" y="421"/>
                    </a:lnTo>
                    <a:lnTo>
                      <a:pt x="2335" y="421"/>
                    </a:lnTo>
                    <a:lnTo>
                      <a:pt x="2335" y="421"/>
                    </a:lnTo>
                    <a:lnTo>
                      <a:pt x="2335" y="421"/>
                    </a:lnTo>
                    <a:lnTo>
                      <a:pt x="2341" y="421"/>
                    </a:lnTo>
                    <a:lnTo>
                      <a:pt x="2341" y="415"/>
                    </a:lnTo>
                    <a:lnTo>
                      <a:pt x="2341" y="415"/>
                    </a:lnTo>
                    <a:lnTo>
                      <a:pt x="2341" y="415"/>
                    </a:lnTo>
                    <a:lnTo>
                      <a:pt x="2341" y="415"/>
                    </a:lnTo>
                    <a:lnTo>
                      <a:pt x="2341" y="415"/>
                    </a:lnTo>
                    <a:lnTo>
                      <a:pt x="2341" y="410"/>
                    </a:lnTo>
                    <a:lnTo>
                      <a:pt x="2341" y="410"/>
                    </a:lnTo>
                    <a:lnTo>
                      <a:pt x="2341" y="410"/>
                    </a:lnTo>
                    <a:lnTo>
                      <a:pt x="2341" y="410"/>
                    </a:lnTo>
                    <a:lnTo>
                      <a:pt x="2341" y="410"/>
                    </a:lnTo>
                    <a:lnTo>
                      <a:pt x="2341" y="404"/>
                    </a:lnTo>
                    <a:lnTo>
                      <a:pt x="2341" y="404"/>
                    </a:lnTo>
                    <a:lnTo>
                      <a:pt x="2335" y="404"/>
                    </a:lnTo>
                    <a:lnTo>
                      <a:pt x="2335" y="404"/>
                    </a:lnTo>
                    <a:lnTo>
                      <a:pt x="2335" y="404"/>
                    </a:lnTo>
                    <a:lnTo>
                      <a:pt x="2335" y="398"/>
                    </a:lnTo>
                    <a:lnTo>
                      <a:pt x="2335" y="398"/>
                    </a:lnTo>
                    <a:lnTo>
                      <a:pt x="2335" y="398"/>
                    </a:lnTo>
                    <a:lnTo>
                      <a:pt x="2256" y="336"/>
                    </a:lnTo>
                    <a:lnTo>
                      <a:pt x="2256" y="336"/>
                    </a:lnTo>
                    <a:lnTo>
                      <a:pt x="2256" y="336"/>
                    </a:lnTo>
                    <a:lnTo>
                      <a:pt x="2256" y="330"/>
                    </a:lnTo>
                    <a:lnTo>
                      <a:pt x="2256" y="330"/>
                    </a:lnTo>
                    <a:lnTo>
                      <a:pt x="2250" y="330"/>
                    </a:lnTo>
                    <a:lnTo>
                      <a:pt x="2250" y="330"/>
                    </a:lnTo>
                    <a:lnTo>
                      <a:pt x="2250" y="330"/>
                    </a:lnTo>
                    <a:lnTo>
                      <a:pt x="2250" y="330"/>
                    </a:lnTo>
                    <a:lnTo>
                      <a:pt x="2250" y="330"/>
                    </a:lnTo>
                    <a:lnTo>
                      <a:pt x="2244" y="330"/>
                    </a:lnTo>
                    <a:lnTo>
                      <a:pt x="2244" y="330"/>
                    </a:lnTo>
                    <a:lnTo>
                      <a:pt x="2244" y="330"/>
                    </a:lnTo>
                    <a:lnTo>
                      <a:pt x="2244" y="330"/>
                    </a:lnTo>
                    <a:lnTo>
                      <a:pt x="2239" y="330"/>
                    </a:lnTo>
                    <a:lnTo>
                      <a:pt x="2239" y="330"/>
                    </a:lnTo>
                    <a:lnTo>
                      <a:pt x="2239" y="330"/>
                    </a:lnTo>
                    <a:lnTo>
                      <a:pt x="2239" y="330"/>
                    </a:lnTo>
                    <a:lnTo>
                      <a:pt x="2239" y="336"/>
                    </a:lnTo>
                    <a:lnTo>
                      <a:pt x="2233" y="336"/>
                    </a:lnTo>
                    <a:lnTo>
                      <a:pt x="2233" y="336"/>
                    </a:lnTo>
                    <a:lnTo>
                      <a:pt x="2210" y="353"/>
                    </a:lnTo>
                    <a:lnTo>
                      <a:pt x="2182" y="347"/>
                    </a:lnTo>
                    <a:lnTo>
                      <a:pt x="2097" y="324"/>
                    </a:lnTo>
                    <a:lnTo>
                      <a:pt x="2097" y="324"/>
                    </a:lnTo>
                    <a:lnTo>
                      <a:pt x="2012" y="313"/>
                    </a:lnTo>
                    <a:lnTo>
                      <a:pt x="2012" y="313"/>
                    </a:lnTo>
                    <a:lnTo>
                      <a:pt x="2012" y="313"/>
                    </a:lnTo>
                    <a:lnTo>
                      <a:pt x="2012" y="313"/>
                    </a:lnTo>
                    <a:lnTo>
                      <a:pt x="2012" y="313"/>
                    </a:lnTo>
                    <a:lnTo>
                      <a:pt x="1989" y="313"/>
                    </a:lnTo>
                    <a:lnTo>
                      <a:pt x="1967" y="296"/>
                    </a:lnTo>
                    <a:lnTo>
                      <a:pt x="1967" y="296"/>
                    </a:lnTo>
                    <a:lnTo>
                      <a:pt x="1961" y="296"/>
                    </a:lnTo>
                    <a:lnTo>
                      <a:pt x="1961" y="296"/>
                    </a:lnTo>
                    <a:lnTo>
                      <a:pt x="1961" y="296"/>
                    </a:lnTo>
                    <a:lnTo>
                      <a:pt x="1882" y="279"/>
                    </a:lnTo>
                    <a:lnTo>
                      <a:pt x="1848" y="250"/>
                    </a:lnTo>
                    <a:lnTo>
                      <a:pt x="1848" y="250"/>
                    </a:lnTo>
                    <a:lnTo>
                      <a:pt x="1848" y="250"/>
                    </a:lnTo>
                    <a:lnTo>
                      <a:pt x="1848" y="250"/>
                    </a:lnTo>
                    <a:lnTo>
                      <a:pt x="1842" y="250"/>
                    </a:lnTo>
                    <a:lnTo>
                      <a:pt x="1842" y="250"/>
                    </a:lnTo>
                    <a:lnTo>
                      <a:pt x="1842" y="250"/>
                    </a:lnTo>
                    <a:lnTo>
                      <a:pt x="1842" y="250"/>
                    </a:lnTo>
                    <a:lnTo>
                      <a:pt x="1842" y="250"/>
                    </a:lnTo>
                    <a:lnTo>
                      <a:pt x="1836" y="245"/>
                    </a:lnTo>
                    <a:lnTo>
                      <a:pt x="1836" y="245"/>
                    </a:lnTo>
                    <a:lnTo>
                      <a:pt x="1836" y="245"/>
                    </a:lnTo>
                    <a:lnTo>
                      <a:pt x="1836" y="250"/>
                    </a:lnTo>
                    <a:lnTo>
                      <a:pt x="1836" y="250"/>
                    </a:lnTo>
                    <a:lnTo>
                      <a:pt x="1836" y="250"/>
                    </a:lnTo>
                    <a:lnTo>
                      <a:pt x="1683" y="284"/>
                    </a:lnTo>
                    <a:lnTo>
                      <a:pt x="1683" y="284"/>
                    </a:lnTo>
                    <a:lnTo>
                      <a:pt x="1683" y="284"/>
                    </a:lnTo>
                    <a:lnTo>
                      <a:pt x="1683" y="284"/>
                    </a:lnTo>
                    <a:lnTo>
                      <a:pt x="1683" y="284"/>
                    </a:lnTo>
                    <a:lnTo>
                      <a:pt x="1677" y="284"/>
                    </a:lnTo>
                    <a:lnTo>
                      <a:pt x="1677" y="284"/>
                    </a:lnTo>
                    <a:lnTo>
                      <a:pt x="1677" y="284"/>
                    </a:lnTo>
                    <a:lnTo>
                      <a:pt x="1677" y="284"/>
                    </a:lnTo>
                    <a:lnTo>
                      <a:pt x="1677" y="290"/>
                    </a:lnTo>
                    <a:lnTo>
                      <a:pt x="1677" y="290"/>
                    </a:lnTo>
                    <a:lnTo>
                      <a:pt x="1672" y="290"/>
                    </a:lnTo>
                    <a:lnTo>
                      <a:pt x="1672" y="290"/>
                    </a:lnTo>
                    <a:lnTo>
                      <a:pt x="1672" y="290"/>
                    </a:lnTo>
                    <a:lnTo>
                      <a:pt x="1672" y="296"/>
                    </a:lnTo>
                    <a:lnTo>
                      <a:pt x="1672" y="296"/>
                    </a:lnTo>
                    <a:lnTo>
                      <a:pt x="1672" y="296"/>
                    </a:lnTo>
                    <a:lnTo>
                      <a:pt x="1672" y="296"/>
                    </a:lnTo>
                    <a:lnTo>
                      <a:pt x="1672" y="296"/>
                    </a:lnTo>
                    <a:lnTo>
                      <a:pt x="1672" y="301"/>
                    </a:lnTo>
                    <a:lnTo>
                      <a:pt x="1672" y="301"/>
                    </a:lnTo>
                    <a:lnTo>
                      <a:pt x="1672" y="301"/>
                    </a:lnTo>
                    <a:lnTo>
                      <a:pt x="1672" y="301"/>
                    </a:lnTo>
                    <a:lnTo>
                      <a:pt x="1694" y="375"/>
                    </a:lnTo>
                    <a:lnTo>
                      <a:pt x="1632" y="392"/>
                    </a:lnTo>
                    <a:lnTo>
                      <a:pt x="1462" y="330"/>
                    </a:lnTo>
                    <a:lnTo>
                      <a:pt x="1428" y="279"/>
                    </a:lnTo>
                    <a:lnTo>
                      <a:pt x="1428" y="279"/>
                    </a:lnTo>
                    <a:lnTo>
                      <a:pt x="1422" y="279"/>
                    </a:lnTo>
                    <a:lnTo>
                      <a:pt x="1422" y="273"/>
                    </a:lnTo>
                    <a:lnTo>
                      <a:pt x="1422" y="273"/>
                    </a:lnTo>
                    <a:lnTo>
                      <a:pt x="1422" y="273"/>
                    </a:lnTo>
                    <a:lnTo>
                      <a:pt x="1422" y="273"/>
                    </a:lnTo>
                    <a:lnTo>
                      <a:pt x="1422" y="273"/>
                    </a:lnTo>
                    <a:lnTo>
                      <a:pt x="1417" y="273"/>
                    </a:lnTo>
                    <a:lnTo>
                      <a:pt x="1417" y="273"/>
                    </a:lnTo>
                    <a:lnTo>
                      <a:pt x="1417" y="273"/>
                    </a:lnTo>
                    <a:lnTo>
                      <a:pt x="1417" y="273"/>
                    </a:lnTo>
                    <a:lnTo>
                      <a:pt x="1320" y="245"/>
                    </a:lnTo>
                    <a:lnTo>
                      <a:pt x="1320" y="245"/>
                    </a:lnTo>
                    <a:lnTo>
                      <a:pt x="1320" y="245"/>
                    </a:lnTo>
                    <a:lnTo>
                      <a:pt x="1320" y="239"/>
                    </a:lnTo>
                    <a:lnTo>
                      <a:pt x="1315" y="239"/>
                    </a:lnTo>
                    <a:lnTo>
                      <a:pt x="1315" y="239"/>
                    </a:lnTo>
                    <a:lnTo>
                      <a:pt x="1264" y="245"/>
                    </a:lnTo>
                    <a:lnTo>
                      <a:pt x="1190" y="216"/>
                    </a:lnTo>
                    <a:lnTo>
                      <a:pt x="1167" y="199"/>
                    </a:lnTo>
                    <a:lnTo>
                      <a:pt x="1167" y="199"/>
                    </a:lnTo>
                    <a:lnTo>
                      <a:pt x="1167" y="199"/>
                    </a:lnTo>
                    <a:lnTo>
                      <a:pt x="1145" y="193"/>
                    </a:lnTo>
                    <a:lnTo>
                      <a:pt x="1150" y="171"/>
                    </a:lnTo>
                    <a:lnTo>
                      <a:pt x="1179" y="148"/>
                    </a:lnTo>
                    <a:lnTo>
                      <a:pt x="1179" y="148"/>
                    </a:lnTo>
                    <a:lnTo>
                      <a:pt x="1179" y="148"/>
                    </a:lnTo>
                    <a:lnTo>
                      <a:pt x="1184" y="142"/>
                    </a:lnTo>
                    <a:lnTo>
                      <a:pt x="1184" y="142"/>
                    </a:lnTo>
                    <a:lnTo>
                      <a:pt x="1184" y="142"/>
                    </a:lnTo>
                    <a:lnTo>
                      <a:pt x="1184" y="142"/>
                    </a:lnTo>
                    <a:lnTo>
                      <a:pt x="1184" y="142"/>
                    </a:lnTo>
                    <a:lnTo>
                      <a:pt x="1184" y="142"/>
                    </a:lnTo>
                    <a:lnTo>
                      <a:pt x="1184" y="137"/>
                    </a:lnTo>
                    <a:lnTo>
                      <a:pt x="1184" y="137"/>
                    </a:lnTo>
                    <a:lnTo>
                      <a:pt x="1184" y="137"/>
                    </a:lnTo>
                    <a:lnTo>
                      <a:pt x="1184" y="137"/>
                    </a:lnTo>
                    <a:lnTo>
                      <a:pt x="1184" y="137"/>
                    </a:lnTo>
                    <a:lnTo>
                      <a:pt x="1184" y="137"/>
                    </a:lnTo>
                    <a:lnTo>
                      <a:pt x="1184" y="131"/>
                    </a:lnTo>
                    <a:lnTo>
                      <a:pt x="1184" y="131"/>
                    </a:lnTo>
                    <a:lnTo>
                      <a:pt x="1184" y="131"/>
                    </a:lnTo>
                    <a:lnTo>
                      <a:pt x="1184" y="131"/>
                    </a:lnTo>
                    <a:lnTo>
                      <a:pt x="1173" y="91"/>
                    </a:lnTo>
                    <a:lnTo>
                      <a:pt x="1173" y="91"/>
                    </a:lnTo>
                    <a:lnTo>
                      <a:pt x="1173" y="91"/>
                    </a:lnTo>
                    <a:lnTo>
                      <a:pt x="1173" y="85"/>
                    </a:lnTo>
                    <a:lnTo>
                      <a:pt x="1145" y="28"/>
                    </a:lnTo>
                    <a:lnTo>
                      <a:pt x="1145" y="28"/>
                    </a:lnTo>
                    <a:lnTo>
                      <a:pt x="1145" y="23"/>
                    </a:lnTo>
                    <a:lnTo>
                      <a:pt x="1139" y="23"/>
                    </a:lnTo>
                    <a:lnTo>
                      <a:pt x="1139" y="23"/>
                    </a:lnTo>
                    <a:lnTo>
                      <a:pt x="1139" y="23"/>
                    </a:lnTo>
                    <a:lnTo>
                      <a:pt x="1139" y="23"/>
                    </a:lnTo>
                    <a:lnTo>
                      <a:pt x="1139" y="23"/>
                    </a:lnTo>
                    <a:lnTo>
                      <a:pt x="1139" y="23"/>
                    </a:lnTo>
                    <a:lnTo>
                      <a:pt x="1139" y="17"/>
                    </a:lnTo>
                    <a:lnTo>
                      <a:pt x="1133" y="17"/>
                    </a:lnTo>
                    <a:lnTo>
                      <a:pt x="1133" y="17"/>
                    </a:lnTo>
                    <a:lnTo>
                      <a:pt x="1133" y="17"/>
                    </a:lnTo>
                    <a:lnTo>
                      <a:pt x="1133" y="17"/>
                    </a:lnTo>
                    <a:lnTo>
                      <a:pt x="1133" y="17"/>
                    </a:lnTo>
                    <a:lnTo>
                      <a:pt x="1128" y="17"/>
                    </a:lnTo>
                    <a:lnTo>
                      <a:pt x="992" y="6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797" y="530"/>
              <a:ext cx="415" cy="882"/>
              <a:chOff x="4752" y="768"/>
              <a:chExt cx="402" cy="858"/>
            </a:xfrm>
          </p:grpSpPr>
          <p:sp>
            <p:nvSpPr>
              <p:cNvPr id="380937" name="Freeform 9"/>
              <p:cNvSpPr>
                <a:spLocks noEditPoints="1"/>
              </p:cNvSpPr>
              <p:nvPr/>
            </p:nvSpPr>
            <p:spPr bwMode="auto">
              <a:xfrm>
                <a:off x="4769" y="785"/>
                <a:ext cx="368" cy="824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47" y="136"/>
                  </a:cxn>
                  <a:cxn ang="0">
                    <a:pos x="243" y="318"/>
                  </a:cxn>
                  <a:cxn ang="0">
                    <a:pos x="260" y="352"/>
                  </a:cxn>
                  <a:cxn ang="0">
                    <a:pos x="260" y="358"/>
                  </a:cxn>
                  <a:cxn ang="0">
                    <a:pos x="340" y="460"/>
                  </a:cxn>
                  <a:cxn ang="0">
                    <a:pos x="340" y="466"/>
                  </a:cxn>
                  <a:cxn ang="0">
                    <a:pos x="368" y="591"/>
                  </a:cxn>
                  <a:cxn ang="0">
                    <a:pos x="368" y="597"/>
                  </a:cxn>
                  <a:cxn ang="0">
                    <a:pos x="345" y="659"/>
                  </a:cxn>
                  <a:cxn ang="0">
                    <a:pos x="340" y="659"/>
                  </a:cxn>
                  <a:cxn ang="0">
                    <a:pos x="340" y="659"/>
                  </a:cxn>
                  <a:cxn ang="0">
                    <a:pos x="170" y="750"/>
                  </a:cxn>
                  <a:cxn ang="0">
                    <a:pos x="119" y="784"/>
                  </a:cxn>
                  <a:cxn ang="0">
                    <a:pos x="102" y="824"/>
                  </a:cxn>
                  <a:cxn ang="0">
                    <a:pos x="102" y="824"/>
                  </a:cxn>
                  <a:cxn ang="0">
                    <a:pos x="96" y="824"/>
                  </a:cxn>
                  <a:cxn ang="0">
                    <a:pos x="96" y="824"/>
                  </a:cxn>
                  <a:cxn ang="0">
                    <a:pos x="91" y="824"/>
                  </a:cxn>
                  <a:cxn ang="0">
                    <a:pos x="91" y="819"/>
                  </a:cxn>
                  <a:cxn ang="0">
                    <a:pos x="91" y="819"/>
                  </a:cxn>
                  <a:cxn ang="0">
                    <a:pos x="91" y="813"/>
                  </a:cxn>
                  <a:cxn ang="0">
                    <a:pos x="108" y="773"/>
                  </a:cxn>
                  <a:cxn ang="0">
                    <a:pos x="108" y="773"/>
                  </a:cxn>
                  <a:cxn ang="0">
                    <a:pos x="181" y="693"/>
                  </a:cxn>
                  <a:cxn ang="0">
                    <a:pos x="181" y="693"/>
                  </a:cxn>
                  <a:cxn ang="0">
                    <a:pos x="238" y="671"/>
                  </a:cxn>
                  <a:cxn ang="0">
                    <a:pos x="255" y="415"/>
                  </a:cxn>
                  <a:cxn ang="0">
                    <a:pos x="255" y="409"/>
                  </a:cxn>
                  <a:cxn ang="0">
                    <a:pos x="249" y="364"/>
                  </a:cxn>
                  <a:cxn ang="0">
                    <a:pos x="136" y="352"/>
                  </a:cxn>
                  <a:cxn ang="0">
                    <a:pos x="125" y="352"/>
                  </a:cxn>
                  <a:cxn ang="0">
                    <a:pos x="119" y="352"/>
                  </a:cxn>
                  <a:cxn ang="0">
                    <a:pos x="119" y="347"/>
                  </a:cxn>
                  <a:cxn ang="0">
                    <a:pos x="113" y="347"/>
                  </a:cxn>
                  <a:cxn ang="0">
                    <a:pos x="34" y="199"/>
                  </a:cxn>
                  <a:cxn ang="0">
                    <a:pos x="28" y="193"/>
                  </a:cxn>
                  <a:cxn ang="0">
                    <a:pos x="0" y="91"/>
                  </a:cxn>
                  <a:cxn ang="0">
                    <a:pos x="0" y="91"/>
                  </a:cxn>
                  <a:cxn ang="0">
                    <a:pos x="40" y="5"/>
                  </a:cxn>
                  <a:cxn ang="0">
                    <a:pos x="40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1" y="5"/>
                  </a:cxn>
                  <a:cxn ang="0">
                    <a:pos x="51" y="5"/>
                  </a:cxn>
                  <a:cxn ang="0">
                    <a:pos x="51" y="11"/>
                  </a:cxn>
                  <a:cxn ang="0">
                    <a:pos x="113" y="227"/>
                  </a:cxn>
                  <a:cxn ang="0">
                    <a:pos x="113" y="227"/>
                  </a:cxn>
                  <a:cxn ang="0">
                    <a:pos x="113" y="233"/>
                  </a:cxn>
                  <a:cxn ang="0">
                    <a:pos x="221" y="330"/>
                  </a:cxn>
                  <a:cxn ang="0">
                    <a:pos x="130" y="148"/>
                  </a:cxn>
                </a:cxnLst>
                <a:rect l="0" t="0" r="r" b="b"/>
                <a:pathLst>
                  <a:path w="368" h="824">
                    <a:moveTo>
                      <a:pt x="51" y="17"/>
                    </a:move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102" y="51"/>
                    </a:lnTo>
                    <a:lnTo>
                      <a:pt x="102" y="51"/>
                    </a:lnTo>
                    <a:lnTo>
                      <a:pt x="102" y="51"/>
                    </a:lnTo>
                    <a:lnTo>
                      <a:pt x="102" y="51"/>
                    </a:lnTo>
                    <a:lnTo>
                      <a:pt x="102" y="51"/>
                    </a:lnTo>
                    <a:lnTo>
                      <a:pt x="102" y="51"/>
                    </a:lnTo>
                    <a:lnTo>
                      <a:pt x="102" y="51"/>
                    </a:lnTo>
                    <a:lnTo>
                      <a:pt x="147" y="136"/>
                    </a:lnTo>
                    <a:lnTo>
                      <a:pt x="147" y="136"/>
                    </a:lnTo>
                    <a:lnTo>
                      <a:pt x="243" y="318"/>
                    </a:lnTo>
                    <a:lnTo>
                      <a:pt x="243" y="318"/>
                    </a:lnTo>
                    <a:lnTo>
                      <a:pt x="243" y="318"/>
                    </a:lnTo>
                    <a:lnTo>
                      <a:pt x="243" y="318"/>
                    </a:lnTo>
                    <a:lnTo>
                      <a:pt x="243" y="318"/>
                    </a:lnTo>
                    <a:lnTo>
                      <a:pt x="249" y="335"/>
                    </a:lnTo>
                    <a:lnTo>
                      <a:pt x="249" y="335"/>
                    </a:lnTo>
                    <a:lnTo>
                      <a:pt x="255" y="335"/>
                    </a:lnTo>
                    <a:lnTo>
                      <a:pt x="255" y="341"/>
                    </a:lnTo>
                    <a:lnTo>
                      <a:pt x="260" y="352"/>
                    </a:lnTo>
                    <a:lnTo>
                      <a:pt x="260" y="352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66" y="403"/>
                    </a:lnTo>
                    <a:lnTo>
                      <a:pt x="340" y="460"/>
                    </a:lnTo>
                    <a:lnTo>
                      <a:pt x="340" y="460"/>
                    </a:lnTo>
                    <a:lnTo>
                      <a:pt x="340" y="460"/>
                    </a:lnTo>
                    <a:lnTo>
                      <a:pt x="340" y="460"/>
                    </a:lnTo>
                    <a:lnTo>
                      <a:pt x="340" y="460"/>
                    </a:lnTo>
                    <a:lnTo>
                      <a:pt x="340" y="466"/>
                    </a:lnTo>
                    <a:lnTo>
                      <a:pt x="340" y="466"/>
                    </a:lnTo>
                    <a:lnTo>
                      <a:pt x="340" y="466"/>
                    </a:lnTo>
                    <a:lnTo>
                      <a:pt x="340" y="466"/>
                    </a:lnTo>
                    <a:lnTo>
                      <a:pt x="340" y="466"/>
                    </a:lnTo>
                    <a:lnTo>
                      <a:pt x="340" y="466"/>
                    </a:lnTo>
                    <a:lnTo>
                      <a:pt x="340" y="466"/>
                    </a:lnTo>
                    <a:lnTo>
                      <a:pt x="368" y="591"/>
                    </a:lnTo>
                    <a:lnTo>
                      <a:pt x="368" y="591"/>
                    </a:lnTo>
                    <a:lnTo>
                      <a:pt x="368" y="591"/>
                    </a:lnTo>
                    <a:lnTo>
                      <a:pt x="368" y="591"/>
                    </a:lnTo>
                    <a:lnTo>
                      <a:pt x="368" y="591"/>
                    </a:lnTo>
                    <a:lnTo>
                      <a:pt x="368" y="591"/>
                    </a:lnTo>
                    <a:lnTo>
                      <a:pt x="368" y="597"/>
                    </a:lnTo>
                    <a:lnTo>
                      <a:pt x="368" y="597"/>
                    </a:lnTo>
                    <a:lnTo>
                      <a:pt x="368" y="597"/>
                    </a:lnTo>
                    <a:lnTo>
                      <a:pt x="368" y="597"/>
                    </a:lnTo>
                    <a:lnTo>
                      <a:pt x="368" y="597"/>
                    </a:lnTo>
                    <a:lnTo>
                      <a:pt x="345" y="659"/>
                    </a:lnTo>
                    <a:lnTo>
                      <a:pt x="345" y="659"/>
                    </a:lnTo>
                    <a:lnTo>
                      <a:pt x="345" y="659"/>
                    </a:lnTo>
                    <a:lnTo>
                      <a:pt x="345" y="659"/>
                    </a:lnTo>
                    <a:lnTo>
                      <a:pt x="345" y="659"/>
                    </a:lnTo>
                    <a:lnTo>
                      <a:pt x="345" y="659"/>
                    </a:lnTo>
                    <a:lnTo>
                      <a:pt x="345" y="659"/>
                    </a:lnTo>
                    <a:lnTo>
                      <a:pt x="345" y="659"/>
                    </a:lnTo>
                    <a:lnTo>
                      <a:pt x="345" y="659"/>
                    </a:lnTo>
                    <a:lnTo>
                      <a:pt x="340" y="659"/>
                    </a:lnTo>
                    <a:lnTo>
                      <a:pt x="340" y="659"/>
                    </a:lnTo>
                    <a:lnTo>
                      <a:pt x="340" y="659"/>
                    </a:lnTo>
                    <a:lnTo>
                      <a:pt x="340" y="659"/>
                    </a:lnTo>
                    <a:lnTo>
                      <a:pt x="340" y="659"/>
                    </a:lnTo>
                    <a:lnTo>
                      <a:pt x="340" y="659"/>
                    </a:lnTo>
                    <a:lnTo>
                      <a:pt x="340" y="659"/>
                    </a:lnTo>
                    <a:lnTo>
                      <a:pt x="340" y="659"/>
                    </a:lnTo>
                    <a:lnTo>
                      <a:pt x="243" y="688"/>
                    </a:lnTo>
                    <a:lnTo>
                      <a:pt x="192" y="705"/>
                    </a:lnTo>
                    <a:lnTo>
                      <a:pt x="170" y="745"/>
                    </a:lnTo>
                    <a:lnTo>
                      <a:pt x="170" y="745"/>
                    </a:lnTo>
                    <a:lnTo>
                      <a:pt x="170" y="745"/>
                    </a:lnTo>
                    <a:lnTo>
                      <a:pt x="170" y="750"/>
                    </a:lnTo>
                    <a:lnTo>
                      <a:pt x="170" y="750"/>
                    </a:lnTo>
                    <a:lnTo>
                      <a:pt x="170" y="750"/>
                    </a:lnTo>
                    <a:lnTo>
                      <a:pt x="170" y="750"/>
                    </a:lnTo>
                    <a:lnTo>
                      <a:pt x="170" y="750"/>
                    </a:lnTo>
                    <a:lnTo>
                      <a:pt x="170" y="750"/>
                    </a:lnTo>
                    <a:lnTo>
                      <a:pt x="119" y="784"/>
                    </a:lnTo>
                    <a:lnTo>
                      <a:pt x="102" y="819"/>
                    </a:lnTo>
                    <a:lnTo>
                      <a:pt x="102" y="819"/>
                    </a:lnTo>
                    <a:lnTo>
                      <a:pt x="102" y="819"/>
                    </a:lnTo>
                    <a:lnTo>
                      <a:pt x="102" y="819"/>
                    </a:lnTo>
                    <a:lnTo>
                      <a:pt x="102" y="824"/>
                    </a:lnTo>
                    <a:lnTo>
                      <a:pt x="102" y="824"/>
                    </a:lnTo>
                    <a:lnTo>
                      <a:pt x="102" y="824"/>
                    </a:lnTo>
                    <a:lnTo>
                      <a:pt x="102" y="824"/>
                    </a:lnTo>
                    <a:lnTo>
                      <a:pt x="102" y="824"/>
                    </a:lnTo>
                    <a:lnTo>
                      <a:pt x="102" y="824"/>
                    </a:lnTo>
                    <a:lnTo>
                      <a:pt x="102" y="824"/>
                    </a:lnTo>
                    <a:lnTo>
                      <a:pt x="102" y="824"/>
                    </a:lnTo>
                    <a:lnTo>
                      <a:pt x="102" y="824"/>
                    </a:lnTo>
                    <a:lnTo>
                      <a:pt x="102" y="824"/>
                    </a:lnTo>
                    <a:lnTo>
                      <a:pt x="96" y="824"/>
                    </a:lnTo>
                    <a:lnTo>
                      <a:pt x="96" y="824"/>
                    </a:lnTo>
                    <a:lnTo>
                      <a:pt x="96" y="824"/>
                    </a:lnTo>
                    <a:lnTo>
                      <a:pt x="96" y="824"/>
                    </a:lnTo>
                    <a:lnTo>
                      <a:pt x="96" y="824"/>
                    </a:lnTo>
                    <a:lnTo>
                      <a:pt x="96" y="824"/>
                    </a:lnTo>
                    <a:lnTo>
                      <a:pt x="96" y="824"/>
                    </a:lnTo>
                    <a:lnTo>
                      <a:pt x="96" y="824"/>
                    </a:lnTo>
                    <a:lnTo>
                      <a:pt x="96" y="824"/>
                    </a:lnTo>
                    <a:lnTo>
                      <a:pt x="96" y="824"/>
                    </a:lnTo>
                    <a:lnTo>
                      <a:pt x="96" y="824"/>
                    </a:lnTo>
                    <a:lnTo>
                      <a:pt x="91" y="824"/>
                    </a:lnTo>
                    <a:lnTo>
                      <a:pt x="91" y="824"/>
                    </a:lnTo>
                    <a:lnTo>
                      <a:pt x="91" y="824"/>
                    </a:lnTo>
                    <a:lnTo>
                      <a:pt x="91" y="824"/>
                    </a:lnTo>
                    <a:lnTo>
                      <a:pt x="91" y="824"/>
                    </a:lnTo>
                    <a:lnTo>
                      <a:pt x="91" y="824"/>
                    </a:lnTo>
                    <a:lnTo>
                      <a:pt x="91" y="824"/>
                    </a:lnTo>
                    <a:lnTo>
                      <a:pt x="91" y="824"/>
                    </a:lnTo>
                    <a:lnTo>
                      <a:pt x="91" y="819"/>
                    </a:lnTo>
                    <a:lnTo>
                      <a:pt x="91" y="819"/>
                    </a:lnTo>
                    <a:lnTo>
                      <a:pt x="91" y="819"/>
                    </a:lnTo>
                    <a:lnTo>
                      <a:pt x="91" y="819"/>
                    </a:lnTo>
                    <a:lnTo>
                      <a:pt x="91" y="819"/>
                    </a:lnTo>
                    <a:lnTo>
                      <a:pt x="91" y="819"/>
                    </a:lnTo>
                    <a:lnTo>
                      <a:pt x="91" y="819"/>
                    </a:lnTo>
                    <a:lnTo>
                      <a:pt x="91" y="819"/>
                    </a:lnTo>
                    <a:lnTo>
                      <a:pt x="91" y="819"/>
                    </a:lnTo>
                    <a:lnTo>
                      <a:pt x="91" y="819"/>
                    </a:lnTo>
                    <a:lnTo>
                      <a:pt x="91" y="819"/>
                    </a:lnTo>
                    <a:lnTo>
                      <a:pt x="91" y="813"/>
                    </a:lnTo>
                    <a:lnTo>
                      <a:pt x="91" y="813"/>
                    </a:lnTo>
                    <a:lnTo>
                      <a:pt x="91" y="813"/>
                    </a:lnTo>
                    <a:lnTo>
                      <a:pt x="91" y="813"/>
                    </a:lnTo>
                    <a:lnTo>
                      <a:pt x="91" y="813"/>
                    </a:lnTo>
                    <a:lnTo>
                      <a:pt x="91" y="813"/>
                    </a:lnTo>
                    <a:lnTo>
                      <a:pt x="108" y="779"/>
                    </a:lnTo>
                    <a:lnTo>
                      <a:pt x="108" y="779"/>
                    </a:lnTo>
                    <a:lnTo>
                      <a:pt x="108" y="773"/>
                    </a:lnTo>
                    <a:lnTo>
                      <a:pt x="108" y="773"/>
                    </a:lnTo>
                    <a:lnTo>
                      <a:pt x="108" y="773"/>
                    </a:lnTo>
                    <a:lnTo>
                      <a:pt x="108" y="773"/>
                    </a:lnTo>
                    <a:lnTo>
                      <a:pt x="108" y="773"/>
                    </a:lnTo>
                    <a:lnTo>
                      <a:pt x="108" y="773"/>
                    </a:lnTo>
                    <a:lnTo>
                      <a:pt x="108" y="773"/>
                    </a:lnTo>
                    <a:lnTo>
                      <a:pt x="108" y="773"/>
                    </a:lnTo>
                    <a:lnTo>
                      <a:pt x="159" y="739"/>
                    </a:lnTo>
                    <a:lnTo>
                      <a:pt x="176" y="693"/>
                    </a:lnTo>
                    <a:lnTo>
                      <a:pt x="181" y="693"/>
                    </a:lnTo>
                    <a:lnTo>
                      <a:pt x="181" y="693"/>
                    </a:lnTo>
                    <a:lnTo>
                      <a:pt x="181" y="693"/>
                    </a:lnTo>
                    <a:lnTo>
                      <a:pt x="181" y="693"/>
                    </a:lnTo>
                    <a:lnTo>
                      <a:pt x="181" y="693"/>
                    </a:lnTo>
                    <a:lnTo>
                      <a:pt x="181" y="693"/>
                    </a:lnTo>
                    <a:lnTo>
                      <a:pt x="181" y="693"/>
                    </a:lnTo>
                    <a:lnTo>
                      <a:pt x="181" y="693"/>
                    </a:lnTo>
                    <a:lnTo>
                      <a:pt x="181" y="693"/>
                    </a:lnTo>
                    <a:lnTo>
                      <a:pt x="181" y="693"/>
                    </a:lnTo>
                    <a:lnTo>
                      <a:pt x="181" y="693"/>
                    </a:lnTo>
                    <a:lnTo>
                      <a:pt x="181" y="693"/>
                    </a:lnTo>
                    <a:lnTo>
                      <a:pt x="238" y="671"/>
                    </a:lnTo>
                    <a:lnTo>
                      <a:pt x="238" y="671"/>
                    </a:lnTo>
                    <a:lnTo>
                      <a:pt x="238" y="671"/>
                    </a:lnTo>
                    <a:lnTo>
                      <a:pt x="238" y="671"/>
                    </a:lnTo>
                    <a:lnTo>
                      <a:pt x="328" y="648"/>
                    </a:lnTo>
                    <a:lnTo>
                      <a:pt x="351" y="591"/>
                    </a:lnTo>
                    <a:lnTo>
                      <a:pt x="323" y="472"/>
                    </a:lnTo>
                    <a:lnTo>
                      <a:pt x="255" y="415"/>
                    </a:lnTo>
                    <a:lnTo>
                      <a:pt x="255" y="415"/>
                    </a:lnTo>
                    <a:lnTo>
                      <a:pt x="255" y="415"/>
                    </a:lnTo>
                    <a:lnTo>
                      <a:pt x="255" y="409"/>
                    </a:lnTo>
                    <a:lnTo>
                      <a:pt x="255" y="409"/>
                    </a:lnTo>
                    <a:lnTo>
                      <a:pt x="255" y="409"/>
                    </a:lnTo>
                    <a:lnTo>
                      <a:pt x="255" y="409"/>
                    </a:lnTo>
                    <a:lnTo>
                      <a:pt x="255" y="409"/>
                    </a:lnTo>
                    <a:lnTo>
                      <a:pt x="255" y="409"/>
                    </a:lnTo>
                    <a:lnTo>
                      <a:pt x="255" y="409"/>
                    </a:lnTo>
                    <a:lnTo>
                      <a:pt x="255" y="409"/>
                    </a:lnTo>
                    <a:lnTo>
                      <a:pt x="255" y="409"/>
                    </a:lnTo>
                    <a:lnTo>
                      <a:pt x="255" y="409"/>
                    </a:lnTo>
                    <a:lnTo>
                      <a:pt x="255" y="409"/>
                    </a:lnTo>
                    <a:lnTo>
                      <a:pt x="249" y="364"/>
                    </a:lnTo>
                    <a:lnTo>
                      <a:pt x="238" y="347"/>
                    </a:lnTo>
                    <a:lnTo>
                      <a:pt x="221" y="347"/>
                    </a:lnTo>
                    <a:lnTo>
                      <a:pt x="164" y="352"/>
                    </a:lnTo>
                    <a:lnTo>
                      <a:pt x="164" y="352"/>
                    </a:lnTo>
                    <a:lnTo>
                      <a:pt x="164" y="352"/>
                    </a:lnTo>
                    <a:lnTo>
                      <a:pt x="136" y="352"/>
                    </a:lnTo>
                    <a:lnTo>
                      <a:pt x="136" y="352"/>
                    </a:lnTo>
                    <a:lnTo>
                      <a:pt x="136" y="352"/>
                    </a:lnTo>
                    <a:lnTo>
                      <a:pt x="136" y="352"/>
                    </a:lnTo>
                    <a:lnTo>
                      <a:pt x="136" y="352"/>
                    </a:lnTo>
                    <a:lnTo>
                      <a:pt x="136" y="352"/>
                    </a:lnTo>
                    <a:lnTo>
                      <a:pt x="125" y="352"/>
                    </a:lnTo>
                    <a:lnTo>
                      <a:pt x="119" y="352"/>
                    </a:lnTo>
                    <a:lnTo>
                      <a:pt x="119" y="352"/>
                    </a:lnTo>
                    <a:lnTo>
                      <a:pt x="119" y="352"/>
                    </a:lnTo>
                    <a:lnTo>
                      <a:pt x="119" y="352"/>
                    </a:lnTo>
                    <a:lnTo>
                      <a:pt x="119" y="352"/>
                    </a:lnTo>
                    <a:lnTo>
                      <a:pt x="119" y="352"/>
                    </a:lnTo>
                    <a:lnTo>
                      <a:pt x="119" y="352"/>
                    </a:lnTo>
                    <a:lnTo>
                      <a:pt x="119" y="352"/>
                    </a:lnTo>
                    <a:lnTo>
                      <a:pt x="119" y="347"/>
                    </a:lnTo>
                    <a:lnTo>
                      <a:pt x="119" y="347"/>
                    </a:lnTo>
                    <a:lnTo>
                      <a:pt x="119" y="347"/>
                    </a:lnTo>
                    <a:lnTo>
                      <a:pt x="119" y="347"/>
                    </a:lnTo>
                    <a:lnTo>
                      <a:pt x="119" y="347"/>
                    </a:lnTo>
                    <a:lnTo>
                      <a:pt x="119" y="347"/>
                    </a:lnTo>
                    <a:lnTo>
                      <a:pt x="119" y="347"/>
                    </a:lnTo>
                    <a:lnTo>
                      <a:pt x="113" y="347"/>
                    </a:lnTo>
                    <a:lnTo>
                      <a:pt x="113" y="347"/>
                    </a:lnTo>
                    <a:lnTo>
                      <a:pt x="113" y="347"/>
                    </a:lnTo>
                    <a:lnTo>
                      <a:pt x="113" y="347"/>
                    </a:lnTo>
                    <a:lnTo>
                      <a:pt x="96" y="239"/>
                    </a:lnTo>
                    <a:lnTo>
                      <a:pt x="34" y="199"/>
                    </a:lnTo>
                    <a:lnTo>
                      <a:pt x="34" y="199"/>
                    </a:lnTo>
                    <a:lnTo>
                      <a:pt x="34" y="199"/>
                    </a:lnTo>
                    <a:lnTo>
                      <a:pt x="34" y="199"/>
                    </a:lnTo>
                    <a:lnTo>
                      <a:pt x="34" y="199"/>
                    </a:lnTo>
                    <a:lnTo>
                      <a:pt x="28" y="199"/>
                    </a:lnTo>
                    <a:lnTo>
                      <a:pt x="28" y="199"/>
                    </a:lnTo>
                    <a:lnTo>
                      <a:pt x="28" y="199"/>
                    </a:lnTo>
                    <a:lnTo>
                      <a:pt x="28" y="193"/>
                    </a:lnTo>
                    <a:lnTo>
                      <a:pt x="28" y="193"/>
                    </a:lnTo>
                    <a:lnTo>
                      <a:pt x="28" y="193"/>
                    </a:lnTo>
                    <a:lnTo>
                      <a:pt x="28" y="193"/>
                    </a:lnTo>
                    <a:lnTo>
                      <a:pt x="28" y="193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1" y="17"/>
                    </a:lnTo>
                    <a:close/>
                    <a:moveTo>
                      <a:pt x="40" y="34"/>
                    </a:moveTo>
                    <a:lnTo>
                      <a:pt x="17" y="91"/>
                    </a:lnTo>
                    <a:lnTo>
                      <a:pt x="45" y="187"/>
                    </a:lnTo>
                    <a:lnTo>
                      <a:pt x="108" y="227"/>
                    </a:lnTo>
                    <a:lnTo>
                      <a:pt x="113" y="227"/>
                    </a:lnTo>
                    <a:lnTo>
                      <a:pt x="113" y="227"/>
                    </a:lnTo>
                    <a:lnTo>
                      <a:pt x="113" y="227"/>
                    </a:lnTo>
                    <a:lnTo>
                      <a:pt x="113" y="227"/>
                    </a:lnTo>
                    <a:lnTo>
                      <a:pt x="113" y="227"/>
                    </a:lnTo>
                    <a:lnTo>
                      <a:pt x="113" y="227"/>
                    </a:lnTo>
                    <a:lnTo>
                      <a:pt x="113" y="227"/>
                    </a:lnTo>
                    <a:lnTo>
                      <a:pt x="113" y="227"/>
                    </a:lnTo>
                    <a:lnTo>
                      <a:pt x="113" y="227"/>
                    </a:lnTo>
                    <a:lnTo>
                      <a:pt x="113" y="233"/>
                    </a:lnTo>
                    <a:lnTo>
                      <a:pt x="113" y="233"/>
                    </a:lnTo>
                    <a:lnTo>
                      <a:pt x="113" y="233"/>
                    </a:lnTo>
                    <a:lnTo>
                      <a:pt x="113" y="233"/>
                    </a:lnTo>
                    <a:lnTo>
                      <a:pt x="113" y="233"/>
                    </a:lnTo>
                    <a:lnTo>
                      <a:pt x="130" y="335"/>
                    </a:lnTo>
                    <a:lnTo>
                      <a:pt x="136" y="335"/>
                    </a:lnTo>
                    <a:lnTo>
                      <a:pt x="164" y="335"/>
                    </a:lnTo>
                    <a:lnTo>
                      <a:pt x="215" y="330"/>
                    </a:lnTo>
                    <a:lnTo>
                      <a:pt x="221" y="330"/>
                    </a:lnTo>
                    <a:lnTo>
                      <a:pt x="221" y="330"/>
                    </a:lnTo>
                    <a:lnTo>
                      <a:pt x="221" y="330"/>
                    </a:lnTo>
                    <a:lnTo>
                      <a:pt x="221" y="330"/>
                    </a:lnTo>
                    <a:lnTo>
                      <a:pt x="232" y="330"/>
                    </a:lnTo>
                    <a:lnTo>
                      <a:pt x="232" y="324"/>
                    </a:lnTo>
                    <a:lnTo>
                      <a:pt x="130" y="148"/>
                    </a:lnTo>
                    <a:lnTo>
                      <a:pt x="85" y="62"/>
                    </a:ln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38" name="Freeform 10"/>
              <p:cNvSpPr>
                <a:spLocks noEditPoints="1"/>
              </p:cNvSpPr>
              <p:nvPr/>
            </p:nvSpPr>
            <p:spPr bwMode="auto">
              <a:xfrm>
                <a:off x="4758" y="773"/>
                <a:ext cx="385" cy="848"/>
              </a:xfrm>
              <a:custGeom>
                <a:avLst/>
                <a:gdLst/>
                <a:ahLst/>
                <a:cxnLst>
                  <a:cxn ang="0">
                    <a:pos x="73" y="17"/>
                  </a:cxn>
                  <a:cxn ang="0">
                    <a:pos x="73" y="29"/>
                  </a:cxn>
                  <a:cxn ang="0">
                    <a:pos x="119" y="63"/>
                  </a:cxn>
                  <a:cxn ang="0">
                    <a:pos x="271" y="347"/>
                  </a:cxn>
                  <a:cxn ang="0">
                    <a:pos x="288" y="410"/>
                  </a:cxn>
                  <a:cxn ang="0">
                    <a:pos x="356" y="472"/>
                  </a:cxn>
                  <a:cxn ang="0">
                    <a:pos x="385" y="609"/>
                  </a:cxn>
                  <a:cxn ang="0">
                    <a:pos x="362" y="677"/>
                  </a:cxn>
                  <a:cxn ang="0">
                    <a:pos x="356" y="683"/>
                  </a:cxn>
                  <a:cxn ang="0">
                    <a:pos x="187" y="768"/>
                  </a:cxn>
                  <a:cxn ang="0">
                    <a:pos x="119" y="842"/>
                  </a:cxn>
                  <a:cxn ang="0">
                    <a:pos x="113" y="842"/>
                  </a:cxn>
                  <a:cxn ang="0">
                    <a:pos x="102" y="842"/>
                  </a:cxn>
                  <a:cxn ang="0">
                    <a:pos x="96" y="842"/>
                  </a:cxn>
                  <a:cxn ang="0">
                    <a:pos x="90" y="831"/>
                  </a:cxn>
                  <a:cxn ang="0">
                    <a:pos x="90" y="825"/>
                  </a:cxn>
                  <a:cxn ang="0">
                    <a:pos x="113" y="779"/>
                  </a:cxn>
                  <a:cxn ang="0">
                    <a:pos x="187" y="700"/>
                  </a:cxn>
                  <a:cxn ang="0">
                    <a:pos x="249" y="677"/>
                  </a:cxn>
                  <a:cxn ang="0">
                    <a:pos x="260" y="433"/>
                  </a:cxn>
                  <a:cxn ang="0">
                    <a:pos x="254" y="421"/>
                  </a:cxn>
                  <a:cxn ang="0">
                    <a:pos x="175" y="376"/>
                  </a:cxn>
                  <a:cxn ang="0">
                    <a:pos x="130" y="370"/>
                  </a:cxn>
                  <a:cxn ang="0">
                    <a:pos x="119" y="364"/>
                  </a:cxn>
                  <a:cxn ang="0">
                    <a:pos x="39" y="216"/>
                  </a:cxn>
                  <a:cxn ang="0">
                    <a:pos x="34" y="211"/>
                  </a:cxn>
                  <a:cxn ang="0">
                    <a:pos x="0" y="97"/>
                  </a:cxn>
                  <a:cxn ang="0">
                    <a:pos x="45" y="12"/>
                  </a:cxn>
                  <a:cxn ang="0">
                    <a:pos x="51" y="6"/>
                  </a:cxn>
                  <a:cxn ang="0">
                    <a:pos x="56" y="0"/>
                  </a:cxn>
                  <a:cxn ang="0">
                    <a:pos x="68" y="6"/>
                  </a:cxn>
                  <a:cxn ang="0">
                    <a:pos x="62" y="23"/>
                  </a:cxn>
                  <a:cxn ang="0">
                    <a:pos x="62" y="12"/>
                  </a:cxn>
                  <a:cxn ang="0">
                    <a:pos x="56" y="12"/>
                  </a:cxn>
                  <a:cxn ang="0">
                    <a:pos x="51" y="12"/>
                  </a:cxn>
                  <a:cxn ang="0">
                    <a:pos x="11" y="103"/>
                  </a:cxn>
                  <a:cxn ang="0">
                    <a:pos x="124" y="359"/>
                  </a:cxn>
                  <a:cxn ang="0">
                    <a:pos x="130" y="364"/>
                  </a:cxn>
                  <a:cxn ang="0">
                    <a:pos x="260" y="376"/>
                  </a:cxn>
                  <a:cxn ang="0">
                    <a:pos x="362" y="603"/>
                  </a:cxn>
                  <a:cxn ang="0">
                    <a:pos x="192" y="705"/>
                  </a:cxn>
                  <a:cxn ang="0">
                    <a:pos x="102" y="825"/>
                  </a:cxn>
                  <a:cxn ang="0">
                    <a:pos x="102" y="831"/>
                  </a:cxn>
                  <a:cxn ang="0">
                    <a:pos x="107" y="836"/>
                  </a:cxn>
                  <a:cxn ang="0">
                    <a:pos x="113" y="831"/>
                  </a:cxn>
                  <a:cxn ang="0">
                    <a:pos x="351" y="671"/>
                  </a:cxn>
                  <a:cxn ang="0">
                    <a:pos x="356" y="671"/>
                  </a:cxn>
                  <a:cxn ang="0">
                    <a:pos x="351" y="478"/>
                  </a:cxn>
                  <a:cxn ang="0">
                    <a:pos x="271" y="370"/>
                  </a:cxn>
                  <a:cxn ang="0">
                    <a:pos x="158" y="148"/>
                  </a:cxn>
                  <a:cxn ang="0">
                    <a:pos x="51" y="46"/>
                  </a:cxn>
                  <a:cxn ang="0">
                    <a:pos x="175" y="347"/>
                  </a:cxn>
                  <a:cxn ang="0">
                    <a:pos x="124" y="239"/>
                  </a:cxn>
                  <a:cxn ang="0">
                    <a:pos x="56" y="57"/>
                  </a:cxn>
                  <a:cxn ang="0">
                    <a:pos x="130" y="234"/>
                  </a:cxn>
                  <a:cxn ang="0">
                    <a:pos x="136" y="245"/>
                  </a:cxn>
                  <a:cxn ang="0">
                    <a:pos x="90" y="80"/>
                  </a:cxn>
                </a:cxnLst>
                <a:rect l="0" t="0" r="r" b="b"/>
                <a:pathLst>
                  <a:path w="385" h="848">
                    <a:moveTo>
                      <a:pt x="73" y="12"/>
                    </a:moveTo>
                    <a:lnTo>
                      <a:pt x="73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113" y="57"/>
                    </a:lnTo>
                    <a:lnTo>
                      <a:pt x="113" y="57"/>
                    </a:lnTo>
                    <a:lnTo>
                      <a:pt x="113" y="57"/>
                    </a:lnTo>
                    <a:lnTo>
                      <a:pt x="113" y="57"/>
                    </a:lnTo>
                    <a:lnTo>
                      <a:pt x="119" y="57"/>
                    </a:lnTo>
                    <a:lnTo>
                      <a:pt x="119" y="57"/>
                    </a:lnTo>
                    <a:lnTo>
                      <a:pt x="119" y="57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64" y="143"/>
                    </a:lnTo>
                    <a:lnTo>
                      <a:pt x="266" y="324"/>
                    </a:lnTo>
                    <a:lnTo>
                      <a:pt x="266" y="324"/>
                    </a:lnTo>
                    <a:lnTo>
                      <a:pt x="266" y="324"/>
                    </a:lnTo>
                    <a:lnTo>
                      <a:pt x="266" y="324"/>
                    </a:lnTo>
                    <a:lnTo>
                      <a:pt x="266" y="324"/>
                    </a:lnTo>
                    <a:lnTo>
                      <a:pt x="271" y="347"/>
                    </a:lnTo>
                    <a:lnTo>
                      <a:pt x="277" y="364"/>
                    </a:lnTo>
                    <a:lnTo>
                      <a:pt x="283" y="364"/>
                    </a:lnTo>
                    <a:lnTo>
                      <a:pt x="283" y="364"/>
                    </a:lnTo>
                    <a:lnTo>
                      <a:pt x="283" y="364"/>
                    </a:lnTo>
                    <a:lnTo>
                      <a:pt x="283" y="364"/>
                    </a:lnTo>
                    <a:lnTo>
                      <a:pt x="283" y="370"/>
                    </a:lnTo>
                    <a:lnTo>
                      <a:pt x="283" y="370"/>
                    </a:lnTo>
                    <a:lnTo>
                      <a:pt x="288" y="410"/>
                    </a:lnTo>
                    <a:lnTo>
                      <a:pt x="356" y="467"/>
                    </a:lnTo>
                    <a:lnTo>
                      <a:pt x="356" y="467"/>
                    </a:lnTo>
                    <a:lnTo>
                      <a:pt x="356" y="467"/>
                    </a:lnTo>
                    <a:lnTo>
                      <a:pt x="356" y="472"/>
                    </a:lnTo>
                    <a:lnTo>
                      <a:pt x="356" y="472"/>
                    </a:lnTo>
                    <a:lnTo>
                      <a:pt x="356" y="472"/>
                    </a:lnTo>
                    <a:lnTo>
                      <a:pt x="356" y="472"/>
                    </a:lnTo>
                    <a:lnTo>
                      <a:pt x="356" y="472"/>
                    </a:lnTo>
                    <a:lnTo>
                      <a:pt x="362" y="472"/>
                    </a:lnTo>
                    <a:lnTo>
                      <a:pt x="362" y="478"/>
                    </a:lnTo>
                    <a:lnTo>
                      <a:pt x="362" y="478"/>
                    </a:lnTo>
                    <a:lnTo>
                      <a:pt x="385" y="603"/>
                    </a:lnTo>
                    <a:lnTo>
                      <a:pt x="385" y="603"/>
                    </a:lnTo>
                    <a:lnTo>
                      <a:pt x="385" y="603"/>
                    </a:lnTo>
                    <a:lnTo>
                      <a:pt x="385" y="603"/>
                    </a:lnTo>
                    <a:lnTo>
                      <a:pt x="385" y="609"/>
                    </a:lnTo>
                    <a:lnTo>
                      <a:pt x="385" y="609"/>
                    </a:lnTo>
                    <a:lnTo>
                      <a:pt x="385" y="609"/>
                    </a:lnTo>
                    <a:lnTo>
                      <a:pt x="385" y="609"/>
                    </a:lnTo>
                    <a:lnTo>
                      <a:pt x="385" y="609"/>
                    </a:lnTo>
                    <a:lnTo>
                      <a:pt x="368" y="671"/>
                    </a:lnTo>
                    <a:lnTo>
                      <a:pt x="362" y="671"/>
                    </a:lnTo>
                    <a:lnTo>
                      <a:pt x="362" y="671"/>
                    </a:lnTo>
                    <a:lnTo>
                      <a:pt x="362" y="677"/>
                    </a:lnTo>
                    <a:lnTo>
                      <a:pt x="362" y="677"/>
                    </a:lnTo>
                    <a:lnTo>
                      <a:pt x="362" y="677"/>
                    </a:lnTo>
                    <a:lnTo>
                      <a:pt x="362" y="677"/>
                    </a:lnTo>
                    <a:lnTo>
                      <a:pt x="356" y="677"/>
                    </a:lnTo>
                    <a:lnTo>
                      <a:pt x="356" y="677"/>
                    </a:lnTo>
                    <a:lnTo>
                      <a:pt x="356" y="677"/>
                    </a:lnTo>
                    <a:lnTo>
                      <a:pt x="356" y="683"/>
                    </a:lnTo>
                    <a:lnTo>
                      <a:pt x="356" y="683"/>
                    </a:lnTo>
                    <a:lnTo>
                      <a:pt x="356" y="683"/>
                    </a:lnTo>
                    <a:lnTo>
                      <a:pt x="351" y="683"/>
                    </a:lnTo>
                    <a:lnTo>
                      <a:pt x="260" y="705"/>
                    </a:lnTo>
                    <a:lnTo>
                      <a:pt x="209" y="723"/>
                    </a:lnTo>
                    <a:lnTo>
                      <a:pt x="187" y="762"/>
                    </a:lnTo>
                    <a:lnTo>
                      <a:pt x="187" y="762"/>
                    </a:lnTo>
                    <a:lnTo>
                      <a:pt x="187" y="762"/>
                    </a:lnTo>
                    <a:lnTo>
                      <a:pt x="187" y="768"/>
                    </a:lnTo>
                    <a:lnTo>
                      <a:pt x="187" y="768"/>
                    </a:lnTo>
                    <a:lnTo>
                      <a:pt x="181" y="768"/>
                    </a:lnTo>
                    <a:lnTo>
                      <a:pt x="136" y="802"/>
                    </a:lnTo>
                    <a:lnTo>
                      <a:pt x="124" y="836"/>
                    </a:lnTo>
                    <a:lnTo>
                      <a:pt x="124" y="836"/>
                    </a:lnTo>
                    <a:lnTo>
                      <a:pt x="124" y="836"/>
                    </a:lnTo>
                    <a:lnTo>
                      <a:pt x="119" y="836"/>
                    </a:lnTo>
                    <a:lnTo>
                      <a:pt x="119" y="842"/>
                    </a:lnTo>
                    <a:lnTo>
                      <a:pt x="119" y="842"/>
                    </a:lnTo>
                    <a:lnTo>
                      <a:pt x="119" y="842"/>
                    </a:lnTo>
                    <a:lnTo>
                      <a:pt x="119" y="842"/>
                    </a:lnTo>
                    <a:lnTo>
                      <a:pt x="119" y="842"/>
                    </a:lnTo>
                    <a:lnTo>
                      <a:pt x="119" y="842"/>
                    </a:lnTo>
                    <a:lnTo>
                      <a:pt x="113" y="842"/>
                    </a:lnTo>
                    <a:lnTo>
                      <a:pt x="113" y="842"/>
                    </a:lnTo>
                    <a:lnTo>
                      <a:pt x="113" y="842"/>
                    </a:lnTo>
                    <a:lnTo>
                      <a:pt x="113" y="842"/>
                    </a:lnTo>
                    <a:lnTo>
                      <a:pt x="113" y="848"/>
                    </a:lnTo>
                    <a:lnTo>
                      <a:pt x="107" y="848"/>
                    </a:lnTo>
                    <a:lnTo>
                      <a:pt x="107" y="848"/>
                    </a:lnTo>
                    <a:lnTo>
                      <a:pt x="107" y="848"/>
                    </a:lnTo>
                    <a:lnTo>
                      <a:pt x="107" y="848"/>
                    </a:lnTo>
                    <a:lnTo>
                      <a:pt x="107" y="848"/>
                    </a:lnTo>
                    <a:lnTo>
                      <a:pt x="102" y="842"/>
                    </a:lnTo>
                    <a:lnTo>
                      <a:pt x="102" y="842"/>
                    </a:lnTo>
                    <a:lnTo>
                      <a:pt x="102" y="842"/>
                    </a:lnTo>
                    <a:lnTo>
                      <a:pt x="102" y="842"/>
                    </a:lnTo>
                    <a:lnTo>
                      <a:pt x="102" y="842"/>
                    </a:lnTo>
                    <a:lnTo>
                      <a:pt x="96" y="842"/>
                    </a:lnTo>
                    <a:lnTo>
                      <a:pt x="96" y="842"/>
                    </a:lnTo>
                    <a:lnTo>
                      <a:pt x="96" y="842"/>
                    </a:lnTo>
                    <a:lnTo>
                      <a:pt x="96" y="842"/>
                    </a:lnTo>
                    <a:lnTo>
                      <a:pt x="96" y="836"/>
                    </a:lnTo>
                    <a:lnTo>
                      <a:pt x="90" y="836"/>
                    </a:lnTo>
                    <a:lnTo>
                      <a:pt x="90" y="836"/>
                    </a:lnTo>
                    <a:lnTo>
                      <a:pt x="90" y="836"/>
                    </a:lnTo>
                    <a:lnTo>
                      <a:pt x="90" y="836"/>
                    </a:lnTo>
                    <a:lnTo>
                      <a:pt x="90" y="831"/>
                    </a:lnTo>
                    <a:lnTo>
                      <a:pt x="90" y="831"/>
                    </a:lnTo>
                    <a:lnTo>
                      <a:pt x="90" y="831"/>
                    </a:lnTo>
                    <a:lnTo>
                      <a:pt x="90" y="831"/>
                    </a:lnTo>
                    <a:lnTo>
                      <a:pt x="90" y="831"/>
                    </a:lnTo>
                    <a:lnTo>
                      <a:pt x="90" y="825"/>
                    </a:lnTo>
                    <a:lnTo>
                      <a:pt x="90" y="825"/>
                    </a:lnTo>
                    <a:lnTo>
                      <a:pt x="90" y="825"/>
                    </a:lnTo>
                    <a:lnTo>
                      <a:pt x="90" y="825"/>
                    </a:lnTo>
                    <a:lnTo>
                      <a:pt x="90" y="825"/>
                    </a:lnTo>
                    <a:lnTo>
                      <a:pt x="90" y="825"/>
                    </a:lnTo>
                    <a:lnTo>
                      <a:pt x="90" y="819"/>
                    </a:lnTo>
                    <a:lnTo>
                      <a:pt x="107" y="785"/>
                    </a:lnTo>
                    <a:lnTo>
                      <a:pt x="107" y="785"/>
                    </a:lnTo>
                    <a:lnTo>
                      <a:pt x="107" y="785"/>
                    </a:lnTo>
                    <a:lnTo>
                      <a:pt x="107" y="785"/>
                    </a:lnTo>
                    <a:lnTo>
                      <a:pt x="113" y="779"/>
                    </a:lnTo>
                    <a:lnTo>
                      <a:pt x="113" y="779"/>
                    </a:lnTo>
                    <a:lnTo>
                      <a:pt x="113" y="779"/>
                    </a:lnTo>
                    <a:lnTo>
                      <a:pt x="113" y="779"/>
                    </a:lnTo>
                    <a:lnTo>
                      <a:pt x="113" y="779"/>
                    </a:lnTo>
                    <a:lnTo>
                      <a:pt x="158" y="745"/>
                    </a:lnTo>
                    <a:lnTo>
                      <a:pt x="181" y="705"/>
                    </a:lnTo>
                    <a:lnTo>
                      <a:pt x="181" y="700"/>
                    </a:lnTo>
                    <a:lnTo>
                      <a:pt x="181" y="700"/>
                    </a:lnTo>
                    <a:lnTo>
                      <a:pt x="187" y="700"/>
                    </a:lnTo>
                    <a:lnTo>
                      <a:pt x="187" y="700"/>
                    </a:lnTo>
                    <a:lnTo>
                      <a:pt x="187" y="700"/>
                    </a:lnTo>
                    <a:lnTo>
                      <a:pt x="187" y="700"/>
                    </a:lnTo>
                    <a:lnTo>
                      <a:pt x="187" y="700"/>
                    </a:lnTo>
                    <a:lnTo>
                      <a:pt x="187" y="700"/>
                    </a:lnTo>
                    <a:lnTo>
                      <a:pt x="187" y="694"/>
                    </a:lnTo>
                    <a:lnTo>
                      <a:pt x="192" y="694"/>
                    </a:lnTo>
                    <a:lnTo>
                      <a:pt x="192" y="694"/>
                    </a:lnTo>
                    <a:lnTo>
                      <a:pt x="249" y="677"/>
                    </a:lnTo>
                    <a:lnTo>
                      <a:pt x="249" y="677"/>
                    </a:lnTo>
                    <a:lnTo>
                      <a:pt x="249" y="677"/>
                    </a:lnTo>
                    <a:lnTo>
                      <a:pt x="334" y="654"/>
                    </a:lnTo>
                    <a:lnTo>
                      <a:pt x="351" y="603"/>
                    </a:lnTo>
                    <a:lnTo>
                      <a:pt x="328" y="489"/>
                    </a:lnTo>
                    <a:lnTo>
                      <a:pt x="260" y="433"/>
                    </a:lnTo>
                    <a:lnTo>
                      <a:pt x="260" y="433"/>
                    </a:lnTo>
                    <a:lnTo>
                      <a:pt x="260" y="433"/>
                    </a:lnTo>
                    <a:lnTo>
                      <a:pt x="260" y="427"/>
                    </a:lnTo>
                    <a:lnTo>
                      <a:pt x="260" y="427"/>
                    </a:lnTo>
                    <a:lnTo>
                      <a:pt x="260" y="427"/>
                    </a:lnTo>
                    <a:lnTo>
                      <a:pt x="254" y="427"/>
                    </a:lnTo>
                    <a:lnTo>
                      <a:pt x="254" y="427"/>
                    </a:lnTo>
                    <a:lnTo>
                      <a:pt x="254" y="427"/>
                    </a:lnTo>
                    <a:lnTo>
                      <a:pt x="254" y="421"/>
                    </a:lnTo>
                    <a:lnTo>
                      <a:pt x="254" y="421"/>
                    </a:lnTo>
                    <a:lnTo>
                      <a:pt x="254" y="421"/>
                    </a:lnTo>
                    <a:lnTo>
                      <a:pt x="254" y="421"/>
                    </a:lnTo>
                    <a:lnTo>
                      <a:pt x="249" y="376"/>
                    </a:lnTo>
                    <a:lnTo>
                      <a:pt x="243" y="370"/>
                    </a:lnTo>
                    <a:lnTo>
                      <a:pt x="232" y="370"/>
                    </a:lnTo>
                    <a:lnTo>
                      <a:pt x="175" y="376"/>
                    </a:lnTo>
                    <a:lnTo>
                      <a:pt x="175" y="376"/>
                    </a:lnTo>
                    <a:lnTo>
                      <a:pt x="175" y="376"/>
                    </a:lnTo>
                    <a:lnTo>
                      <a:pt x="147" y="376"/>
                    </a:lnTo>
                    <a:lnTo>
                      <a:pt x="147" y="376"/>
                    </a:lnTo>
                    <a:lnTo>
                      <a:pt x="141" y="376"/>
                    </a:lnTo>
                    <a:lnTo>
                      <a:pt x="141" y="376"/>
                    </a:lnTo>
                    <a:lnTo>
                      <a:pt x="130" y="370"/>
                    </a:lnTo>
                    <a:lnTo>
                      <a:pt x="130" y="370"/>
                    </a:lnTo>
                    <a:lnTo>
                      <a:pt x="130" y="370"/>
                    </a:lnTo>
                    <a:lnTo>
                      <a:pt x="130" y="370"/>
                    </a:lnTo>
                    <a:lnTo>
                      <a:pt x="124" y="370"/>
                    </a:lnTo>
                    <a:lnTo>
                      <a:pt x="124" y="370"/>
                    </a:lnTo>
                    <a:lnTo>
                      <a:pt x="124" y="370"/>
                    </a:lnTo>
                    <a:lnTo>
                      <a:pt x="124" y="370"/>
                    </a:lnTo>
                    <a:lnTo>
                      <a:pt x="124" y="364"/>
                    </a:lnTo>
                    <a:lnTo>
                      <a:pt x="124" y="364"/>
                    </a:lnTo>
                    <a:lnTo>
                      <a:pt x="124" y="364"/>
                    </a:lnTo>
                    <a:lnTo>
                      <a:pt x="119" y="364"/>
                    </a:lnTo>
                    <a:lnTo>
                      <a:pt x="119" y="364"/>
                    </a:lnTo>
                    <a:lnTo>
                      <a:pt x="119" y="364"/>
                    </a:lnTo>
                    <a:lnTo>
                      <a:pt x="119" y="364"/>
                    </a:lnTo>
                    <a:lnTo>
                      <a:pt x="119" y="359"/>
                    </a:lnTo>
                    <a:lnTo>
                      <a:pt x="119" y="359"/>
                    </a:lnTo>
                    <a:lnTo>
                      <a:pt x="119" y="359"/>
                    </a:lnTo>
                    <a:lnTo>
                      <a:pt x="102" y="256"/>
                    </a:lnTo>
                    <a:lnTo>
                      <a:pt x="39" y="216"/>
                    </a:lnTo>
                    <a:lnTo>
                      <a:pt x="39" y="216"/>
                    </a:lnTo>
                    <a:lnTo>
                      <a:pt x="39" y="216"/>
                    </a:lnTo>
                    <a:lnTo>
                      <a:pt x="39" y="216"/>
                    </a:lnTo>
                    <a:lnTo>
                      <a:pt x="34" y="216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5" y="108"/>
                    </a:lnTo>
                    <a:lnTo>
                      <a:pt x="5" y="103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3" y="12"/>
                    </a:lnTo>
                    <a:close/>
                    <a:moveTo>
                      <a:pt x="62" y="29"/>
                    </a:moveTo>
                    <a:lnTo>
                      <a:pt x="62" y="23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103"/>
                    </a:lnTo>
                    <a:lnTo>
                      <a:pt x="11" y="103"/>
                    </a:lnTo>
                    <a:lnTo>
                      <a:pt x="11" y="103"/>
                    </a:lnTo>
                    <a:lnTo>
                      <a:pt x="11" y="103"/>
                    </a:lnTo>
                    <a:lnTo>
                      <a:pt x="39" y="205"/>
                    </a:lnTo>
                    <a:lnTo>
                      <a:pt x="39" y="205"/>
                    </a:lnTo>
                    <a:lnTo>
                      <a:pt x="39" y="211"/>
                    </a:lnTo>
                    <a:lnTo>
                      <a:pt x="45" y="211"/>
                    </a:lnTo>
                    <a:lnTo>
                      <a:pt x="45" y="211"/>
                    </a:lnTo>
                    <a:lnTo>
                      <a:pt x="107" y="251"/>
                    </a:lnTo>
                    <a:lnTo>
                      <a:pt x="124" y="359"/>
                    </a:lnTo>
                    <a:lnTo>
                      <a:pt x="124" y="359"/>
                    </a:lnTo>
                    <a:lnTo>
                      <a:pt x="130" y="359"/>
                    </a:lnTo>
                    <a:lnTo>
                      <a:pt x="130" y="359"/>
                    </a:lnTo>
                    <a:lnTo>
                      <a:pt x="130" y="359"/>
                    </a:lnTo>
                    <a:lnTo>
                      <a:pt x="130" y="364"/>
                    </a:lnTo>
                    <a:lnTo>
                      <a:pt x="130" y="364"/>
                    </a:lnTo>
                    <a:lnTo>
                      <a:pt x="130" y="364"/>
                    </a:lnTo>
                    <a:lnTo>
                      <a:pt x="130" y="364"/>
                    </a:lnTo>
                    <a:lnTo>
                      <a:pt x="130" y="364"/>
                    </a:lnTo>
                    <a:lnTo>
                      <a:pt x="136" y="364"/>
                    </a:lnTo>
                    <a:lnTo>
                      <a:pt x="147" y="364"/>
                    </a:lnTo>
                    <a:lnTo>
                      <a:pt x="147" y="364"/>
                    </a:lnTo>
                    <a:lnTo>
                      <a:pt x="175" y="364"/>
                    </a:lnTo>
                    <a:lnTo>
                      <a:pt x="175" y="364"/>
                    </a:lnTo>
                    <a:lnTo>
                      <a:pt x="232" y="359"/>
                    </a:lnTo>
                    <a:lnTo>
                      <a:pt x="249" y="359"/>
                    </a:lnTo>
                    <a:lnTo>
                      <a:pt x="260" y="376"/>
                    </a:lnTo>
                    <a:lnTo>
                      <a:pt x="266" y="421"/>
                    </a:lnTo>
                    <a:lnTo>
                      <a:pt x="266" y="421"/>
                    </a:lnTo>
                    <a:lnTo>
                      <a:pt x="266" y="421"/>
                    </a:lnTo>
                    <a:lnTo>
                      <a:pt x="266" y="421"/>
                    </a:lnTo>
                    <a:lnTo>
                      <a:pt x="266" y="421"/>
                    </a:lnTo>
                    <a:lnTo>
                      <a:pt x="266" y="427"/>
                    </a:lnTo>
                    <a:lnTo>
                      <a:pt x="334" y="484"/>
                    </a:lnTo>
                    <a:lnTo>
                      <a:pt x="362" y="603"/>
                    </a:lnTo>
                    <a:lnTo>
                      <a:pt x="339" y="660"/>
                    </a:lnTo>
                    <a:lnTo>
                      <a:pt x="249" y="683"/>
                    </a:lnTo>
                    <a:lnTo>
                      <a:pt x="249" y="683"/>
                    </a:lnTo>
                    <a:lnTo>
                      <a:pt x="192" y="705"/>
                    </a:lnTo>
                    <a:lnTo>
                      <a:pt x="192" y="705"/>
                    </a:lnTo>
                    <a:lnTo>
                      <a:pt x="192" y="705"/>
                    </a:lnTo>
                    <a:lnTo>
                      <a:pt x="192" y="705"/>
                    </a:lnTo>
                    <a:lnTo>
                      <a:pt x="192" y="705"/>
                    </a:lnTo>
                    <a:lnTo>
                      <a:pt x="187" y="705"/>
                    </a:lnTo>
                    <a:lnTo>
                      <a:pt x="170" y="751"/>
                    </a:lnTo>
                    <a:lnTo>
                      <a:pt x="119" y="785"/>
                    </a:lnTo>
                    <a:lnTo>
                      <a:pt x="119" y="785"/>
                    </a:lnTo>
                    <a:lnTo>
                      <a:pt x="119" y="785"/>
                    </a:lnTo>
                    <a:lnTo>
                      <a:pt x="119" y="785"/>
                    </a:lnTo>
                    <a:lnTo>
                      <a:pt x="119" y="791"/>
                    </a:lnTo>
                    <a:lnTo>
                      <a:pt x="102" y="825"/>
                    </a:lnTo>
                    <a:lnTo>
                      <a:pt x="102" y="825"/>
                    </a:lnTo>
                    <a:lnTo>
                      <a:pt x="102" y="825"/>
                    </a:lnTo>
                    <a:lnTo>
                      <a:pt x="102" y="831"/>
                    </a:lnTo>
                    <a:lnTo>
                      <a:pt x="102" y="831"/>
                    </a:lnTo>
                    <a:lnTo>
                      <a:pt x="102" y="831"/>
                    </a:lnTo>
                    <a:lnTo>
                      <a:pt x="102" y="831"/>
                    </a:lnTo>
                    <a:lnTo>
                      <a:pt x="102" y="831"/>
                    </a:lnTo>
                    <a:lnTo>
                      <a:pt x="102" y="831"/>
                    </a:lnTo>
                    <a:lnTo>
                      <a:pt x="102" y="836"/>
                    </a:lnTo>
                    <a:lnTo>
                      <a:pt x="102" y="836"/>
                    </a:lnTo>
                    <a:lnTo>
                      <a:pt x="102" y="836"/>
                    </a:lnTo>
                    <a:lnTo>
                      <a:pt x="107" y="836"/>
                    </a:lnTo>
                    <a:lnTo>
                      <a:pt x="107" y="836"/>
                    </a:lnTo>
                    <a:lnTo>
                      <a:pt x="107" y="836"/>
                    </a:lnTo>
                    <a:lnTo>
                      <a:pt x="107" y="836"/>
                    </a:lnTo>
                    <a:lnTo>
                      <a:pt x="107" y="836"/>
                    </a:lnTo>
                    <a:lnTo>
                      <a:pt x="107" y="836"/>
                    </a:lnTo>
                    <a:lnTo>
                      <a:pt x="113" y="836"/>
                    </a:lnTo>
                    <a:lnTo>
                      <a:pt x="113" y="836"/>
                    </a:lnTo>
                    <a:lnTo>
                      <a:pt x="113" y="836"/>
                    </a:lnTo>
                    <a:lnTo>
                      <a:pt x="113" y="836"/>
                    </a:lnTo>
                    <a:lnTo>
                      <a:pt x="113" y="836"/>
                    </a:lnTo>
                    <a:lnTo>
                      <a:pt x="113" y="831"/>
                    </a:lnTo>
                    <a:lnTo>
                      <a:pt x="113" y="831"/>
                    </a:lnTo>
                    <a:lnTo>
                      <a:pt x="113" y="831"/>
                    </a:lnTo>
                    <a:lnTo>
                      <a:pt x="130" y="796"/>
                    </a:lnTo>
                    <a:lnTo>
                      <a:pt x="181" y="762"/>
                    </a:lnTo>
                    <a:lnTo>
                      <a:pt x="181" y="762"/>
                    </a:lnTo>
                    <a:lnTo>
                      <a:pt x="181" y="757"/>
                    </a:lnTo>
                    <a:lnTo>
                      <a:pt x="203" y="717"/>
                    </a:lnTo>
                    <a:lnTo>
                      <a:pt x="254" y="700"/>
                    </a:lnTo>
                    <a:lnTo>
                      <a:pt x="351" y="671"/>
                    </a:lnTo>
                    <a:lnTo>
                      <a:pt x="351" y="671"/>
                    </a:lnTo>
                    <a:lnTo>
                      <a:pt x="351" y="671"/>
                    </a:lnTo>
                    <a:lnTo>
                      <a:pt x="356" y="671"/>
                    </a:lnTo>
                    <a:lnTo>
                      <a:pt x="356" y="671"/>
                    </a:lnTo>
                    <a:lnTo>
                      <a:pt x="356" y="671"/>
                    </a:lnTo>
                    <a:lnTo>
                      <a:pt x="356" y="671"/>
                    </a:lnTo>
                    <a:lnTo>
                      <a:pt x="356" y="671"/>
                    </a:lnTo>
                    <a:lnTo>
                      <a:pt x="356" y="671"/>
                    </a:lnTo>
                    <a:lnTo>
                      <a:pt x="379" y="609"/>
                    </a:lnTo>
                    <a:lnTo>
                      <a:pt x="379" y="609"/>
                    </a:lnTo>
                    <a:lnTo>
                      <a:pt x="379" y="603"/>
                    </a:lnTo>
                    <a:lnTo>
                      <a:pt x="379" y="603"/>
                    </a:lnTo>
                    <a:lnTo>
                      <a:pt x="379" y="603"/>
                    </a:lnTo>
                    <a:lnTo>
                      <a:pt x="351" y="478"/>
                    </a:lnTo>
                    <a:lnTo>
                      <a:pt x="351" y="478"/>
                    </a:lnTo>
                    <a:lnTo>
                      <a:pt x="351" y="478"/>
                    </a:lnTo>
                    <a:lnTo>
                      <a:pt x="351" y="478"/>
                    </a:lnTo>
                    <a:lnTo>
                      <a:pt x="351" y="472"/>
                    </a:lnTo>
                    <a:lnTo>
                      <a:pt x="351" y="472"/>
                    </a:lnTo>
                    <a:lnTo>
                      <a:pt x="351" y="472"/>
                    </a:lnTo>
                    <a:lnTo>
                      <a:pt x="277" y="415"/>
                    </a:lnTo>
                    <a:lnTo>
                      <a:pt x="271" y="370"/>
                    </a:lnTo>
                    <a:lnTo>
                      <a:pt x="271" y="370"/>
                    </a:lnTo>
                    <a:lnTo>
                      <a:pt x="271" y="370"/>
                    </a:lnTo>
                    <a:lnTo>
                      <a:pt x="271" y="370"/>
                    </a:lnTo>
                    <a:lnTo>
                      <a:pt x="271" y="364"/>
                    </a:lnTo>
                    <a:lnTo>
                      <a:pt x="266" y="353"/>
                    </a:lnTo>
                    <a:lnTo>
                      <a:pt x="266" y="347"/>
                    </a:lnTo>
                    <a:lnTo>
                      <a:pt x="260" y="347"/>
                    </a:lnTo>
                    <a:lnTo>
                      <a:pt x="254" y="330"/>
                    </a:lnTo>
                    <a:lnTo>
                      <a:pt x="254" y="330"/>
                    </a:lnTo>
                    <a:lnTo>
                      <a:pt x="158" y="148"/>
                    </a:lnTo>
                    <a:lnTo>
                      <a:pt x="113" y="63"/>
                    </a:lnTo>
                    <a:lnTo>
                      <a:pt x="113" y="63"/>
                    </a:lnTo>
                    <a:lnTo>
                      <a:pt x="113" y="63"/>
                    </a:lnTo>
                    <a:lnTo>
                      <a:pt x="113" y="63"/>
                    </a:lnTo>
                    <a:lnTo>
                      <a:pt x="107" y="63"/>
                    </a:lnTo>
                    <a:lnTo>
                      <a:pt x="107" y="63"/>
                    </a:lnTo>
                    <a:lnTo>
                      <a:pt x="62" y="29"/>
                    </a:lnTo>
                    <a:close/>
                    <a:moveTo>
                      <a:pt x="51" y="46"/>
                    </a:moveTo>
                    <a:lnTo>
                      <a:pt x="96" y="74"/>
                    </a:lnTo>
                    <a:lnTo>
                      <a:pt x="141" y="160"/>
                    </a:lnTo>
                    <a:lnTo>
                      <a:pt x="243" y="336"/>
                    </a:lnTo>
                    <a:lnTo>
                      <a:pt x="243" y="342"/>
                    </a:lnTo>
                    <a:lnTo>
                      <a:pt x="232" y="342"/>
                    </a:lnTo>
                    <a:lnTo>
                      <a:pt x="232" y="342"/>
                    </a:lnTo>
                    <a:lnTo>
                      <a:pt x="226" y="342"/>
                    </a:lnTo>
                    <a:lnTo>
                      <a:pt x="175" y="347"/>
                    </a:lnTo>
                    <a:lnTo>
                      <a:pt x="147" y="347"/>
                    </a:lnTo>
                    <a:lnTo>
                      <a:pt x="141" y="347"/>
                    </a:lnTo>
                    <a:lnTo>
                      <a:pt x="124" y="245"/>
                    </a:lnTo>
                    <a:lnTo>
                      <a:pt x="124" y="245"/>
                    </a:lnTo>
                    <a:lnTo>
                      <a:pt x="124" y="245"/>
                    </a:lnTo>
                    <a:lnTo>
                      <a:pt x="124" y="239"/>
                    </a:lnTo>
                    <a:lnTo>
                      <a:pt x="124" y="239"/>
                    </a:lnTo>
                    <a:lnTo>
                      <a:pt x="124" y="239"/>
                    </a:lnTo>
                    <a:lnTo>
                      <a:pt x="124" y="239"/>
                    </a:lnTo>
                    <a:lnTo>
                      <a:pt x="124" y="239"/>
                    </a:lnTo>
                    <a:lnTo>
                      <a:pt x="124" y="239"/>
                    </a:lnTo>
                    <a:lnTo>
                      <a:pt x="119" y="239"/>
                    </a:lnTo>
                    <a:lnTo>
                      <a:pt x="56" y="199"/>
                    </a:lnTo>
                    <a:lnTo>
                      <a:pt x="28" y="103"/>
                    </a:lnTo>
                    <a:lnTo>
                      <a:pt x="51" y="46"/>
                    </a:lnTo>
                    <a:close/>
                    <a:moveTo>
                      <a:pt x="56" y="57"/>
                    </a:moveTo>
                    <a:lnTo>
                      <a:pt x="39" y="103"/>
                    </a:lnTo>
                    <a:lnTo>
                      <a:pt x="62" y="194"/>
                    </a:lnTo>
                    <a:lnTo>
                      <a:pt x="124" y="234"/>
                    </a:lnTo>
                    <a:lnTo>
                      <a:pt x="124" y="234"/>
                    </a:lnTo>
                    <a:lnTo>
                      <a:pt x="124" y="234"/>
                    </a:lnTo>
                    <a:lnTo>
                      <a:pt x="130" y="234"/>
                    </a:lnTo>
                    <a:lnTo>
                      <a:pt x="130" y="234"/>
                    </a:lnTo>
                    <a:lnTo>
                      <a:pt x="130" y="234"/>
                    </a:lnTo>
                    <a:lnTo>
                      <a:pt x="130" y="234"/>
                    </a:lnTo>
                    <a:lnTo>
                      <a:pt x="130" y="234"/>
                    </a:lnTo>
                    <a:lnTo>
                      <a:pt x="130" y="239"/>
                    </a:lnTo>
                    <a:lnTo>
                      <a:pt x="130" y="239"/>
                    </a:lnTo>
                    <a:lnTo>
                      <a:pt x="130" y="239"/>
                    </a:lnTo>
                    <a:lnTo>
                      <a:pt x="130" y="239"/>
                    </a:lnTo>
                    <a:lnTo>
                      <a:pt x="136" y="239"/>
                    </a:lnTo>
                    <a:lnTo>
                      <a:pt x="136" y="245"/>
                    </a:lnTo>
                    <a:lnTo>
                      <a:pt x="147" y="342"/>
                    </a:lnTo>
                    <a:lnTo>
                      <a:pt x="175" y="342"/>
                    </a:lnTo>
                    <a:lnTo>
                      <a:pt x="226" y="336"/>
                    </a:lnTo>
                    <a:lnTo>
                      <a:pt x="232" y="336"/>
                    </a:lnTo>
                    <a:lnTo>
                      <a:pt x="232" y="336"/>
                    </a:lnTo>
                    <a:lnTo>
                      <a:pt x="232" y="336"/>
                    </a:lnTo>
                    <a:lnTo>
                      <a:pt x="136" y="160"/>
                    </a:lnTo>
                    <a:lnTo>
                      <a:pt x="90" y="80"/>
                    </a:lnTo>
                    <a:lnTo>
                      <a:pt x="56" y="57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39" name="Freeform 11"/>
              <p:cNvSpPr>
                <a:spLocks noEditPoints="1"/>
              </p:cNvSpPr>
              <p:nvPr/>
            </p:nvSpPr>
            <p:spPr bwMode="auto">
              <a:xfrm>
                <a:off x="4752" y="768"/>
                <a:ext cx="402" cy="858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125" y="51"/>
                  </a:cxn>
                  <a:cxn ang="0">
                    <a:pos x="181" y="148"/>
                  </a:cxn>
                  <a:cxn ang="0">
                    <a:pos x="294" y="369"/>
                  </a:cxn>
                  <a:cxn ang="0">
                    <a:pos x="368" y="472"/>
                  </a:cxn>
                  <a:cxn ang="0">
                    <a:pos x="402" y="608"/>
                  </a:cxn>
                  <a:cxn ang="0">
                    <a:pos x="379" y="682"/>
                  </a:cxn>
                  <a:cxn ang="0">
                    <a:pos x="368" y="693"/>
                  </a:cxn>
                  <a:cxn ang="0">
                    <a:pos x="204" y="773"/>
                  </a:cxn>
                  <a:cxn ang="0">
                    <a:pos x="147" y="813"/>
                  </a:cxn>
                  <a:cxn ang="0">
                    <a:pos x="130" y="853"/>
                  </a:cxn>
                  <a:cxn ang="0">
                    <a:pos x="113" y="858"/>
                  </a:cxn>
                  <a:cxn ang="0">
                    <a:pos x="102" y="853"/>
                  </a:cxn>
                  <a:cxn ang="0">
                    <a:pos x="91" y="847"/>
                  </a:cxn>
                  <a:cxn ang="0">
                    <a:pos x="91" y="830"/>
                  </a:cxn>
                  <a:cxn ang="0">
                    <a:pos x="108" y="784"/>
                  </a:cxn>
                  <a:cxn ang="0">
                    <a:pos x="181" y="705"/>
                  </a:cxn>
                  <a:cxn ang="0">
                    <a:pos x="193" y="693"/>
                  </a:cxn>
                  <a:cxn ang="0">
                    <a:pos x="260" y="438"/>
                  </a:cxn>
                  <a:cxn ang="0">
                    <a:pos x="255" y="426"/>
                  </a:cxn>
                  <a:cxn ang="0">
                    <a:pos x="147" y="386"/>
                  </a:cxn>
                  <a:cxn ang="0">
                    <a:pos x="125" y="381"/>
                  </a:cxn>
                  <a:cxn ang="0">
                    <a:pos x="119" y="369"/>
                  </a:cxn>
                  <a:cxn ang="0">
                    <a:pos x="34" y="221"/>
                  </a:cxn>
                  <a:cxn ang="0">
                    <a:pos x="0" y="108"/>
                  </a:cxn>
                  <a:cxn ang="0">
                    <a:pos x="0" y="96"/>
                  </a:cxn>
                  <a:cxn ang="0">
                    <a:pos x="45" y="5"/>
                  </a:cxn>
                  <a:cxn ang="0">
                    <a:pos x="62" y="0"/>
                  </a:cxn>
                  <a:cxn ang="0">
                    <a:pos x="74" y="5"/>
                  </a:cxn>
                  <a:cxn ang="0">
                    <a:pos x="74" y="11"/>
                  </a:cxn>
                  <a:cxn ang="0">
                    <a:pos x="62" y="5"/>
                  </a:cxn>
                  <a:cxn ang="0">
                    <a:pos x="57" y="11"/>
                  </a:cxn>
                  <a:cxn ang="0">
                    <a:pos x="45" y="17"/>
                  </a:cxn>
                  <a:cxn ang="0">
                    <a:pos x="6" y="108"/>
                  </a:cxn>
                  <a:cxn ang="0">
                    <a:pos x="40" y="221"/>
                  </a:cxn>
                  <a:cxn ang="0">
                    <a:pos x="125" y="369"/>
                  </a:cxn>
                  <a:cxn ang="0">
                    <a:pos x="130" y="375"/>
                  </a:cxn>
                  <a:cxn ang="0">
                    <a:pos x="153" y="381"/>
                  </a:cxn>
                  <a:cxn ang="0">
                    <a:pos x="260" y="426"/>
                  </a:cxn>
                  <a:cxn ang="0">
                    <a:pos x="266" y="438"/>
                  </a:cxn>
                  <a:cxn ang="0">
                    <a:pos x="198" y="699"/>
                  </a:cxn>
                  <a:cxn ang="0">
                    <a:pos x="187" y="705"/>
                  </a:cxn>
                  <a:cxn ang="0">
                    <a:pos x="113" y="790"/>
                  </a:cxn>
                  <a:cxn ang="0">
                    <a:pos x="96" y="830"/>
                  </a:cxn>
                  <a:cxn ang="0">
                    <a:pos x="96" y="841"/>
                  </a:cxn>
                  <a:cxn ang="0">
                    <a:pos x="108" y="847"/>
                  </a:cxn>
                  <a:cxn ang="0">
                    <a:pos x="119" y="847"/>
                  </a:cxn>
                  <a:cxn ang="0">
                    <a:pos x="125" y="841"/>
                  </a:cxn>
                  <a:cxn ang="0">
                    <a:pos x="193" y="767"/>
                  </a:cxn>
                  <a:cxn ang="0">
                    <a:pos x="362" y="682"/>
                  </a:cxn>
                  <a:cxn ang="0">
                    <a:pos x="391" y="614"/>
                  </a:cxn>
                  <a:cxn ang="0">
                    <a:pos x="368" y="483"/>
                  </a:cxn>
                  <a:cxn ang="0">
                    <a:pos x="362" y="472"/>
                  </a:cxn>
                  <a:cxn ang="0">
                    <a:pos x="283" y="369"/>
                  </a:cxn>
                  <a:cxn ang="0">
                    <a:pos x="125" y="68"/>
                  </a:cxn>
                  <a:cxn ang="0">
                    <a:pos x="79" y="34"/>
                  </a:cxn>
                  <a:cxn ang="0">
                    <a:pos x="79" y="22"/>
                  </a:cxn>
                  <a:cxn ang="0">
                    <a:pos x="238" y="341"/>
                  </a:cxn>
                  <a:cxn ang="0">
                    <a:pos x="136" y="244"/>
                  </a:cxn>
                  <a:cxn ang="0">
                    <a:pos x="130" y="239"/>
                  </a:cxn>
                  <a:cxn ang="0">
                    <a:pos x="136" y="170"/>
                  </a:cxn>
                  <a:cxn ang="0">
                    <a:pos x="142" y="233"/>
                  </a:cxn>
                  <a:cxn ang="0">
                    <a:pos x="147" y="244"/>
                  </a:cxn>
                </a:cxnLst>
                <a:rect l="0" t="0" r="r" b="b"/>
                <a:pathLst>
                  <a:path w="402" h="858">
                    <a:moveTo>
                      <a:pt x="79" y="5"/>
                    </a:moveTo>
                    <a:lnTo>
                      <a:pt x="79" y="5"/>
                    </a:lnTo>
                    <a:lnTo>
                      <a:pt x="79" y="11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5" y="22"/>
                    </a:lnTo>
                    <a:lnTo>
                      <a:pt x="85" y="22"/>
                    </a:lnTo>
                    <a:lnTo>
                      <a:pt x="85" y="22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125" y="51"/>
                    </a:lnTo>
                    <a:lnTo>
                      <a:pt x="125" y="51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81" y="148"/>
                    </a:lnTo>
                    <a:lnTo>
                      <a:pt x="181" y="148"/>
                    </a:lnTo>
                    <a:lnTo>
                      <a:pt x="277" y="324"/>
                    </a:lnTo>
                    <a:lnTo>
                      <a:pt x="277" y="324"/>
                    </a:lnTo>
                    <a:lnTo>
                      <a:pt x="277" y="329"/>
                    </a:lnTo>
                    <a:lnTo>
                      <a:pt x="277" y="329"/>
                    </a:lnTo>
                    <a:lnTo>
                      <a:pt x="277" y="329"/>
                    </a:lnTo>
                    <a:lnTo>
                      <a:pt x="283" y="347"/>
                    </a:lnTo>
                    <a:lnTo>
                      <a:pt x="294" y="364"/>
                    </a:lnTo>
                    <a:lnTo>
                      <a:pt x="294" y="364"/>
                    </a:lnTo>
                    <a:lnTo>
                      <a:pt x="294" y="369"/>
                    </a:lnTo>
                    <a:lnTo>
                      <a:pt x="294" y="369"/>
                    </a:lnTo>
                    <a:lnTo>
                      <a:pt x="294" y="369"/>
                    </a:lnTo>
                    <a:lnTo>
                      <a:pt x="294" y="369"/>
                    </a:lnTo>
                    <a:lnTo>
                      <a:pt x="294" y="375"/>
                    </a:lnTo>
                    <a:lnTo>
                      <a:pt x="300" y="409"/>
                    </a:lnTo>
                    <a:lnTo>
                      <a:pt x="368" y="466"/>
                    </a:lnTo>
                    <a:lnTo>
                      <a:pt x="368" y="466"/>
                    </a:lnTo>
                    <a:lnTo>
                      <a:pt x="368" y="466"/>
                    </a:lnTo>
                    <a:lnTo>
                      <a:pt x="368" y="472"/>
                    </a:lnTo>
                    <a:lnTo>
                      <a:pt x="374" y="472"/>
                    </a:lnTo>
                    <a:lnTo>
                      <a:pt x="374" y="472"/>
                    </a:lnTo>
                    <a:lnTo>
                      <a:pt x="374" y="472"/>
                    </a:lnTo>
                    <a:lnTo>
                      <a:pt x="374" y="477"/>
                    </a:lnTo>
                    <a:lnTo>
                      <a:pt x="374" y="477"/>
                    </a:lnTo>
                    <a:lnTo>
                      <a:pt x="374" y="477"/>
                    </a:lnTo>
                    <a:lnTo>
                      <a:pt x="374" y="483"/>
                    </a:lnTo>
                    <a:lnTo>
                      <a:pt x="402" y="602"/>
                    </a:lnTo>
                    <a:lnTo>
                      <a:pt x="402" y="608"/>
                    </a:lnTo>
                    <a:lnTo>
                      <a:pt x="402" y="608"/>
                    </a:lnTo>
                    <a:lnTo>
                      <a:pt x="402" y="608"/>
                    </a:lnTo>
                    <a:lnTo>
                      <a:pt x="402" y="608"/>
                    </a:lnTo>
                    <a:lnTo>
                      <a:pt x="402" y="614"/>
                    </a:lnTo>
                    <a:lnTo>
                      <a:pt x="402" y="614"/>
                    </a:lnTo>
                    <a:lnTo>
                      <a:pt x="402" y="614"/>
                    </a:lnTo>
                    <a:lnTo>
                      <a:pt x="402" y="619"/>
                    </a:lnTo>
                    <a:lnTo>
                      <a:pt x="402" y="619"/>
                    </a:lnTo>
                    <a:lnTo>
                      <a:pt x="379" y="682"/>
                    </a:lnTo>
                    <a:lnTo>
                      <a:pt x="379" y="682"/>
                    </a:lnTo>
                    <a:lnTo>
                      <a:pt x="379" y="682"/>
                    </a:lnTo>
                    <a:lnTo>
                      <a:pt x="379" y="682"/>
                    </a:lnTo>
                    <a:lnTo>
                      <a:pt x="374" y="682"/>
                    </a:lnTo>
                    <a:lnTo>
                      <a:pt x="374" y="688"/>
                    </a:lnTo>
                    <a:lnTo>
                      <a:pt x="374" y="688"/>
                    </a:lnTo>
                    <a:lnTo>
                      <a:pt x="374" y="688"/>
                    </a:lnTo>
                    <a:lnTo>
                      <a:pt x="374" y="688"/>
                    </a:lnTo>
                    <a:lnTo>
                      <a:pt x="368" y="693"/>
                    </a:lnTo>
                    <a:lnTo>
                      <a:pt x="368" y="693"/>
                    </a:lnTo>
                    <a:lnTo>
                      <a:pt x="368" y="693"/>
                    </a:lnTo>
                    <a:lnTo>
                      <a:pt x="362" y="693"/>
                    </a:lnTo>
                    <a:lnTo>
                      <a:pt x="362" y="693"/>
                    </a:lnTo>
                    <a:lnTo>
                      <a:pt x="362" y="693"/>
                    </a:lnTo>
                    <a:lnTo>
                      <a:pt x="362" y="693"/>
                    </a:lnTo>
                    <a:lnTo>
                      <a:pt x="266" y="722"/>
                    </a:lnTo>
                    <a:lnTo>
                      <a:pt x="221" y="739"/>
                    </a:lnTo>
                    <a:lnTo>
                      <a:pt x="204" y="773"/>
                    </a:lnTo>
                    <a:lnTo>
                      <a:pt x="198" y="773"/>
                    </a:lnTo>
                    <a:lnTo>
                      <a:pt x="198" y="773"/>
                    </a:lnTo>
                    <a:lnTo>
                      <a:pt x="198" y="773"/>
                    </a:lnTo>
                    <a:lnTo>
                      <a:pt x="198" y="779"/>
                    </a:lnTo>
                    <a:lnTo>
                      <a:pt x="198" y="779"/>
                    </a:lnTo>
                    <a:lnTo>
                      <a:pt x="198" y="779"/>
                    </a:lnTo>
                    <a:lnTo>
                      <a:pt x="193" y="779"/>
                    </a:lnTo>
                    <a:lnTo>
                      <a:pt x="193" y="779"/>
                    </a:lnTo>
                    <a:lnTo>
                      <a:pt x="147" y="813"/>
                    </a:lnTo>
                    <a:lnTo>
                      <a:pt x="136" y="841"/>
                    </a:lnTo>
                    <a:lnTo>
                      <a:pt x="136" y="847"/>
                    </a:lnTo>
                    <a:lnTo>
                      <a:pt x="136" y="847"/>
                    </a:lnTo>
                    <a:lnTo>
                      <a:pt x="136" y="847"/>
                    </a:lnTo>
                    <a:lnTo>
                      <a:pt x="136" y="847"/>
                    </a:lnTo>
                    <a:lnTo>
                      <a:pt x="130" y="853"/>
                    </a:lnTo>
                    <a:lnTo>
                      <a:pt x="130" y="853"/>
                    </a:lnTo>
                    <a:lnTo>
                      <a:pt x="130" y="853"/>
                    </a:lnTo>
                    <a:lnTo>
                      <a:pt x="130" y="853"/>
                    </a:lnTo>
                    <a:lnTo>
                      <a:pt x="130" y="853"/>
                    </a:lnTo>
                    <a:lnTo>
                      <a:pt x="125" y="853"/>
                    </a:lnTo>
                    <a:lnTo>
                      <a:pt x="125" y="858"/>
                    </a:lnTo>
                    <a:lnTo>
                      <a:pt x="125" y="858"/>
                    </a:lnTo>
                    <a:lnTo>
                      <a:pt x="119" y="858"/>
                    </a:lnTo>
                    <a:lnTo>
                      <a:pt x="119" y="858"/>
                    </a:lnTo>
                    <a:lnTo>
                      <a:pt x="119" y="858"/>
                    </a:lnTo>
                    <a:lnTo>
                      <a:pt x="119" y="858"/>
                    </a:lnTo>
                    <a:lnTo>
                      <a:pt x="113" y="858"/>
                    </a:lnTo>
                    <a:lnTo>
                      <a:pt x="113" y="858"/>
                    </a:lnTo>
                    <a:lnTo>
                      <a:pt x="113" y="858"/>
                    </a:lnTo>
                    <a:lnTo>
                      <a:pt x="113" y="858"/>
                    </a:lnTo>
                    <a:lnTo>
                      <a:pt x="108" y="858"/>
                    </a:lnTo>
                    <a:lnTo>
                      <a:pt x="108" y="858"/>
                    </a:lnTo>
                    <a:lnTo>
                      <a:pt x="108" y="858"/>
                    </a:lnTo>
                    <a:lnTo>
                      <a:pt x="102" y="858"/>
                    </a:lnTo>
                    <a:lnTo>
                      <a:pt x="102" y="858"/>
                    </a:lnTo>
                    <a:lnTo>
                      <a:pt x="102" y="853"/>
                    </a:lnTo>
                    <a:lnTo>
                      <a:pt x="96" y="853"/>
                    </a:lnTo>
                    <a:lnTo>
                      <a:pt x="96" y="853"/>
                    </a:lnTo>
                    <a:lnTo>
                      <a:pt x="96" y="853"/>
                    </a:lnTo>
                    <a:lnTo>
                      <a:pt x="96" y="853"/>
                    </a:lnTo>
                    <a:lnTo>
                      <a:pt x="96" y="853"/>
                    </a:lnTo>
                    <a:lnTo>
                      <a:pt x="91" y="847"/>
                    </a:lnTo>
                    <a:lnTo>
                      <a:pt x="91" y="847"/>
                    </a:lnTo>
                    <a:lnTo>
                      <a:pt x="91" y="847"/>
                    </a:lnTo>
                    <a:lnTo>
                      <a:pt x="91" y="847"/>
                    </a:lnTo>
                    <a:lnTo>
                      <a:pt x="91" y="841"/>
                    </a:lnTo>
                    <a:lnTo>
                      <a:pt x="91" y="841"/>
                    </a:lnTo>
                    <a:lnTo>
                      <a:pt x="91" y="841"/>
                    </a:lnTo>
                    <a:lnTo>
                      <a:pt x="91" y="841"/>
                    </a:lnTo>
                    <a:lnTo>
                      <a:pt x="91" y="836"/>
                    </a:lnTo>
                    <a:lnTo>
                      <a:pt x="91" y="836"/>
                    </a:lnTo>
                    <a:lnTo>
                      <a:pt x="91" y="836"/>
                    </a:lnTo>
                    <a:lnTo>
                      <a:pt x="91" y="830"/>
                    </a:lnTo>
                    <a:lnTo>
                      <a:pt x="91" y="830"/>
                    </a:lnTo>
                    <a:lnTo>
                      <a:pt x="91" y="830"/>
                    </a:lnTo>
                    <a:lnTo>
                      <a:pt x="91" y="830"/>
                    </a:lnTo>
                    <a:lnTo>
                      <a:pt x="91" y="824"/>
                    </a:lnTo>
                    <a:lnTo>
                      <a:pt x="91" y="824"/>
                    </a:lnTo>
                    <a:lnTo>
                      <a:pt x="91" y="824"/>
                    </a:lnTo>
                    <a:lnTo>
                      <a:pt x="108" y="784"/>
                    </a:lnTo>
                    <a:lnTo>
                      <a:pt x="108" y="784"/>
                    </a:lnTo>
                    <a:lnTo>
                      <a:pt x="108" y="784"/>
                    </a:lnTo>
                    <a:lnTo>
                      <a:pt x="108" y="784"/>
                    </a:lnTo>
                    <a:lnTo>
                      <a:pt x="108" y="784"/>
                    </a:lnTo>
                    <a:lnTo>
                      <a:pt x="113" y="779"/>
                    </a:lnTo>
                    <a:lnTo>
                      <a:pt x="113" y="779"/>
                    </a:lnTo>
                    <a:lnTo>
                      <a:pt x="113" y="779"/>
                    </a:lnTo>
                    <a:lnTo>
                      <a:pt x="113" y="779"/>
                    </a:lnTo>
                    <a:lnTo>
                      <a:pt x="159" y="745"/>
                    </a:lnTo>
                    <a:lnTo>
                      <a:pt x="181" y="705"/>
                    </a:lnTo>
                    <a:lnTo>
                      <a:pt x="181" y="705"/>
                    </a:lnTo>
                    <a:lnTo>
                      <a:pt x="181" y="705"/>
                    </a:lnTo>
                    <a:lnTo>
                      <a:pt x="181" y="699"/>
                    </a:lnTo>
                    <a:lnTo>
                      <a:pt x="181" y="699"/>
                    </a:lnTo>
                    <a:lnTo>
                      <a:pt x="187" y="699"/>
                    </a:lnTo>
                    <a:lnTo>
                      <a:pt x="187" y="699"/>
                    </a:lnTo>
                    <a:lnTo>
                      <a:pt x="187" y="699"/>
                    </a:lnTo>
                    <a:lnTo>
                      <a:pt x="187" y="693"/>
                    </a:lnTo>
                    <a:lnTo>
                      <a:pt x="193" y="693"/>
                    </a:lnTo>
                    <a:lnTo>
                      <a:pt x="193" y="693"/>
                    </a:lnTo>
                    <a:lnTo>
                      <a:pt x="193" y="693"/>
                    </a:lnTo>
                    <a:lnTo>
                      <a:pt x="193" y="693"/>
                    </a:lnTo>
                    <a:lnTo>
                      <a:pt x="249" y="671"/>
                    </a:lnTo>
                    <a:lnTo>
                      <a:pt x="255" y="671"/>
                    </a:lnTo>
                    <a:lnTo>
                      <a:pt x="334" y="648"/>
                    </a:lnTo>
                    <a:lnTo>
                      <a:pt x="351" y="608"/>
                    </a:lnTo>
                    <a:lnTo>
                      <a:pt x="328" y="500"/>
                    </a:lnTo>
                    <a:lnTo>
                      <a:pt x="260" y="443"/>
                    </a:lnTo>
                    <a:lnTo>
                      <a:pt x="260" y="443"/>
                    </a:lnTo>
                    <a:lnTo>
                      <a:pt x="260" y="438"/>
                    </a:lnTo>
                    <a:lnTo>
                      <a:pt x="260" y="438"/>
                    </a:lnTo>
                    <a:lnTo>
                      <a:pt x="255" y="438"/>
                    </a:lnTo>
                    <a:lnTo>
                      <a:pt x="255" y="438"/>
                    </a:lnTo>
                    <a:lnTo>
                      <a:pt x="255" y="432"/>
                    </a:lnTo>
                    <a:lnTo>
                      <a:pt x="255" y="432"/>
                    </a:lnTo>
                    <a:lnTo>
                      <a:pt x="255" y="432"/>
                    </a:lnTo>
                    <a:lnTo>
                      <a:pt x="255" y="432"/>
                    </a:lnTo>
                    <a:lnTo>
                      <a:pt x="255" y="426"/>
                    </a:lnTo>
                    <a:lnTo>
                      <a:pt x="255" y="426"/>
                    </a:lnTo>
                    <a:lnTo>
                      <a:pt x="249" y="386"/>
                    </a:lnTo>
                    <a:lnTo>
                      <a:pt x="243" y="381"/>
                    </a:lnTo>
                    <a:lnTo>
                      <a:pt x="238" y="381"/>
                    </a:lnTo>
                    <a:lnTo>
                      <a:pt x="187" y="386"/>
                    </a:lnTo>
                    <a:lnTo>
                      <a:pt x="181" y="386"/>
                    </a:lnTo>
                    <a:lnTo>
                      <a:pt x="181" y="386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47" y="386"/>
                    </a:lnTo>
                    <a:lnTo>
                      <a:pt x="147" y="386"/>
                    </a:lnTo>
                    <a:lnTo>
                      <a:pt x="136" y="386"/>
                    </a:lnTo>
                    <a:lnTo>
                      <a:pt x="136" y="386"/>
                    </a:lnTo>
                    <a:lnTo>
                      <a:pt x="130" y="386"/>
                    </a:lnTo>
                    <a:lnTo>
                      <a:pt x="130" y="381"/>
                    </a:lnTo>
                    <a:lnTo>
                      <a:pt x="130" y="381"/>
                    </a:lnTo>
                    <a:lnTo>
                      <a:pt x="130" y="381"/>
                    </a:lnTo>
                    <a:lnTo>
                      <a:pt x="125" y="381"/>
                    </a:lnTo>
                    <a:lnTo>
                      <a:pt x="125" y="381"/>
                    </a:lnTo>
                    <a:lnTo>
                      <a:pt x="125" y="381"/>
                    </a:lnTo>
                    <a:lnTo>
                      <a:pt x="125" y="381"/>
                    </a:lnTo>
                    <a:lnTo>
                      <a:pt x="125" y="375"/>
                    </a:lnTo>
                    <a:lnTo>
                      <a:pt x="119" y="375"/>
                    </a:lnTo>
                    <a:lnTo>
                      <a:pt x="119" y="375"/>
                    </a:lnTo>
                    <a:lnTo>
                      <a:pt x="119" y="375"/>
                    </a:lnTo>
                    <a:lnTo>
                      <a:pt x="119" y="369"/>
                    </a:lnTo>
                    <a:lnTo>
                      <a:pt x="119" y="369"/>
                    </a:lnTo>
                    <a:lnTo>
                      <a:pt x="119" y="369"/>
                    </a:lnTo>
                    <a:lnTo>
                      <a:pt x="119" y="369"/>
                    </a:lnTo>
                    <a:lnTo>
                      <a:pt x="119" y="364"/>
                    </a:lnTo>
                    <a:lnTo>
                      <a:pt x="102" y="267"/>
                    </a:lnTo>
                    <a:lnTo>
                      <a:pt x="40" y="227"/>
                    </a:lnTo>
                    <a:lnTo>
                      <a:pt x="40" y="227"/>
                    </a:lnTo>
                    <a:lnTo>
                      <a:pt x="40" y="227"/>
                    </a:lnTo>
                    <a:lnTo>
                      <a:pt x="34" y="227"/>
                    </a:lnTo>
                    <a:lnTo>
                      <a:pt x="34" y="227"/>
                    </a:lnTo>
                    <a:lnTo>
                      <a:pt x="34" y="221"/>
                    </a:lnTo>
                    <a:lnTo>
                      <a:pt x="34" y="221"/>
                    </a:lnTo>
                    <a:lnTo>
                      <a:pt x="34" y="221"/>
                    </a:lnTo>
                    <a:lnTo>
                      <a:pt x="28" y="221"/>
                    </a:lnTo>
                    <a:lnTo>
                      <a:pt x="28" y="216"/>
                    </a:lnTo>
                    <a:lnTo>
                      <a:pt x="28" y="216"/>
                    </a:lnTo>
                    <a:lnTo>
                      <a:pt x="28" y="21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40" y="17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5" y="11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9" y="5"/>
                    </a:lnTo>
                    <a:lnTo>
                      <a:pt x="79" y="5"/>
                    </a:lnTo>
                    <a:lnTo>
                      <a:pt x="79" y="5"/>
                    </a:lnTo>
                    <a:close/>
                    <a:moveTo>
                      <a:pt x="79" y="17"/>
                    </a:moveTo>
                    <a:lnTo>
                      <a:pt x="74" y="17"/>
                    </a:lnTo>
                    <a:lnTo>
                      <a:pt x="74" y="17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57" y="5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11" y="108"/>
                    </a:lnTo>
                    <a:lnTo>
                      <a:pt x="11" y="113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40" y="221"/>
                    </a:lnTo>
                    <a:lnTo>
                      <a:pt x="45" y="221"/>
                    </a:lnTo>
                    <a:lnTo>
                      <a:pt x="45" y="221"/>
                    </a:lnTo>
                    <a:lnTo>
                      <a:pt x="45" y="221"/>
                    </a:lnTo>
                    <a:lnTo>
                      <a:pt x="45" y="221"/>
                    </a:lnTo>
                    <a:lnTo>
                      <a:pt x="108" y="261"/>
                    </a:lnTo>
                    <a:lnTo>
                      <a:pt x="125" y="364"/>
                    </a:lnTo>
                    <a:lnTo>
                      <a:pt x="125" y="364"/>
                    </a:lnTo>
                    <a:lnTo>
                      <a:pt x="125" y="364"/>
                    </a:lnTo>
                    <a:lnTo>
                      <a:pt x="125" y="369"/>
                    </a:lnTo>
                    <a:lnTo>
                      <a:pt x="125" y="369"/>
                    </a:lnTo>
                    <a:lnTo>
                      <a:pt x="125" y="369"/>
                    </a:lnTo>
                    <a:lnTo>
                      <a:pt x="125" y="369"/>
                    </a:lnTo>
                    <a:lnTo>
                      <a:pt x="130" y="369"/>
                    </a:lnTo>
                    <a:lnTo>
                      <a:pt x="130" y="369"/>
                    </a:lnTo>
                    <a:lnTo>
                      <a:pt x="130" y="369"/>
                    </a:lnTo>
                    <a:lnTo>
                      <a:pt x="130" y="375"/>
                    </a:lnTo>
                    <a:lnTo>
                      <a:pt x="130" y="375"/>
                    </a:lnTo>
                    <a:lnTo>
                      <a:pt x="130" y="375"/>
                    </a:lnTo>
                    <a:lnTo>
                      <a:pt x="130" y="375"/>
                    </a:lnTo>
                    <a:lnTo>
                      <a:pt x="136" y="375"/>
                    </a:lnTo>
                    <a:lnTo>
                      <a:pt x="136" y="375"/>
                    </a:lnTo>
                    <a:lnTo>
                      <a:pt x="136" y="375"/>
                    </a:lnTo>
                    <a:lnTo>
                      <a:pt x="136" y="375"/>
                    </a:lnTo>
                    <a:lnTo>
                      <a:pt x="147" y="381"/>
                    </a:lnTo>
                    <a:lnTo>
                      <a:pt x="147" y="381"/>
                    </a:lnTo>
                    <a:lnTo>
                      <a:pt x="153" y="381"/>
                    </a:lnTo>
                    <a:lnTo>
                      <a:pt x="153" y="381"/>
                    </a:lnTo>
                    <a:lnTo>
                      <a:pt x="181" y="381"/>
                    </a:lnTo>
                    <a:lnTo>
                      <a:pt x="181" y="381"/>
                    </a:lnTo>
                    <a:lnTo>
                      <a:pt x="181" y="381"/>
                    </a:lnTo>
                    <a:lnTo>
                      <a:pt x="238" y="375"/>
                    </a:lnTo>
                    <a:lnTo>
                      <a:pt x="249" y="375"/>
                    </a:lnTo>
                    <a:lnTo>
                      <a:pt x="255" y="381"/>
                    </a:lnTo>
                    <a:lnTo>
                      <a:pt x="260" y="426"/>
                    </a:lnTo>
                    <a:lnTo>
                      <a:pt x="260" y="426"/>
                    </a:lnTo>
                    <a:lnTo>
                      <a:pt x="260" y="426"/>
                    </a:lnTo>
                    <a:lnTo>
                      <a:pt x="260" y="426"/>
                    </a:lnTo>
                    <a:lnTo>
                      <a:pt x="260" y="432"/>
                    </a:lnTo>
                    <a:lnTo>
                      <a:pt x="260" y="432"/>
                    </a:lnTo>
                    <a:lnTo>
                      <a:pt x="260" y="432"/>
                    </a:lnTo>
                    <a:lnTo>
                      <a:pt x="266" y="432"/>
                    </a:lnTo>
                    <a:lnTo>
                      <a:pt x="266" y="432"/>
                    </a:lnTo>
                    <a:lnTo>
                      <a:pt x="266" y="432"/>
                    </a:lnTo>
                    <a:lnTo>
                      <a:pt x="266" y="438"/>
                    </a:lnTo>
                    <a:lnTo>
                      <a:pt x="266" y="438"/>
                    </a:lnTo>
                    <a:lnTo>
                      <a:pt x="266" y="438"/>
                    </a:lnTo>
                    <a:lnTo>
                      <a:pt x="334" y="494"/>
                    </a:lnTo>
                    <a:lnTo>
                      <a:pt x="357" y="608"/>
                    </a:lnTo>
                    <a:lnTo>
                      <a:pt x="340" y="659"/>
                    </a:lnTo>
                    <a:lnTo>
                      <a:pt x="255" y="682"/>
                    </a:lnTo>
                    <a:lnTo>
                      <a:pt x="255" y="682"/>
                    </a:lnTo>
                    <a:lnTo>
                      <a:pt x="255" y="682"/>
                    </a:lnTo>
                    <a:lnTo>
                      <a:pt x="198" y="699"/>
                    </a:lnTo>
                    <a:lnTo>
                      <a:pt x="198" y="699"/>
                    </a:lnTo>
                    <a:lnTo>
                      <a:pt x="193" y="699"/>
                    </a:lnTo>
                    <a:lnTo>
                      <a:pt x="193" y="705"/>
                    </a:lnTo>
                    <a:lnTo>
                      <a:pt x="193" y="705"/>
                    </a:lnTo>
                    <a:lnTo>
                      <a:pt x="193" y="705"/>
                    </a:lnTo>
                    <a:lnTo>
                      <a:pt x="193" y="705"/>
                    </a:lnTo>
                    <a:lnTo>
                      <a:pt x="193" y="705"/>
                    </a:lnTo>
                    <a:lnTo>
                      <a:pt x="193" y="705"/>
                    </a:lnTo>
                    <a:lnTo>
                      <a:pt x="187" y="705"/>
                    </a:lnTo>
                    <a:lnTo>
                      <a:pt x="187" y="705"/>
                    </a:lnTo>
                    <a:lnTo>
                      <a:pt x="187" y="710"/>
                    </a:lnTo>
                    <a:lnTo>
                      <a:pt x="164" y="750"/>
                    </a:lnTo>
                    <a:lnTo>
                      <a:pt x="119" y="784"/>
                    </a:lnTo>
                    <a:lnTo>
                      <a:pt x="119" y="784"/>
                    </a:lnTo>
                    <a:lnTo>
                      <a:pt x="119" y="784"/>
                    </a:lnTo>
                    <a:lnTo>
                      <a:pt x="119" y="784"/>
                    </a:lnTo>
                    <a:lnTo>
                      <a:pt x="119" y="784"/>
                    </a:lnTo>
                    <a:lnTo>
                      <a:pt x="113" y="790"/>
                    </a:lnTo>
                    <a:lnTo>
                      <a:pt x="113" y="790"/>
                    </a:lnTo>
                    <a:lnTo>
                      <a:pt x="113" y="790"/>
                    </a:lnTo>
                    <a:lnTo>
                      <a:pt x="113" y="790"/>
                    </a:lnTo>
                    <a:lnTo>
                      <a:pt x="96" y="824"/>
                    </a:lnTo>
                    <a:lnTo>
                      <a:pt x="96" y="830"/>
                    </a:lnTo>
                    <a:lnTo>
                      <a:pt x="96" y="830"/>
                    </a:lnTo>
                    <a:lnTo>
                      <a:pt x="96" y="830"/>
                    </a:lnTo>
                    <a:lnTo>
                      <a:pt x="96" y="830"/>
                    </a:lnTo>
                    <a:lnTo>
                      <a:pt x="96" y="830"/>
                    </a:lnTo>
                    <a:lnTo>
                      <a:pt x="96" y="830"/>
                    </a:lnTo>
                    <a:lnTo>
                      <a:pt x="96" y="836"/>
                    </a:lnTo>
                    <a:lnTo>
                      <a:pt x="96" y="836"/>
                    </a:lnTo>
                    <a:lnTo>
                      <a:pt x="96" y="836"/>
                    </a:lnTo>
                    <a:lnTo>
                      <a:pt x="96" y="836"/>
                    </a:lnTo>
                    <a:lnTo>
                      <a:pt x="96" y="836"/>
                    </a:lnTo>
                    <a:lnTo>
                      <a:pt x="96" y="841"/>
                    </a:lnTo>
                    <a:lnTo>
                      <a:pt x="96" y="841"/>
                    </a:lnTo>
                    <a:lnTo>
                      <a:pt x="96" y="841"/>
                    </a:lnTo>
                    <a:lnTo>
                      <a:pt x="96" y="841"/>
                    </a:lnTo>
                    <a:lnTo>
                      <a:pt x="102" y="841"/>
                    </a:lnTo>
                    <a:lnTo>
                      <a:pt x="102" y="847"/>
                    </a:lnTo>
                    <a:lnTo>
                      <a:pt x="102" y="847"/>
                    </a:lnTo>
                    <a:lnTo>
                      <a:pt x="102" y="847"/>
                    </a:lnTo>
                    <a:lnTo>
                      <a:pt x="102" y="847"/>
                    </a:lnTo>
                    <a:lnTo>
                      <a:pt x="108" y="847"/>
                    </a:lnTo>
                    <a:lnTo>
                      <a:pt x="108" y="847"/>
                    </a:lnTo>
                    <a:lnTo>
                      <a:pt x="108" y="847"/>
                    </a:lnTo>
                    <a:lnTo>
                      <a:pt x="108" y="847"/>
                    </a:lnTo>
                    <a:lnTo>
                      <a:pt x="108" y="847"/>
                    </a:lnTo>
                    <a:lnTo>
                      <a:pt x="113" y="853"/>
                    </a:lnTo>
                    <a:lnTo>
                      <a:pt x="113" y="853"/>
                    </a:lnTo>
                    <a:lnTo>
                      <a:pt x="113" y="853"/>
                    </a:lnTo>
                    <a:lnTo>
                      <a:pt x="113" y="853"/>
                    </a:lnTo>
                    <a:lnTo>
                      <a:pt x="113" y="853"/>
                    </a:lnTo>
                    <a:lnTo>
                      <a:pt x="119" y="853"/>
                    </a:lnTo>
                    <a:lnTo>
                      <a:pt x="119" y="847"/>
                    </a:lnTo>
                    <a:lnTo>
                      <a:pt x="119" y="847"/>
                    </a:lnTo>
                    <a:lnTo>
                      <a:pt x="119" y="847"/>
                    </a:lnTo>
                    <a:lnTo>
                      <a:pt x="119" y="847"/>
                    </a:lnTo>
                    <a:lnTo>
                      <a:pt x="125" y="847"/>
                    </a:lnTo>
                    <a:lnTo>
                      <a:pt x="125" y="847"/>
                    </a:lnTo>
                    <a:lnTo>
                      <a:pt x="125" y="847"/>
                    </a:lnTo>
                    <a:lnTo>
                      <a:pt x="125" y="847"/>
                    </a:lnTo>
                    <a:lnTo>
                      <a:pt x="125" y="847"/>
                    </a:lnTo>
                    <a:lnTo>
                      <a:pt x="125" y="847"/>
                    </a:lnTo>
                    <a:lnTo>
                      <a:pt x="125" y="841"/>
                    </a:lnTo>
                    <a:lnTo>
                      <a:pt x="130" y="841"/>
                    </a:lnTo>
                    <a:lnTo>
                      <a:pt x="130" y="841"/>
                    </a:lnTo>
                    <a:lnTo>
                      <a:pt x="130" y="841"/>
                    </a:lnTo>
                    <a:lnTo>
                      <a:pt x="142" y="807"/>
                    </a:lnTo>
                    <a:lnTo>
                      <a:pt x="187" y="773"/>
                    </a:lnTo>
                    <a:lnTo>
                      <a:pt x="193" y="773"/>
                    </a:lnTo>
                    <a:lnTo>
                      <a:pt x="193" y="773"/>
                    </a:lnTo>
                    <a:lnTo>
                      <a:pt x="193" y="767"/>
                    </a:lnTo>
                    <a:lnTo>
                      <a:pt x="193" y="767"/>
                    </a:lnTo>
                    <a:lnTo>
                      <a:pt x="193" y="767"/>
                    </a:lnTo>
                    <a:lnTo>
                      <a:pt x="215" y="728"/>
                    </a:lnTo>
                    <a:lnTo>
                      <a:pt x="266" y="710"/>
                    </a:lnTo>
                    <a:lnTo>
                      <a:pt x="357" y="688"/>
                    </a:lnTo>
                    <a:lnTo>
                      <a:pt x="362" y="688"/>
                    </a:lnTo>
                    <a:lnTo>
                      <a:pt x="362" y="688"/>
                    </a:lnTo>
                    <a:lnTo>
                      <a:pt x="362" y="688"/>
                    </a:lnTo>
                    <a:lnTo>
                      <a:pt x="362" y="682"/>
                    </a:lnTo>
                    <a:lnTo>
                      <a:pt x="362" y="682"/>
                    </a:lnTo>
                    <a:lnTo>
                      <a:pt x="362" y="682"/>
                    </a:lnTo>
                    <a:lnTo>
                      <a:pt x="368" y="682"/>
                    </a:lnTo>
                    <a:lnTo>
                      <a:pt x="368" y="682"/>
                    </a:lnTo>
                    <a:lnTo>
                      <a:pt x="368" y="682"/>
                    </a:lnTo>
                    <a:lnTo>
                      <a:pt x="368" y="682"/>
                    </a:lnTo>
                    <a:lnTo>
                      <a:pt x="368" y="676"/>
                    </a:lnTo>
                    <a:lnTo>
                      <a:pt x="368" y="676"/>
                    </a:lnTo>
                    <a:lnTo>
                      <a:pt x="374" y="676"/>
                    </a:lnTo>
                    <a:lnTo>
                      <a:pt x="391" y="614"/>
                    </a:lnTo>
                    <a:lnTo>
                      <a:pt x="391" y="614"/>
                    </a:lnTo>
                    <a:lnTo>
                      <a:pt x="391" y="614"/>
                    </a:lnTo>
                    <a:lnTo>
                      <a:pt x="391" y="614"/>
                    </a:lnTo>
                    <a:lnTo>
                      <a:pt x="391" y="614"/>
                    </a:lnTo>
                    <a:lnTo>
                      <a:pt x="391" y="608"/>
                    </a:lnTo>
                    <a:lnTo>
                      <a:pt x="391" y="608"/>
                    </a:lnTo>
                    <a:lnTo>
                      <a:pt x="391" y="608"/>
                    </a:lnTo>
                    <a:lnTo>
                      <a:pt x="391" y="608"/>
                    </a:lnTo>
                    <a:lnTo>
                      <a:pt x="368" y="483"/>
                    </a:lnTo>
                    <a:lnTo>
                      <a:pt x="368" y="483"/>
                    </a:lnTo>
                    <a:lnTo>
                      <a:pt x="368" y="477"/>
                    </a:lnTo>
                    <a:lnTo>
                      <a:pt x="362" y="477"/>
                    </a:lnTo>
                    <a:lnTo>
                      <a:pt x="362" y="477"/>
                    </a:lnTo>
                    <a:lnTo>
                      <a:pt x="362" y="477"/>
                    </a:lnTo>
                    <a:lnTo>
                      <a:pt x="362" y="477"/>
                    </a:lnTo>
                    <a:lnTo>
                      <a:pt x="362" y="477"/>
                    </a:lnTo>
                    <a:lnTo>
                      <a:pt x="362" y="472"/>
                    </a:lnTo>
                    <a:lnTo>
                      <a:pt x="362" y="472"/>
                    </a:lnTo>
                    <a:lnTo>
                      <a:pt x="362" y="472"/>
                    </a:lnTo>
                    <a:lnTo>
                      <a:pt x="294" y="415"/>
                    </a:lnTo>
                    <a:lnTo>
                      <a:pt x="289" y="375"/>
                    </a:lnTo>
                    <a:lnTo>
                      <a:pt x="289" y="375"/>
                    </a:lnTo>
                    <a:lnTo>
                      <a:pt x="289" y="369"/>
                    </a:lnTo>
                    <a:lnTo>
                      <a:pt x="289" y="369"/>
                    </a:lnTo>
                    <a:lnTo>
                      <a:pt x="289" y="369"/>
                    </a:lnTo>
                    <a:lnTo>
                      <a:pt x="289" y="369"/>
                    </a:lnTo>
                    <a:lnTo>
                      <a:pt x="283" y="369"/>
                    </a:lnTo>
                    <a:lnTo>
                      <a:pt x="277" y="352"/>
                    </a:lnTo>
                    <a:lnTo>
                      <a:pt x="272" y="329"/>
                    </a:lnTo>
                    <a:lnTo>
                      <a:pt x="272" y="329"/>
                    </a:lnTo>
                    <a:lnTo>
                      <a:pt x="272" y="329"/>
                    </a:lnTo>
                    <a:lnTo>
                      <a:pt x="272" y="329"/>
                    </a:lnTo>
                    <a:lnTo>
                      <a:pt x="272" y="329"/>
                    </a:lnTo>
                    <a:lnTo>
                      <a:pt x="170" y="148"/>
                    </a:lnTo>
                    <a:lnTo>
                      <a:pt x="125" y="68"/>
                    </a:lnTo>
                    <a:lnTo>
                      <a:pt x="125" y="68"/>
                    </a:lnTo>
                    <a:lnTo>
                      <a:pt x="125" y="62"/>
                    </a:lnTo>
                    <a:lnTo>
                      <a:pt x="125" y="62"/>
                    </a:lnTo>
                    <a:lnTo>
                      <a:pt x="125" y="6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17"/>
                    </a:lnTo>
                    <a:lnTo>
                      <a:pt x="79" y="17"/>
                    </a:lnTo>
                    <a:lnTo>
                      <a:pt x="79" y="17"/>
                    </a:lnTo>
                    <a:lnTo>
                      <a:pt x="79" y="17"/>
                    </a:lnTo>
                    <a:close/>
                    <a:moveTo>
                      <a:pt x="62" y="62"/>
                    </a:moveTo>
                    <a:lnTo>
                      <a:pt x="96" y="85"/>
                    </a:lnTo>
                    <a:lnTo>
                      <a:pt x="142" y="165"/>
                    </a:lnTo>
                    <a:lnTo>
                      <a:pt x="238" y="341"/>
                    </a:lnTo>
                    <a:lnTo>
                      <a:pt x="238" y="341"/>
                    </a:lnTo>
                    <a:lnTo>
                      <a:pt x="238" y="341"/>
                    </a:lnTo>
                    <a:lnTo>
                      <a:pt x="232" y="341"/>
                    </a:lnTo>
                    <a:lnTo>
                      <a:pt x="181" y="347"/>
                    </a:lnTo>
                    <a:lnTo>
                      <a:pt x="153" y="347"/>
                    </a:lnTo>
                    <a:lnTo>
                      <a:pt x="142" y="250"/>
                    </a:lnTo>
                    <a:lnTo>
                      <a:pt x="142" y="244"/>
                    </a:lnTo>
                    <a:lnTo>
                      <a:pt x="136" y="244"/>
                    </a:lnTo>
                    <a:lnTo>
                      <a:pt x="136" y="244"/>
                    </a:lnTo>
                    <a:lnTo>
                      <a:pt x="136" y="244"/>
                    </a:lnTo>
                    <a:lnTo>
                      <a:pt x="136" y="244"/>
                    </a:lnTo>
                    <a:lnTo>
                      <a:pt x="136" y="239"/>
                    </a:lnTo>
                    <a:lnTo>
                      <a:pt x="136" y="239"/>
                    </a:lnTo>
                    <a:lnTo>
                      <a:pt x="136" y="239"/>
                    </a:lnTo>
                    <a:lnTo>
                      <a:pt x="136" y="239"/>
                    </a:lnTo>
                    <a:lnTo>
                      <a:pt x="136" y="239"/>
                    </a:lnTo>
                    <a:lnTo>
                      <a:pt x="130" y="239"/>
                    </a:lnTo>
                    <a:lnTo>
                      <a:pt x="130" y="239"/>
                    </a:lnTo>
                    <a:lnTo>
                      <a:pt x="130" y="239"/>
                    </a:lnTo>
                    <a:lnTo>
                      <a:pt x="68" y="199"/>
                    </a:lnTo>
                    <a:lnTo>
                      <a:pt x="45" y="108"/>
                    </a:lnTo>
                    <a:lnTo>
                      <a:pt x="62" y="62"/>
                    </a:lnTo>
                    <a:close/>
                    <a:moveTo>
                      <a:pt x="147" y="244"/>
                    </a:moveTo>
                    <a:lnTo>
                      <a:pt x="164" y="335"/>
                    </a:lnTo>
                    <a:lnTo>
                      <a:pt x="181" y="335"/>
                    </a:lnTo>
                    <a:lnTo>
                      <a:pt x="221" y="329"/>
                    </a:lnTo>
                    <a:lnTo>
                      <a:pt x="136" y="170"/>
                    </a:lnTo>
                    <a:lnTo>
                      <a:pt x="91" y="91"/>
                    </a:lnTo>
                    <a:lnTo>
                      <a:pt x="68" y="79"/>
                    </a:lnTo>
                    <a:lnTo>
                      <a:pt x="51" y="108"/>
                    </a:lnTo>
                    <a:lnTo>
                      <a:pt x="74" y="193"/>
                    </a:lnTo>
                    <a:lnTo>
                      <a:pt x="136" y="227"/>
                    </a:lnTo>
                    <a:lnTo>
                      <a:pt x="136" y="227"/>
                    </a:lnTo>
                    <a:lnTo>
                      <a:pt x="136" y="233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2" y="239"/>
                    </a:lnTo>
                    <a:lnTo>
                      <a:pt x="142" y="23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7" y="244"/>
                    </a:lnTo>
                    <a:lnTo>
                      <a:pt x="147" y="244"/>
                    </a:lnTo>
                    <a:lnTo>
                      <a:pt x="147" y="244"/>
                    </a:lnTo>
                    <a:lnTo>
                      <a:pt x="147" y="244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212" y="1356"/>
              <a:ext cx="383" cy="393"/>
              <a:chOff x="4368" y="768"/>
              <a:chExt cx="402" cy="438"/>
            </a:xfrm>
          </p:grpSpPr>
          <p:sp>
            <p:nvSpPr>
              <p:cNvPr id="380941" name="Freeform 13"/>
              <p:cNvSpPr>
                <a:spLocks/>
              </p:cNvSpPr>
              <p:nvPr/>
            </p:nvSpPr>
            <p:spPr bwMode="auto">
              <a:xfrm>
                <a:off x="4385" y="785"/>
                <a:ext cx="368" cy="404"/>
              </a:xfrm>
              <a:custGeom>
                <a:avLst/>
                <a:gdLst/>
                <a:ahLst/>
                <a:cxnLst>
                  <a:cxn ang="0">
                    <a:pos x="85" y="28"/>
                  </a:cxn>
                  <a:cxn ang="0">
                    <a:pos x="164" y="68"/>
                  </a:cxn>
                  <a:cxn ang="0">
                    <a:pos x="164" y="68"/>
                  </a:cxn>
                  <a:cxn ang="0">
                    <a:pos x="176" y="97"/>
                  </a:cxn>
                  <a:cxn ang="0">
                    <a:pos x="238" y="142"/>
                  </a:cxn>
                  <a:cxn ang="0">
                    <a:pos x="238" y="148"/>
                  </a:cxn>
                  <a:cxn ang="0">
                    <a:pos x="266" y="228"/>
                  </a:cxn>
                  <a:cxn ang="0">
                    <a:pos x="351" y="290"/>
                  </a:cxn>
                  <a:cxn ang="0">
                    <a:pos x="357" y="290"/>
                  </a:cxn>
                  <a:cxn ang="0">
                    <a:pos x="362" y="290"/>
                  </a:cxn>
                  <a:cxn ang="0">
                    <a:pos x="362" y="290"/>
                  </a:cxn>
                  <a:cxn ang="0">
                    <a:pos x="368" y="290"/>
                  </a:cxn>
                  <a:cxn ang="0">
                    <a:pos x="368" y="296"/>
                  </a:cxn>
                  <a:cxn ang="0">
                    <a:pos x="368" y="302"/>
                  </a:cxn>
                  <a:cxn ang="0">
                    <a:pos x="334" y="330"/>
                  </a:cxn>
                  <a:cxn ang="0">
                    <a:pos x="334" y="330"/>
                  </a:cxn>
                  <a:cxn ang="0">
                    <a:pos x="328" y="330"/>
                  </a:cxn>
                  <a:cxn ang="0">
                    <a:pos x="283" y="319"/>
                  </a:cxn>
                  <a:cxn ang="0">
                    <a:pos x="277" y="319"/>
                  </a:cxn>
                  <a:cxn ang="0">
                    <a:pos x="238" y="262"/>
                  </a:cxn>
                  <a:cxn ang="0">
                    <a:pos x="238" y="273"/>
                  </a:cxn>
                  <a:cxn ang="0">
                    <a:pos x="232" y="279"/>
                  </a:cxn>
                  <a:cxn ang="0">
                    <a:pos x="187" y="342"/>
                  </a:cxn>
                  <a:cxn ang="0">
                    <a:pos x="187" y="347"/>
                  </a:cxn>
                  <a:cxn ang="0">
                    <a:pos x="51" y="404"/>
                  </a:cxn>
                  <a:cxn ang="0">
                    <a:pos x="45" y="404"/>
                  </a:cxn>
                  <a:cxn ang="0">
                    <a:pos x="40" y="404"/>
                  </a:cxn>
                  <a:cxn ang="0">
                    <a:pos x="0" y="381"/>
                  </a:cxn>
                  <a:cxn ang="0">
                    <a:pos x="0" y="376"/>
                  </a:cxn>
                  <a:cxn ang="0">
                    <a:pos x="0" y="376"/>
                  </a:cxn>
                  <a:cxn ang="0">
                    <a:pos x="0" y="370"/>
                  </a:cxn>
                  <a:cxn ang="0">
                    <a:pos x="6" y="364"/>
                  </a:cxn>
                  <a:cxn ang="0">
                    <a:pos x="6" y="364"/>
                  </a:cxn>
                  <a:cxn ang="0">
                    <a:pos x="11" y="364"/>
                  </a:cxn>
                  <a:cxn ang="0">
                    <a:pos x="142" y="336"/>
                  </a:cxn>
                  <a:cxn ang="0">
                    <a:pos x="198" y="290"/>
                  </a:cxn>
                  <a:cxn ang="0">
                    <a:pos x="221" y="268"/>
                  </a:cxn>
                  <a:cxn ang="0">
                    <a:pos x="221" y="250"/>
                  </a:cxn>
                  <a:cxn ang="0">
                    <a:pos x="221" y="250"/>
                  </a:cxn>
                  <a:cxn ang="0">
                    <a:pos x="232" y="199"/>
                  </a:cxn>
                  <a:cxn ang="0">
                    <a:pos x="170" y="119"/>
                  </a:cxn>
                  <a:cxn ang="0">
                    <a:pos x="164" y="119"/>
                  </a:cxn>
                  <a:cxn ang="0">
                    <a:pos x="68" y="51"/>
                  </a:cxn>
                  <a:cxn ang="0">
                    <a:pos x="68" y="45"/>
                  </a:cxn>
                  <a:cxn ang="0">
                    <a:pos x="62" y="45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17" y="23"/>
                  </a:cxn>
                  <a:cxn ang="0">
                    <a:pos x="17" y="17"/>
                  </a:cxn>
                  <a:cxn ang="0">
                    <a:pos x="11" y="17"/>
                  </a:cxn>
                  <a:cxn ang="0">
                    <a:pos x="11" y="11"/>
                  </a:cxn>
                  <a:cxn ang="0">
                    <a:pos x="17" y="11"/>
                  </a:cxn>
                  <a:cxn ang="0">
                    <a:pos x="45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7" y="0"/>
                  </a:cxn>
                </a:cxnLst>
                <a:rect l="0" t="0" r="r" b="b"/>
                <a:pathLst>
                  <a:path w="368" h="404">
                    <a:moveTo>
                      <a:pt x="57" y="0"/>
                    </a:moveTo>
                    <a:lnTo>
                      <a:pt x="74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6" y="97"/>
                    </a:lnTo>
                    <a:lnTo>
                      <a:pt x="176" y="97"/>
                    </a:lnTo>
                    <a:lnTo>
                      <a:pt x="176" y="97"/>
                    </a:lnTo>
                    <a:lnTo>
                      <a:pt x="176" y="97"/>
                    </a:lnTo>
                    <a:lnTo>
                      <a:pt x="181" y="108"/>
                    </a:lnTo>
                    <a:lnTo>
                      <a:pt x="238" y="142"/>
                    </a:lnTo>
                    <a:lnTo>
                      <a:pt x="238" y="142"/>
                    </a:lnTo>
                    <a:lnTo>
                      <a:pt x="238" y="142"/>
                    </a:lnTo>
                    <a:lnTo>
                      <a:pt x="238" y="142"/>
                    </a:lnTo>
                    <a:lnTo>
                      <a:pt x="238" y="142"/>
                    </a:lnTo>
                    <a:lnTo>
                      <a:pt x="238" y="142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43" y="193"/>
                    </a:lnTo>
                    <a:lnTo>
                      <a:pt x="266" y="228"/>
                    </a:lnTo>
                    <a:lnTo>
                      <a:pt x="266" y="228"/>
                    </a:lnTo>
                    <a:lnTo>
                      <a:pt x="266" y="228"/>
                    </a:lnTo>
                    <a:lnTo>
                      <a:pt x="266" y="228"/>
                    </a:lnTo>
                    <a:lnTo>
                      <a:pt x="294" y="302"/>
                    </a:lnTo>
                    <a:lnTo>
                      <a:pt x="328" y="313"/>
                    </a:lnTo>
                    <a:lnTo>
                      <a:pt x="351" y="290"/>
                    </a:lnTo>
                    <a:lnTo>
                      <a:pt x="351" y="290"/>
                    </a:lnTo>
                    <a:lnTo>
                      <a:pt x="351" y="290"/>
                    </a:lnTo>
                    <a:lnTo>
                      <a:pt x="357" y="290"/>
                    </a:lnTo>
                    <a:lnTo>
                      <a:pt x="357" y="290"/>
                    </a:lnTo>
                    <a:lnTo>
                      <a:pt x="357" y="290"/>
                    </a:lnTo>
                    <a:lnTo>
                      <a:pt x="357" y="290"/>
                    </a:lnTo>
                    <a:lnTo>
                      <a:pt x="357" y="290"/>
                    </a:lnTo>
                    <a:lnTo>
                      <a:pt x="357" y="290"/>
                    </a:lnTo>
                    <a:lnTo>
                      <a:pt x="357" y="290"/>
                    </a:lnTo>
                    <a:lnTo>
                      <a:pt x="357" y="290"/>
                    </a:lnTo>
                    <a:lnTo>
                      <a:pt x="357" y="285"/>
                    </a:lnTo>
                    <a:lnTo>
                      <a:pt x="357" y="285"/>
                    </a:lnTo>
                    <a:lnTo>
                      <a:pt x="357" y="285"/>
                    </a:lnTo>
                    <a:lnTo>
                      <a:pt x="362" y="285"/>
                    </a:lnTo>
                    <a:lnTo>
                      <a:pt x="362" y="285"/>
                    </a:lnTo>
                    <a:lnTo>
                      <a:pt x="362" y="290"/>
                    </a:lnTo>
                    <a:lnTo>
                      <a:pt x="362" y="290"/>
                    </a:lnTo>
                    <a:lnTo>
                      <a:pt x="362" y="290"/>
                    </a:lnTo>
                    <a:lnTo>
                      <a:pt x="362" y="290"/>
                    </a:lnTo>
                    <a:lnTo>
                      <a:pt x="362" y="290"/>
                    </a:lnTo>
                    <a:lnTo>
                      <a:pt x="362" y="290"/>
                    </a:lnTo>
                    <a:lnTo>
                      <a:pt x="362" y="290"/>
                    </a:lnTo>
                    <a:lnTo>
                      <a:pt x="362" y="290"/>
                    </a:lnTo>
                    <a:lnTo>
                      <a:pt x="362" y="290"/>
                    </a:lnTo>
                    <a:lnTo>
                      <a:pt x="362" y="290"/>
                    </a:lnTo>
                    <a:lnTo>
                      <a:pt x="368" y="290"/>
                    </a:lnTo>
                    <a:lnTo>
                      <a:pt x="368" y="290"/>
                    </a:lnTo>
                    <a:lnTo>
                      <a:pt x="368" y="290"/>
                    </a:lnTo>
                    <a:lnTo>
                      <a:pt x="368" y="290"/>
                    </a:lnTo>
                    <a:lnTo>
                      <a:pt x="368" y="290"/>
                    </a:lnTo>
                    <a:lnTo>
                      <a:pt x="368" y="290"/>
                    </a:lnTo>
                    <a:lnTo>
                      <a:pt x="368" y="290"/>
                    </a:lnTo>
                    <a:lnTo>
                      <a:pt x="368" y="296"/>
                    </a:lnTo>
                    <a:lnTo>
                      <a:pt x="368" y="296"/>
                    </a:lnTo>
                    <a:lnTo>
                      <a:pt x="368" y="296"/>
                    </a:lnTo>
                    <a:lnTo>
                      <a:pt x="368" y="296"/>
                    </a:lnTo>
                    <a:lnTo>
                      <a:pt x="368" y="296"/>
                    </a:lnTo>
                    <a:lnTo>
                      <a:pt x="368" y="296"/>
                    </a:lnTo>
                    <a:lnTo>
                      <a:pt x="368" y="296"/>
                    </a:lnTo>
                    <a:lnTo>
                      <a:pt x="368" y="296"/>
                    </a:lnTo>
                    <a:lnTo>
                      <a:pt x="368" y="296"/>
                    </a:lnTo>
                    <a:lnTo>
                      <a:pt x="368" y="296"/>
                    </a:lnTo>
                    <a:lnTo>
                      <a:pt x="368" y="302"/>
                    </a:lnTo>
                    <a:lnTo>
                      <a:pt x="368" y="302"/>
                    </a:lnTo>
                    <a:lnTo>
                      <a:pt x="368" y="302"/>
                    </a:lnTo>
                    <a:lnTo>
                      <a:pt x="368" y="302"/>
                    </a:lnTo>
                    <a:lnTo>
                      <a:pt x="368" y="302"/>
                    </a:lnTo>
                    <a:lnTo>
                      <a:pt x="368" y="302"/>
                    </a:lnTo>
                    <a:lnTo>
                      <a:pt x="362" y="302"/>
                    </a:lnTo>
                    <a:lnTo>
                      <a:pt x="334" y="330"/>
                    </a:lnTo>
                    <a:lnTo>
                      <a:pt x="334" y="330"/>
                    </a:lnTo>
                    <a:lnTo>
                      <a:pt x="334" y="330"/>
                    </a:lnTo>
                    <a:lnTo>
                      <a:pt x="334" y="330"/>
                    </a:lnTo>
                    <a:lnTo>
                      <a:pt x="334" y="330"/>
                    </a:lnTo>
                    <a:lnTo>
                      <a:pt x="334" y="330"/>
                    </a:lnTo>
                    <a:lnTo>
                      <a:pt x="334" y="330"/>
                    </a:lnTo>
                    <a:lnTo>
                      <a:pt x="334" y="330"/>
                    </a:lnTo>
                    <a:lnTo>
                      <a:pt x="334" y="330"/>
                    </a:lnTo>
                    <a:lnTo>
                      <a:pt x="334" y="330"/>
                    </a:lnTo>
                    <a:lnTo>
                      <a:pt x="334" y="330"/>
                    </a:lnTo>
                    <a:lnTo>
                      <a:pt x="334" y="330"/>
                    </a:lnTo>
                    <a:lnTo>
                      <a:pt x="334" y="330"/>
                    </a:lnTo>
                    <a:lnTo>
                      <a:pt x="328" y="330"/>
                    </a:lnTo>
                    <a:lnTo>
                      <a:pt x="328" y="330"/>
                    </a:lnTo>
                    <a:lnTo>
                      <a:pt x="328" y="330"/>
                    </a:lnTo>
                    <a:lnTo>
                      <a:pt x="328" y="330"/>
                    </a:lnTo>
                    <a:lnTo>
                      <a:pt x="328" y="330"/>
                    </a:lnTo>
                    <a:lnTo>
                      <a:pt x="328" y="330"/>
                    </a:lnTo>
                    <a:lnTo>
                      <a:pt x="283" y="319"/>
                    </a:lnTo>
                    <a:lnTo>
                      <a:pt x="283" y="319"/>
                    </a:lnTo>
                    <a:lnTo>
                      <a:pt x="283" y="319"/>
                    </a:lnTo>
                    <a:lnTo>
                      <a:pt x="283" y="319"/>
                    </a:lnTo>
                    <a:lnTo>
                      <a:pt x="283" y="319"/>
                    </a:lnTo>
                    <a:lnTo>
                      <a:pt x="283" y="319"/>
                    </a:lnTo>
                    <a:lnTo>
                      <a:pt x="283" y="319"/>
                    </a:lnTo>
                    <a:lnTo>
                      <a:pt x="283" y="319"/>
                    </a:lnTo>
                    <a:lnTo>
                      <a:pt x="277" y="319"/>
                    </a:lnTo>
                    <a:lnTo>
                      <a:pt x="277" y="319"/>
                    </a:lnTo>
                    <a:lnTo>
                      <a:pt x="277" y="319"/>
                    </a:lnTo>
                    <a:lnTo>
                      <a:pt x="277" y="313"/>
                    </a:lnTo>
                    <a:lnTo>
                      <a:pt x="277" y="313"/>
                    </a:lnTo>
                    <a:lnTo>
                      <a:pt x="277" y="313"/>
                    </a:lnTo>
                    <a:lnTo>
                      <a:pt x="277" y="313"/>
                    </a:lnTo>
                    <a:lnTo>
                      <a:pt x="277" y="313"/>
                    </a:lnTo>
                    <a:lnTo>
                      <a:pt x="255" y="245"/>
                    </a:lnTo>
                    <a:lnTo>
                      <a:pt x="238" y="262"/>
                    </a:lnTo>
                    <a:lnTo>
                      <a:pt x="238" y="273"/>
                    </a:lnTo>
                    <a:lnTo>
                      <a:pt x="238" y="273"/>
                    </a:lnTo>
                    <a:lnTo>
                      <a:pt x="238" y="273"/>
                    </a:lnTo>
                    <a:lnTo>
                      <a:pt x="238" y="273"/>
                    </a:lnTo>
                    <a:lnTo>
                      <a:pt x="238" y="273"/>
                    </a:lnTo>
                    <a:lnTo>
                      <a:pt x="238" y="273"/>
                    </a:lnTo>
                    <a:lnTo>
                      <a:pt x="238" y="273"/>
                    </a:lnTo>
                    <a:lnTo>
                      <a:pt x="238" y="279"/>
                    </a:lnTo>
                    <a:lnTo>
                      <a:pt x="238" y="279"/>
                    </a:lnTo>
                    <a:lnTo>
                      <a:pt x="232" y="279"/>
                    </a:lnTo>
                    <a:lnTo>
                      <a:pt x="232" y="279"/>
                    </a:lnTo>
                    <a:lnTo>
                      <a:pt x="232" y="279"/>
                    </a:lnTo>
                    <a:lnTo>
                      <a:pt x="232" y="279"/>
                    </a:lnTo>
                    <a:lnTo>
                      <a:pt x="232" y="279"/>
                    </a:lnTo>
                    <a:lnTo>
                      <a:pt x="209" y="296"/>
                    </a:lnTo>
                    <a:lnTo>
                      <a:pt x="192" y="342"/>
                    </a:lnTo>
                    <a:lnTo>
                      <a:pt x="192" y="342"/>
                    </a:lnTo>
                    <a:lnTo>
                      <a:pt x="192" y="342"/>
                    </a:lnTo>
                    <a:lnTo>
                      <a:pt x="187" y="342"/>
                    </a:lnTo>
                    <a:lnTo>
                      <a:pt x="187" y="342"/>
                    </a:lnTo>
                    <a:lnTo>
                      <a:pt x="187" y="342"/>
                    </a:lnTo>
                    <a:lnTo>
                      <a:pt x="187" y="342"/>
                    </a:lnTo>
                    <a:lnTo>
                      <a:pt x="187" y="342"/>
                    </a:lnTo>
                    <a:lnTo>
                      <a:pt x="187" y="342"/>
                    </a:lnTo>
                    <a:lnTo>
                      <a:pt x="187" y="347"/>
                    </a:lnTo>
                    <a:lnTo>
                      <a:pt x="187" y="347"/>
                    </a:lnTo>
                    <a:lnTo>
                      <a:pt x="187" y="347"/>
                    </a:lnTo>
                    <a:lnTo>
                      <a:pt x="187" y="347"/>
                    </a:lnTo>
                    <a:lnTo>
                      <a:pt x="187" y="347"/>
                    </a:lnTo>
                    <a:lnTo>
                      <a:pt x="187" y="347"/>
                    </a:lnTo>
                    <a:lnTo>
                      <a:pt x="187" y="347"/>
                    </a:lnTo>
                    <a:lnTo>
                      <a:pt x="187" y="347"/>
                    </a:lnTo>
                    <a:lnTo>
                      <a:pt x="147" y="353"/>
                    </a:lnTo>
                    <a:lnTo>
                      <a:pt x="51" y="404"/>
                    </a:lnTo>
                    <a:lnTo>
                      <a:pt x="51" y="404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40" y="404"/>
                    </a:lnTo>
                    <a:lnTo>
                      <a:pt x="40" y="404"/>
                    </a:lnTo>
                    <a:lnTo>
                      <a:pt x="40" y="404"/>
                    </a:lnTo>
                    <a:lnTo>
                      <a:pt x="40" y="404"/>
                    </a:lnTo>
                    <a:lnTo>
                      <a:pt x="40" y="404"/>
                    </a:lnTo>
                    <a:lnTo>
                      <a:pt x="6" y="381"/>
                    </a:lnTo>
                    <a:lnTo>
                      <a:pt x="6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64"/>
                    </a:lnTo>
                    <a:lnTo>
                      <a:pt x="0" y="364"/>
                    </a:lnTo>
                    <a:lnTo>
                      <a:pt x="0" y="364"/>
                    </a:lnTo>
                    <a:lnTo>
                      <a:pt x="6" y="364"/>
                    </a:lnTo>
                    <a:lnTo>
                      <a:pt x="6" y="364"/>
                    </a:lnTo>
                    <a:lnTo>
                      <a:pt x="6" y="364"/>
                    </a:lnTo>
                    <a:lnTo>
                      <a:pt x="6" y="364"/>
                    </a:lnTo>
                    <a:lnTo>
                      <a:pt x="6" y="364"/>
                    </a:lnTo>
                    <a:lnTo>
                      <a:pt x="6" y="364"/>
                    </a:lnTo>
                    <a:lnTo>
                      <a:pt x="6" y="364"/>
                    </a:lnTo>
                    <a:lnTo>
                      <a:pt x="6" y="364"/>
                    </a:lnTo>
                    <a:lnTo>
                      <a:pt x="6" y="364"/>
                    </a:lnTo>
                    <a:lnTo>
                      <a:pt x="6" y="364"/>
                    </a:lnTo>
                    <a:lnTo>
                      <a:pt x="6" y="364"/>
                    </a:lnTo>
                    <a:lnTo>
                      <a:pt x="11" y="364"/>
                    </a:lnTo>
                    <a:lnTo>
                      <a:pt x="11" y="364"/>
                    </a:lnTo>
                    <a:lnTo>
                      <a:pt x="11" y="364"/>
                    </a:lnTo>
                    <a:lnTo>
                      <a:pt x="11" y="364"/>
                    </a:lnTo>
                    <a:lnTo>
                      <a:pt x="11" y="364"/>
                    </a:lnTo>
                    <a:lnTo>
                      <a:pt x="11" y="364"/>
                    </a:lnTo>
                    <a:lnTo>
                      <a:pt x="11" y="364"/>
                    </a:lnTo>
                    <a:lnTo>
                      <a:pt x="11" y="364"/>
                    </a:lnTo>
                    <a:lnTo>
                      <a:pt x="45" y="387"/>
                    </a:lnTo>
                    <a:lnTo>
                      <a:pt x="136" y="336"/>
                    </a:lnTo>
                    <a:lnTo>
                      <a:pt x="136" y="336"/>
                    </a:lnTo>
                    <a:lnTo>
                      <a:pt x="142" y="336"/>
                    </a:lnTo>
                    <a:lnTo>
                      <a:pt x="142" y="336"/>
                    </a:lnTo>
                    <a:lnTo>
                      <a:pt x="142" y="336"/>
                    </a:lnTo>
                    <a:lnTo>
                      <a:pt x="142" y="336"/>
                    </a:lnTo>
                    <a:lnTo>
                      <a:pt x="142" y="336"/>
                    </a:lnTo>
                    <a:lnTo>
                      <a:pt x="176" y="330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198" y="285"/>
                    </a:lnTo>
                    <a:lnTo>
                      <a:pt x="198" y="285"/>
                    </a:lnTo>
                    <a:lnTo>
                      <a:pt x="198" y="285"/>
                    </a:lnTo>
                    <a:lnTo>
                      <a:pt x="198" y="285"/>
                    </a:lnTo>
                    <a:lnTo>
                      <a:pt x="221" y="268"/>
                    </a:lnTo>
                    <a:lnTo>
                      <a:pt x="221" y="256"/>
                    </a:lnTo>
                    <a:lnTo>
                      <a:pt x="221" y="256"/>
                    </a:lnTo>
                    <a:lnTo>
                      <a:pt x="221" y="256"/>
                    </a:lnTo>
                    <a:lnTo>
                      <a:pt x="221" y="256"/>
                    </a:lnTo>
                    <a:lnTo>
                      <a:pt x="221" y="250"/>
                    </a:lnTo>
                    <a:lnTo>
                      <a:pt x="221" y="250"/>
                    </a:lnTo>
                    <a:lnTo>
                      <a:pt x="221" y="250"/>
                    </a:lnTo>
                    <a:lnTo>
                      <a:pt x="221" y="250"/>
                    </a:lnTo>
                    <a:lnTo>
                      <a:pt x="221" y="250"/>
                    </a:lnTo>
                    <a:lnTo>
                      <a:pt x="221" y="250"/>
                    </a:lnTo>
                    <a:lnTo>
                      <a:pt x="221" y="250"/>
                    </a:lnTo>
                    <a:lnTo>
                      <a:pt x="221" y="250"/>
                    </a:lnTo>
                    <a:lnTo>
                      <a:pt x="221" y="250"/>
                    </a:lnTo>
                    <a:lnTo>
                      <a:pt x="221" y="250"/>
                    </a:lnTo>
                    <a:lnTo>
                      <a:pt x="221" y="250"/>
                    </a:lnTo>
                    <a:lnTo>
                      <a:pt x="249" y="228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26" y="193"/>
                    </a:lnTo>
                    <a:lnTo>
                      <a:pt x="226" y="193"/>
                    </a:lnTo>
                    <a:lnTo>
                      <a:pt x="226" y="154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59" y="102"/>
                    </a:lnTo>
                    <a:lnTo>
                      <a:pt x="153" y="80"/>
                    </a:lnTo>
                    <a:lnTo>
                      <a:pt x="85" y="45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45" y="17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42" name="Freeform 14"/>
              <p:cNvSpPr>
                <a:spLocks noEditPoints="1"/>
              </p:cNvSpPr>
              <p:nvPr/>
            </p:nvSpPr>
            <p:spPr bwMode="auto">
              <a:xfrm>
                <a:off x="4374" y="773"/>
                <a:ext cx="385" cy="428"/>
              </a:xfrm>
              <a:custGeom>
                <a:avLst/>
                <a:gdLst/>
                <a:ahLst/>
                <a:cxnLst>
                  <a:cxn ang="0">
                    <a:pos x="102" y="35"/>
                  </a:cxn>
                  <a:cxn ang="0">
                    <a:pos x="181" y="74"/>
                  </a:cxn>
                  <a:cxn ang="0">
                    <a:pos x="192" y="103"/>
                  </a:cxn>
                  <a:cxn ang="0">
                    <a:pos x="260" y="154"/>
                  </a:cxn>
                  <a:cxn ang="0">
                    <a:pos x="283" y="240"/>
                  </a:cxn>
                  <a:cxn ang="0">
                    <a:pos x="362" y="291"/>
                  </a:cxn>
                  <a:cxn ang="0">
                    <a:pos x="373" y="291"/>
                  </a:cxn>
                  <a:cxn ang="0">
                    <a:pos x="385" y="297"/>
                  </a:cxn>
                  <a:cxn ang="0">
                    <a:pos x="385" y="308"/>
                  </a:cxn>
                  <a:cxn ang="0">
                    <a:pos x="385" y="319"/>
                  </a:cxn>
                  <a:cxn ang="0">
                    <a:pos x="351" y="354"/>
                  </a:cxn>
                  <a:cxn ang="0">
                    <a:pos x="339" y="354"/>
                  </a:cxn>
                  <a:cxn ang="0">
                    <a:pos x="288" y="336"/>
                  </a:cxn>
                  <a:cxn ang="0">
                    <a:pos x="254" y="274"/>
                  </a:cxn>
                  <a:cxn ang="0">
                    <a:pos x="254" y="291"/>
                  </a:cxn>
                  <a:cxn ang="0">
                    <a:pos x="203" y="359"/>
                  </a:cxn>
                  <a:cxn ang="0">
                    <a:pos x="198" y="365"/>
                  </a:cxn>
                  <a:cxn ang="0">
                    <a:pos x="56" y="428"/>
                  </a:cxn>
                  <a:cxn ang="0">
                    <a:pos x="11" y="399"/>
                  </a:cxn>
                  <a:cxn ang="0">
                    <a:pos x="5" y="388"/>
                  </a:cxn>
                  <a:cxn ang="0">
                    <a:pos x="5" y="376"/>
                  </a:cxn>
                  <a:cxn ang="0">
                    <a:pos x="11" y="371"/>
                  </a:cxn>
                  <a:cxn ang="0">
                    <a:pos x="22" y="371"/>
                  </a:cxn>
                  <a:cxn ang="0">
                    <a:pos x="147" y="342"/>
                  </a:cxn>
                  <a:cxn ang="0">
                    <a:pos x="203" y="291"/>
                  </a:cxn>
                  <a:cxn ang="0">
                    <a:pos x="226" y="257"/>
                  </a:cxn>
                  <a:cxn ang="0">
                    <a:pos x="232" y="211"/>
                  </a:cxn>
                  <a:cxn ang="0">
                    <a:pos x="170" y="137"/>
                  </a:cxn>
                  <a:cxn ang="0">
                    <a:pos x="90" y="69"/>
                  </a:cxn>
                  <a:cxn ang="0">
                    <a:pos x="73" y="69"/>
                  </a:cxn>
                  <a:cxn ang="0">
                    <a:pos x="51" y="40"/>
                  </a:cxn>
                  <a:cxn ang="0">
                    <a:pos x="28" y="46"/>
                  </a:cxn>
                  <a:cxn ang="0">
                    <a:pos x="22" y="40"/>
                  </a:cxn>
                  <a:cxn ang="0">
                    <a:pos x="17" y="29"/>
                  </a:cxn>
                  <a:cxn ang="0">
                    <a:pos x="17" y="17"/>
                  </a:cxn>
                  <a:cxn ang="0">
                    <a:pos x="28" y="12"/>
                  </a:cxn>
                  <a:cxn ang="0">
                    <a:pos x="62" y="0"/>
                  </a:cxn>
                  <a:cxn ang="0">
                    <a:pos x="73" y="6"/>
                  </a:cxn>
                  <a:cxn ang="0">
                    <a:pos x="62" y="12"/>
                  </a:cxn>
                  <a:cxn ang="0">
                    <a:pos x="28" y="23"/>
                  </a:cxn>
                  <a:cxn ang="0">
                    <a:pos x="22" y="29"/>
                  </a:cxn>
                  <a:cxn ang="0">
                    <a:pos x="34" y="35"/>
                  </a:cxn>
                  <a:cxn ang="0">
                    <a:pos x="73" y="57"/>
                  </a:cxn>
                  <a:cxn ang="0">
                    <a:pos x="96" y="57"/>
                  </a:cxn>
                  <a:cxn ang="0">
                    <a:pos x="181" y="131"/>
                  </a:cxn>
                  <a:cxn ang="0">
                    <a:pos x="232" y="262"/>
                  </a:cxn>
                  <a:cxn ang="0">
                    <a:pos x="232" y="280"/>
                  </a:cxn>
                  <a:cxn ang="0">
                    <a:pos x="153" y="348"/>
                  </a:cxn>
                  <a:cxn ang="0">
                    <a:pos x="17" y="376"/>
                  </a:cxn>
                  <a:cxn ang="0">
                    <a:pos x="11" y="382"/>
                  </a:cxn>
                  <a:cxn ang="0">
                    <a:pos x="11" y="393"/>
                  </a:cxn>
                  <a:cxn ang="0">
                    <a:pos x="62" y="416"/>
                  </a:cxn>
                  <a:cxn ang="0">
                    <a:pos x="220" y="308"/>
                  </a:cxn>
                  <a:cxn ang="0">
                    <a:pos x="249" y="285"/>
                  </a:cxn>
                  <a:cxn ang="0">
                    <a:pos x="294" y="331"/>
                  </a:cxn>
                  <a:cxn ang="0">
                    <a:pos x="345" y="342"/>
                  </a:cxn>
                  <a:cxn ang="0">
                    <a:pos x="379" y="314"/>
                  </a:cxn>
                  <a:cxn ang="0">
                    <a:pos x="379" y="302"/>
                  </a:cxn>
                  <a:cxn ang="0">
                    <a:pos x="368" y="297"/>
                  </a:cxn>
                  <a:cxn ang="0">
                    <a:pos x="305" y="314"/>
                  </a:cxn>
                  <a:cxn ang="0">
                    <a:pos x="249" y="154"/>
                  </a:cxn>
                  <a:cxn ang="0">
                    <a:pos x="175" y="80"/>
                  </a:cxn>
                  <a:cxn ang="0">
                    <a:pos x="85" y="40"/>
                  </a:cxn>
                </a:cxnLst>
                <a:rect l="0" t="0" r="r" b="b"/>
                <a:pathLst>
                  <a:path w="385" h="428">
                    <a:moveTo>
                      <a:pt x="73" y="12"/>
                    </a:moveTo>
                    <a:lnTo>
                      <a:pt x="90" y="35"/>
                    </a:lnTo>
                    <a:lnTo>
                      <a:pt x="90" y="35"/>
                    </a:lnTo>
                    <a:lnTo>
                      <a:pt x="96" y="35"/>
                    </a:lnTo>
                    <a:lnTo>
                      <a:pt x="96" y="35"/>
                    </a:lnTo>
                    <a:lnTo>
                      <a:pt x="96" y="35"/>
                    </a:lnTo>
                    <a:lnTo>
                      <a:pt x="96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75" y="74"/>
                    </a:lnTo>
                    <a:lnTo>
                      <a:pt x="175" y="74"/>
                    </a:lnTo>
                    <a:lnTo>
                      <a:pt x="181" y="74"/>
                    </a:lnTo>
                    <a:lnTo>
                      <a:pt x="181" y="74"/>
                    </a:lnTo>
                    <a:lnTo>
                      <a:pt x="181" y="74"/>
                    </a:lnTo>
                    <a:lnTo>
                      <a:pt x="181" y="74"/>
                    </a:lnTo>
                    <a:lnTo>
                      <a:pt x="181" y="74"/>
                    </a:lnTo>
                    <a:lnTo>
                      <a:pt x="181" y="80"/>
                    </a:lnTo>
                    <a:lnTo>
                      <a:pt x="181" y="80"/>
                    </a:lnTo>
                    <a:lnTo>
                      <a:pt x="181" y="80"/>
                    </a:lnTo>
                    <a:lnTo>
                      <a:pt x="181" y="80"/>
                    </a:lnTo>
                    <a:lnTo>
                      <a:pt x="187" y="80"/>
                    </a:lnTo>
                    <a:lnTo>
                      <a:pt x="192" y="103"/>
                    </a:lnTo>
                    <a:lnTo>
                      <a:pt x="192" y="103"/>
                    </a:lnTo>
                    <a:lnTo>
                      <a:pt x="192" y="103"/>
                    </a:lnTo>
                    <a:lnTo>
                      <a:pt x="198" y="114"/>
                    </a:lnTo>
                    <a:lnTo>
                      <a:pt x="254" y="148"/>
                    </a:lnTo>
                    <a:lnTo>
                      <a:pt x="254" y="148"/>
                    </a:lnTo>
                    <a:lnTo>
                      <a:pt x="254" y="148"/>
                    </a:lnTo>
                    <a:lnTo>
                      <a:pt x="254" y="148"/>
                    </a:lnTo>
                    <a:lnTo>
                      <a:pt x="254" y="148"/>
                    </a:lnTo>
                    <a:lnTo>
                      <a:pt x="254" y="154"/>
                    </a:lnTo>
                    <a:lnTo>
                      <a:pt x="254" y="154"/>
                    </a:lnTo>
                    <a:lnTo>
                      <a:pt x="260" y="154"/>
                    </a:lnTo>
                    <a:lnTo>
                      <a:pt x="260" y="154"/>
                    </a:lnTo>
                    <a:lnTo>
                      <a:pt x="260" y="154"/>
                    </a:lnTo>
                    <a:lnTo>
                      <a:pt x="260" y="160"/>
                    </a:lnTo>
                    <a:lnTo>
                      <a:pt x="260" y="160"/>
                    </a:lnTo>
                    <a:lnTo>
                      <a:pt x="260" y="160"/>
                    </a:lnTo>
                    <a:lnTo>
                      <a:pt x="266" y="200"/>
                    </a:lnTo>
                    <a:lnTo>
                      <a:pt x="283" y="234"/>
                    </a:lnTo>
                    <a:lnTo>
                      <a:pt x="283" y="240"/>
                    </a:lnTo>
                    <a:lnTo>
                      <a:pt x="283" y="240"/>
                    </a:lnTo>
                    <a:lnTo>
                      <a:pt x="311" y="308"/>
                    </a:lnTo>
                    <a:lnTo>
                      <a:pt x="339" y="319"/>
                    </a:lnTo>
                    <a:lnTo>
                      <a:pt x="356" y="297"/>
                    </a:lnTo>
                    <a:lnTo>
                      <a:pt x="356" y="297"/>
                    </a:lnTo>
                    <a:lnTo>
                      <a:pt x="356" y="297"/>
                    </a:lnTo>
                    <a:lnTo>
                      <a:pt x="356" y="297"/>
                    </a:lnTo>
                    <a:lnTo>
                      <a:pt x="362" y="297"/>
                    </a:lnTo>
                    <a:lnTo>
                      <a:pt x="362" y="291"/>
                    </a:lnTo>
                    <a:lnTo>
                      <a:pt x="362" y="291"/>
                    </a:lnTo>
                    <a:lnTo>
                      <a:pt x="362" y="291"/>
                    </a:lnTo>
                    <a:lnTo>
                      <a:pt x="368" y="291"/>
                    </a:lnTo>
                    <a:lnTo>
                      <a:pt x="368" y="291"/>
                    </a:lnTo>
                    <a:lnTo>
                      <a:pt x="368" y="291"/>
                    </a:lnTo>
                    <a:lnTo>
                      <a:pt x="368" y="291"/>
                    </a:lnTo>
                    <a:lnTo>
                      <a:pt x="368" y="291"/>
                    </a:lnTo>
                    <a:lnTo>
                      <a:pt x="373" y="291"/>
                    </a:lnTo>
                    <a:lnTo>
                      <a:pt x="373" y="291"/>
                    </a:lnTo>
                    <a:lnTo>
                      <a:pt x="373" y="291"/>
                    </a:lnTo>
                    <a:lnTo>
                      <a:pt x="373" y="291"/>
                    </a:lnTo>
                    <a:lnTo>
                      <a:pt x="373" y="291"/>
                    </a:lnTo>
                    <a:lnTo>
                      <a:pt x="379" y="291"/>
                    </a:lnTo>
                    <a:lnTo>
                      <a:pt x="379" y="291"/>
                    </a:lnTo>
                    <a:lnTo>
                      <a:pt x="379" y="297"/>
                    </a:lnTo>
                    <a:lnTo>
                      <a:pt x="379" y="297"/>
                    </a:lnTo>
                    <a:lnTo>
                      <a:pt x="379" y="297"/>
                    </a:lnTo>
                    <a:lnTo>
                      <a:pt x="385" y="297"/>
                    </a:lnTo>
                    <a:lnTo>
                      <a:pt x="385" y="297"/>
                    </a:lnTo>
                    <a:lnTo>
                      <a:pt x="385" y="297"/>
                    </a:lnTo>
                    <a:lnTo>
                      <a:pt x="385" y="297"/>
                    </a:lnTo>
                    <a:lnTo>
                      <a:pt x="385" y="302"/>
                    </a:lnTo>
                    <a:lnTo>
                      <a:pt x="385" y="302"/>
                    </a:lnTo>
                    <a:lnTo>
                      <a:pt x="385" y="302"/>
                    </a:lnTo>
                    <a:lnTo>
                      <a:pt x="385" y="302"/>
                    </a:lnTo>
                    <a:lnTo>
                      <a:pt x="385" y="302"/>
                    </a:lnTo>
                    <a:lnTo>
                      <a:pt x="385" y="308"/>
                    </a:lnTo>
                    <a:lnTo>
                      <a:pt x="385" y="308"/>
                    </a:lnTo>
                    <a:lnTo>
                      <a:pt x="385" y="308"/>
                    </a:lnTo>
                    <a:lnTo>
                      <a:pt x="385" y="308"/>
                    </a:lnTo>
                    <a:lnTo>
                      <a:pt x="385" y="308"/>
                    </a:lnTo>
                    <a:lnTo>
                      <a:pt x="385" y="314"/>
                    </a:lnTo>
                    <a:lnTo>
                      <a:pt x="385" y="314"/>
                    </a:lnTo>
                    <a:lnTo>
                      <a:pt x="385" y="314"/>
                    </a:lnTo>
                    <a:lnTo>
                      <a:pt x="385" y="314"/>
                    </a:lnTo>
                    <a:lnTo>
                      <a:pt x="385" y="314"/>
                    </a:lnTo>
                    <a:lnTo>
                      <a:pt x="385" y="319"/>
                    </a:lnTo>
                    <a:lnTo>
                      <a:pt x="385" y="319"/>
                    </a:lnTo>
                    <a:lnTo>
                      <a:pt x="385" y="319"/>
                    </a:lnTo>
                    <a:lnTo>
                      <a:pt x="385" y="319"/>
                    </a:lnTo>
                    <a:lnTo>
                      <a:pt x="351" y="348"/>
                    </a:lnTo>
                    <a:lnTo>
                      <a:pt x="351" y="348"/>
                    </a:lnTo>
                    <a:lnTo>
                      <a:pt x="351" y="348"/>
                    </a:lnTo>
                    <a:lnTo>
                      <a:pt x="351" y="348"/>
                    </a:lnTo>
                    <a:lnTo>
                      <a:pt x="351" y="348"/>
                    </a:lnTo>
                    <a:lnTo>
                      <a:pt x="351" y="354"/>
                    </a:lnTo>
                    <a:lnTo>
                      <a:pt x="345" y="354"/>
                    </a:lnTo>
                    <a:lnTo>
                      <a:pt x="345" y="354"/>
                    </a:lnTo>
                    <a:lnTo>
                      <a:pt x="345" y="354"/>
                    </a:lnTo>
                    <a:lnTo>
                      <a:pt x="345" y="354"/>
                    </a:lnTo>
                    <a:lnTo>
                      <a:pt x="345" y="354"/>
                    </a:lnTo>
                    <a:lnTo>
                      <a:pt x="339" y="354"/>
                    </a:lnTo>
                    <a:lnTo>
                      <a:pt x="339" y="354"/>
                    </a:lnTo>
                    <a:lnTo>
                      <a:pt x="339" y="354"/>
                    </a:lnTo>
                    <a:lnTo>
                      <a:pt x="339" y="354"/>
                    </a:lnTo>
                    <a:lnTo>
                      <a:pt x="339" y="354"/>
                    </a:lnTo>
                    <a:lnTo>
                      <a:pt x="294" y="336"/>
                    </a:lnTo>
                    <a:lnTo>
                      <a:pt x="294" y="336"/>
                    </a:lnTo>
                    <a:lnTo>
                      <a:pt x="288" y="336"/>
                    </a:lnTo>
                    <a:lnTo>
                      <a:pt x="288" y="336"/>
                    </a:lnTo>
                    <a:lnTo>
                      <a:pt x="288" y="336"/>
                    </a:lnTo>
                    <a:lnTo>
                      <a:pt x="288" y="336"/>
                    </a:lnTo>
                    <a:lnTo>
                      <a:pt x="288" y="336"/>
                    </a:lnTo>
                    <a:lnTo>
                      <a:pt x="288" y="336"/>
                    </a:lnTo>
                    <a:lnTo>
                      <a:pt x="283" y="336"/>
                    </a:lnTo>
                    <a:lnTo>
                      <a:pt x="283" y="336"/>
                    </a:lnTo>
                    <a:lnTo>
                      <a:pt x="283" y="331"/>
                    </a:lnTo>
                    <a:lnTo>
                      <a:pt x="283" y="331"/>
                    </a:lnTo>
                    <a:lnTo>
                      <a:pt x="283" y="331"/>
                    </a:lnTo>
                    <a:lnTo>
                      <a:pt x="283" y="331"/>
                    </a:lnTo>
                    <a:lnTo>
                      <a:pt x="283" y="331"/>
                    </a:lnTo>
                    <a:lnTo>
                      <a:pt x="260" y="274"/>
                    </a:lnTo>
                    <a:lnTo>
                      <a:pt x="254" y="274"/>
                    </a:lnTo>
                    <a:lnTo>
                      <a:pt x="254" y="285"/>
                    </a:lnTo>
                    <a:lnTo>
                      <a:pt x="254" y="285"/>
                    </a:lnTo>
                    <a:lnTo>
                      <a:pt x="254" y="285"/>
                    </a:lnTo>
                    <a:lnTo>
                      <a:pt x="254" y="285"/>
                    </a:lnTo>
                    <a:lnTo>
                      <a:pt x="254" y="291"/>
                    </a:lnTo>
                    <a:lnTo>
                      <a:pt x="254" y="291"/>
                    </a:lnTo>
                    <a:lnTo>
                      <a:pt x="254" y="291"/>
                    </a:lnTo>
                    <a:lnTo>
                      <a:pt x="254" y="291"/>
                    </a:lnTo>
                    <a:lnTo>
                      <a:pt x="254" y="291"/>
                    </a:lnTo>
                    <a:lnTo>
                      <a:pt x="254" y="297"/>
                    </a:lnTo>
                    <a:lnTo>
                      <a:pt x="249" y="297"/>
                    </a:lnTo>
                    <a:lnTo>
                      <a:pt x="249" y="297"/>
                    </a:lnTo>
                    <a:lnTo>
                      <a:pt x="249" y="297"/>
                    </a:lnTo>
                    <a:lnTo>
                      <a:pt x="232" y="314"/>
                    </a:lnTo>
                    <a:lnTo>
                      <a:pt x="209" y="359"/>
                    </a:lnTo>
                    <a:lnTo>
                      <a:pt x="209" y="359"/>
                    </a:lnTo>
                    <a:lnTo>
                      <a:pt x="209" y="359"/>
                    </a:lnTo>
                    <a:lnTo>
                      <a:pt x="203" y="359"/>
                    </a:lnTo>
                    <a:lnTo>
                      <a:pt x="203" y="359"/>
                    </a:lnTo>
                    <a:lnTo>
                      <a:pt x="203" y="365"/>
                    </a:lnTo>
                    <a:lnTo>
                      <a:pt x="203" y="365"/>
                    </a:lnTo>
                    <a:lnTo>
                      <a:pt x="203" y="365"/>
                    </a:lnTo>
                    <a:lnTo>
                      <a:pt x="203" y="365"/>
                    </a:lnTo>
                    <a:lnTo>
                      <a:pt x="198" y="365"/>
                    </a:lnTo>
                    <a:lnTo>
                      <a:pt x="198" y="365"/>
                    </a:lnTo>
                    <a:lnTo>
                      <a:pt x="198" y="365"/>
                    </a:lnTo>
                    <a:lnTo>
                      <a:pt x="198" y="365"/>
                    </a:lnTo>
                    <a:lnTo>
                      <a:pt x="158" y="371"/>
                    </a:lnTo>
                    <a:lnTo>
                      <a:pt x="62" y="422"/>
                    </a:lnTo>
                    <a:lnTo>
                      <a:pt x="62" y="422"/>
                    </a:lnTo>
                    <a:lnTo>
                      <a:pt x="62" y="428"/>
                    </a:lnTo>
                    <a:lnTo>
                      <a:pt x="62" y="428"/>
                    </a:lnTo>
                    <a:lnTo>
                      <a:pt x="56" y="428"/>
                    </a:lnTo>
                    <a:lnTo>
                      <a:pt x="56" y="428"/>
                    </a:lnTo>
                    <a:lnTo>
                      <a:pt x="56" y="428"/>
                    </a:lnTo>
                    <a:lnTo>
                      <a:pt x="56" y="428"/>
                    </a:lnTo>
                    <a:lnTo>
                      <a:pt x="56" y="428"/>
                    </a:lnTo>
                    <a:lnTo>
                      <a:pt x="51" y="428"/>
                    </a:lnTo>
                    <a:lnTo>
                      <a:pt x="51" y="428"/>
                    </a:lnTo>
                    <a:lnTo>
                      <a:pt x="51" y="428"/>
                    </a:lnTo>
                    <a:lnTo>
                      <a:pt x="51" y="422"/>
                    </a:lnTo>
                    <a:lnTo>
                      <a:pt x="51" y="422"/>
                    </a:lnTo>
                    <a:lnTo>
                      <a:pt x="45" y="422"/>
                    </a:lnTo>
                    <a:lnTo>
                      <a:pt x="11" y="399"/>
                    </a:lnTo>
                    <a:lnTo>
                      <a:pt x="11" y="399"/>
                    </a:lnTo>
                    <a:lnTo>
                      <a:pt x="5" y="399"/>
                    </a:lnTo>
                    <a:lnTo>
                      <a:pt x="5" y="399"/>
                    </a:lnTo>
                    <a:lnTo>
                      <a:pt x="5" y="393"/>
                    </a:lnTo>
                    <a:lnTo>
                      <a:pt x="5" y="393"/>
                    </a:lnTo>
                    <a:lnTo>
                      <a:pt x="5" y="393"/>
                    </a:lnTo>
                    <a:lnTo>
                      <a:pt x="5" y="393"/>
                    </a:lnTo>
                    <a:lnTo>
                      <a:pt x="5" y="393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0" y="388"/>
                    </a:lnTo>
                    <a:lnTo>
                      <a:pt x="0" y="388"/>
                    </a:lnTo>
                    <a:lnTo>
                      <a:pt x="0" y="388"/>
                    </a:lnTo>
                    <a:lnTo>
                      <a:pt x="0" y="382"/>
                    </a:lnTo>
                    <a:lnTo>
                      <a:pt x="5" y="382"/>
                    </a:lnTo>
                    <a:lnTo>
                      <a:pt x="5" y="382"/>
                    </a:lnTo>
                    <a:lnTo>
                      <a:pt x="5" y="382"/>
                    </a:lnTo>
                    <a:lnTo>
                      <a:pt x="5" y="376"/>
                    </a:lnTo>
                    <a:lnTo>
                      <a:pt x="5" y="376"/>
                    </a:lnTo>
                    <a:lnTo>
                      <a:pt x="5" y="376"/>
                    </a:lnTo>
                    <a:lnTo>
                      <a:pt x="5" y="376"/>
                    </a:lnTo>
                    <a:lnTo>
                      <a:pt x="5" y="376"/>
                    </a:lnTo>
                    <a:lnTo>
                      <a:pt x="5" y="371"/>
                    </a:lnTo>
                    <a:lnTo>
                      <a:pt x="11" y="371"/>
                    </a:lnTo>
                    <a:lnTo>
                      <a:pt x="11" y="371"/>
                    </a:lnTo>
                    <a:lnTo>
                      <a:pt x="11" y="371"/>
                    </a:lnTo>
                    <a:lnTo>
                      <a:pt x="11" y="371"/>
                    </a:lnTo>
                    <a:lnTo>
                      <a:pt x="11" y="371"/>
                    </a:lnTo>
                    <a:lnTo>
                      <a:pt x="11" y="371"/>
                    </a:lnTo>
                    <a:lnTo>
                      <a:pt x="17" y="371"/>
                    </a:lnTo>
                    <a:lnTo>
                      <a:pt x="17" y="371"/>
                    </a:lnTo>
                    <a:lnTo>
                      <a:pt x="17" y="371"/>
                    </a:lnTo>
                    <a:lnTo>
                      <a:pt x="17" y="371"/>
                    </a:lnTo>
                    <a:lnTo>
                      <a:pt x="17" y="371"/>
                    </a:lnTo>
                    <a:lnTo>
                      <a:pt x="22" y="371"/>
                    </a:lnTo>
                    <a:lnTo>
                      <a:pt x="22" y="371"/>
                    </a:lnTo>
                    <a:lnTo>
                      <a:pt x="22" y="371"/>
                    </a:lnTo>
                    <a:lnTo>
                      <a:pt x="22" y="371"/>
                    </a:lnTo>
                    <a:lnTo>
                      <a:pt x="22" y="371"/>
                    </a:lnTo>
                    <a:lnTo>
                      <a:pt x="28" y="371"/>
                    </a:lnTo>
                    <a:lnTo>
                      <a:pt x="28" y="371"/>
                    </a:lnTo>
                    <a:lnTo>
                      <a:pt x="28" y="371"/>
                    </a:lnTo>
                    <a:lnTo>
                      <a:pt x="56" y="388"/>
                    </a:lnTo>
                    <a:lnTo>
                      <a:pt x="147" y="342"/>
                    </a:lnTo>
                    <a:lnTo>
                      <a:pt x="147" y="342"/>
                    </a:lnTo>
                    <a:lnTo>
                      <a:pt x="147" y="342"/>
                    </a:lnTo>
                    <a:lnTo>
                      <a:pt x="147" y="342"/>
                    </a:lnTo>
                    <a:lnTo>
                      <a:pt x="153" y="342"/>
                    </a:lnTo>
                    <a:lnTo>
                      <a:pt x="181" y="336"/>
                    </a:lnTo>
                    <a:lnTo>
                      <a:pt x="203" y="297"/>
                    </a:lnTo>
                    <a:lnTo>
                      <a:pt x="203" y="297"/>
                    </a:lnTo>
                    <a:lnTo>
                      <a:pt x="203" y="297"/>
                    </a:lnTo>
                    <a:lnTo>
                      <a:pt x="203" y="297"/>
                    </a:lnTo>
                    <a:lnTo>
                      <a:pt x="203" y="291"/>
                    </a:lnTo>
                    <a:lnTo>
                      <a:pt x="203" y="291"/>
                    </a:lnTo>
                    <a:lnTo>
                      <a:pt x="220" y="280"/>
                    </a:lnTo>
                    <a:lnTo>
                      <a:pt x="220" y="268"/>
                    </a:lnTo>
                    <a:lnTo>
                      <a:pt x="220" y="268"/>
                    </a:lnTo>
                    <a:lnTo>
                      <a:pt x="220" y="262"/>
                    </a:lnTo>
                    <a:lnTo>
                      <a:pt x="220" y="262"/>
                    </a:lnTo>
                    <a:lnTo>
                      <a:pt x="220" y="262"/>
                    </a:lnTo>
                    <a:lnTo>
                      <a:pt x="220" y="262"/>
                    </a:lnTo>
                    <a:lnTo>
                      <a:pt x="220" y="262"/>
                    </a:lnTo>
                    <a:lnTo>
                      <a:pt x="226" y="257"/>
                    </a:lnTo>
                    <a:lnTo>
                      <a:pt x="226" y="257"/>
                    </a:lnTo>
                    <a:lnTo>
                      <a:pt x="226" y="257"/>
                    </a:lnTo>
                    <a:lnTo>
                      <a:pt x="226" y="257"/>
                    </a:lnTo>
                    <a:lnTo>
                      <a:pt x="226" y="257"/>
                    </a:lnTo>
                    <a:lnTo>
                      <a:pt x="226" y="257"/>
                    </a:lnTo>
                    <a:lnTo>
                      <a:pt x="249" y="240"/>
                    </a:lnTo>
                    <a:lnTo>
                      <a:pt x="232" y="217"/>
                    </a:lnTo>
                    <a:lnTo>
                      <a:pt x="232" y="211"/>
                    </a:lnTo>
                    <a:lnTo>
                      <a:pt x="232" y="211"/>
                    </a:lnTo>
                    <a:lnTo>
                      <a:pt x="232" y="211"/>
                    </a:lnTo>
                    <a:lnTo>
                      <a:pt x="232" y="211"/>
                    </a:lnTo>
                    <a:lnTo>
                      <a:pt x="232" y="211"/>
                    </a:lnTo>
                    <a:lnTo>
                      <a:pt x="226" y="171"/>
                    </a:lnTo>
                    <a:lnTo>
                      <a:pt x="175" y="143"/>
                    </a:lnTo>
                    <a:lnTo>
                      <a:pt x="175" y="137"/>
                    </a:lnTo>
                    <a:lnTo>
                      <a:pt x="175" y="137"/>
                    </a:lnTo>
                    <a:lnTo>
                      <a:pt x="175" y="137"/>
                    </a:lnTo>
                    <a:lnTo>
                      <a:pt x="170" y="137"/>
                    </a:lnTo>
                    <a:lnTo>
                      <a:pt x="170" y="137"/>
                    </a:lnTo>
                    <a:lnTo>
                      <a:pt x="170" y="137"/>
                    </a:lnTo>
                    <a:lnTo>
                      <a:pt x="170" y="137"/>
                    </a:lnTo>
                    <a:lnTo>
                      <a:pt x="170" y="131"/>
                    </a:lnTo>
                    <a:lnTo>
                      <a:pt x="170" y="131"/>
                    </a:lnTo>
                    <a:lnTo>
                      <a:pt x="170" y="131"/>
                    </a:lnTo>
                    <a:lnTo>
                      <a:pt x="164" y="114"/>
                    </a:lnTo>
                    <a:lnTo>
                      <a:pt x="153" y="97"/>
                    </a:lnTo>
                    <a:lnTo>
                      <a:pt x="90" y="69"/>
                    </a:lnTo>
                    <a:lnTo>
                      <a:pt x="85" y="69"/>
                    </a:lnTo>
                    <a:lnTo>
                      <a:pt x="79" y="69"/>
                    </a:lnTo>
                    <a:lnTo>
                      <a:pt x="79" y="69"/>
                    </a:lnTo>
                    <a:lnTo>
                      <a:pt x="79" y="69"/>
                    </a:lnTo>
                    <a:lnTo>
                      <a:pt x="79" y="69"/>
                    </a:lnTo>
                    <a:lnTo>
                      <a:pt x="79" y="69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51" y="40"/>
                    </a:lnTo>
                    <a:lnTo>
                      <a:pt x="39" y="40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12"/>
                    </a:lnTo>
                    <a:close/>
                    <a:moveTo>
                      <a:pt x="68" y="12"/>
                    </a:moveTo>
                    <a:lnTo>
                      <a:pt x="68" y="12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8" y="29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56" y="29"/>
                    </a:lnTo>
                    <a:lnTo>
                      <a:pt x="73" y="57"/>
                    </a:lnTo>
                    <a:lnTo>
                      <a:pt x="73" y="57"/>
                    </a:lnTo>
                    <a:lnTo>
                      <a:pt x="73" y="57"/>
                    </a:lnTo>
                    <a:lnTo>
                      <a:pt x="73" y="57"/>
                    </a:lnTo>
                    <a:lnTo>
                      <a:pt x="73" y="57"/>
                    </a:lnTo>
                    <a:lnTo>
                      <a:pt x="73" y="57"/>
                    </a:lnTo>
                    <a:lnTo>
                      <a:pt x="79" y="57"/>
                    </a:lnTo>
                    <a:lnTo>
                      <a:pt x="79" y="57"/>
                    </a:lnTo>
                    <a:lnTo>
                      <a:pt x="79" y="63"/>
                    </a:lnTo>
                    <a:lnTo>
                      <a:pt x="79" y="63"/>
                    </a:lnTo>
                    <a:lnTo>
                      <a:pt x="79" y="63"/>
                    </a:lnTo>
                    <a:lnTo>
                      <a:pt x="79" y="63"/>
                    </a:lnTo>
                    <a:lnTo>
                      <a:pt x="96" y="57"/>
                    </a:lnTo>
                    <a:lnTo>
                      <a:pt x="164" y="92"/>
                    </a:lnTo>
                    <a:lnTo>
                      <a:pt x="170" y="114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81" y="131"/>
                    </a:lnTo>
                    <a:lnTo>
                      <a:pt x="181" y="131"/>
                    </a:lnTo>
                    <a:lnTo>
                      <a:pt x="181" y="131"/>
                    </a:lnTo>
                    <a:lnTo>
                      <a:pt x="181" y="131"/>
                    </a:lnTo>
                    <a:lnTo>
                      <a:pt x="237" y="166"/>
                    </a:lnTo>
                    <a:lnTo>
                      <a:pt x="237" y="205"/>
                    </a:lnTo>
                    <a:lnTo>
                      <a:pt x="243" y="211"/>
                    </a:lnTo>
                    <a:lnTo>
                      <a:pt x="243" y="211"/>
                    </a:lnTo>
                    <a:lnTo>
                      <a:pt x="243" y="211"/>
                    </a:lnTo>
                    <a:lnTo>
                      <a:pt x="260" y="240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32" y="268"/>
                    </a:lnTo>
                    <a:lnTo>
                      <a:pt x="232" y="268"/>
                    </a:lnTo>
                    <a:lnTo>
                      <a:pt x="232" y="280"/>
                    </a:lnTo>
                    <a:lnTo>
                      <a:pt x="209" y="297"/>
                    </a:lnTo>
                    <a:lnTo>
                      <a:pt x="209" y="297"/>
                    </a:lnTo>
                    <a:lnTo>
                      <a:pt x="209" y="297"/>
                    </a:lnTo>
                    <a:lnTo>
                      <a:pt x="209" y="302"/>
                    </a:lnTo>
                    <a:lnTo>
                      <a:pt x="209" y="302"/>
                    </a:lnTo>
                    <a:lnTo>
                      <a:pt x="187" y="342"/>
                    </a:lnTo>
                    <a:lnTo>
                      <a:pt x="153" y="348"/>
                    </a:lnTo>
                    <a:lnTo>
                      <a:pt x="153" y="348"/>
                    </a:lnTo>
                    <a:lnTo>
                      <a:pt x="153" y="348"/>
                    </a:lnTo>
                    <a:lnTo>
                      <a:pt x="147" y="348"/>
                    </a:lnTo>
                    <a:lnTo>
                      <a:pt x="56" y="399"/>
                    </a:lnTo>
                    <a:lnTo>
                      <a:pt x="22" y="376"/>
                    </a:lnTo>
                    <a:lnTo>
                      <a:pt x="22" y="376"/>
                    </a:lnTo>
                    <a:lnTo>
                      <a:pt x="22" y="376"/>
                    </a:lnTo>
                    <a:lnTo>
                      <a:pt x="22" y="376"/>
                    </a:lnTo>
                    <a:lnTo>
                      <a:pt x="22" y="37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1" y="376"/>
                    </a:lnTo>
                    <a:lnTo>
                      <a:pt x="11" y="382"/>
                    </a:lnTo>
                    <a:lnTo>
                      <a:pt x="11" y="382"/>
                    </a:lnTo>
                    <a:lnTo>
                      <a:pt x="11" y="382"/>
                    </a:lnTo>
                    <a:lnTo>
                      <a:pt x="11" y="382"/>
                    </a:lnTo>
                    <a:lnTo>
                      <a:pt x="11" y="382"/>
                    </a:lnTo>
                    <a:lnTo>
                      <a:pt x="11" y="388"/>
                    </a:lnTo>
                    <a:lnTo>
                      <a:pt x="11" y="388"/>
                    </a:lnTo>
                    <a:lnTo>
                      <a:pt x="11" y="388"/>
                    </a:lnTo>
                    <a:lnTo>
                      <a:pt x="11" y="388"/>
                    </a:lnTo>
                    <a:lnTo>
                      <a:pt x="11" y="388"/>
                    </a:lnTo>
                    <a:lnTo>
                      <a:pt x="11" y="388"/>
                    </a:lnTo>
                    <a:lnTo>
                      <a:pt x="11" y="393"/>
                    </a:lnTo>
                    <a:lnTo>
                      <a:pt x="11" y="393"/>
                    </a:lnTo>
                    <a:lnTo>
                      <a:pt x="17" y="393"/>
                    </a:lnTo>
                    <a:lnTo>
                      <a:pt x="51" y="416"/>
                    </a:lnTo>
                    <a:lnTo>
                      <a:pt x="51" y="416"/>
                    </a:lnTo>
                    <a:lnTo>
                      <a:pt x="56" y="416"/>
                    </a:lnTo>
                    <a:lnTo>
                      <a:pt x="56" y="416"/>
                    </a:lnTo>
                    <a:lnTo>
                      <a:pt x="56" y="416"/>
                    </a:lnTo>
                    <a:lnTo>
                      <a:pt x="56" y="416"/>
                    </a:lnTo>
                    <a:lnTo>
                      <a:pt x="56" y="416"/>
                    </a:lnTo>
                    <a:lnTo>
                      <a:pt x="62" y="416"/>
                    </a:lnTo>
                    <a:lnTo>
                      <a:pt x="158" y="365"/>
                    </a:lnTo>
                    <a:lnTo>
                      <a:pt x="198" y="359"/>
                    </a:lnTo>
                    <a:lnTo>
                      <a:pt x="198" y="359"/>
                    </a:lnTo>
                    <a:lnTo>
                      <a:pt x="198" y="359"/>
                    </a:lnTo>
                    <a:lnTo>
                      <a:pt x="198" y="359"/>
                    </a:lnTo>
                    <a:lnTo>
                      <a:pt x="198" y="354"/>
                    </a:lnTo>
                    <a:lnTo>
                      <a:pt x="198" y="354"/>
                    </a:lnTo>
                    <a:lnTo>
                      <a:pt x="203" y="354"/>
                    </a:lnTo>
                    <a:lnTo>
                      <a:pt x="220" y="308"/>
                    </a:lnTo>
                    <a:lnTo>
                      <a:pt x="243" y="291"/>
                    </a:lnTo>
                    <a:lnTo>
                      <a:pt x="243" y="291"/>
                    </a:lnTo>
                    <a:lnTo>
                      <a:pt x="243" y="291"/>
                    </a:lnTo>
                    <a:lnTo>
                      <a:pt x="243" y="291"/>
                    </a:lnTo>
                    <a:lnTo>
                      <a:pt x="249" y="291"/>
                    </a:lnTo>
                    <a:lnTo>
                      <a:pt x="249" y="285"/>
                    </a:lnTo>
                    <a:lnTo>
                      <a:pt x="249" y="285"/>
                    </a:lnTo>
                    <a:lnTo>
                      <a:pt x="249" y="285"/>
                    </a:lnTo>
                    <a:lnTo>
                      <a:pt x="249" y="285"/>
                    </a:lnTo>
                    <a:lnTo>
                      <a:pt x="249" y="285"/>
                    </a:lnTo>
                    <a:lnTo>
                      <a:pt x="249" y="274"/>
                    </a:lnTo>
                    <a:lnTo>
                      <a:pt x="266" y="257"/>
                    </a:lnTo>
                    <a:lnTo>
                      <a:pt x="288" y="325"/>
                    </a:lnTo>
                    <a:lnTo>
                      <a:pt x="288" y="325"/>
                    </a:lnTo>
                    <a:lnTo>
                      <a:pt x="288" y="325"/>
                    </a:lnTo>
                    <a:lnTo>
                      <a:pt x="288" y="331"/>
                    </a:lnTo>
                    <a:lnTo>
                      <a:pt x="294" y="331"/>
                    </a:lnTo>
                    <a:lnTo>
                      <a:pt x="294" y="331"/>
                    </a:lnTo>
                    <a:lnTo>
                      <a:pt x="294" y="331"/>
                    </a:lnTo>
                    <a:lnTo>
                      <a:pt x="294" y="331"/>
                    </a:lnTo>
                    <a:lnTo>
                      <a:pt x="294" y="331"/>
                    </a:lnTo>
                    <a:lnTo>
                      <a:pt x="339" y="342"/>
                    </a:lnTo>
                    <a:lnTo>
                      <a:pt x="339" y="342"/>
                    </a:lnTo>
                    <a:lnTo>
                      <a:pt x="339" y="342"/>
                    </a:lnTo>
                    <a:lnTo>
                      <a:pt x="345" y="342"/>
                    </a:lnTo>
                    <a:lnTo>
                      <a:pt x="345" y="342"/>
                    </a:lnTo>
                    <a:lnTo>
                      <a:pt x="345" y="342"/>
                    </a:lnTo>
                    <a:lnTo>
                      <a:pt x="345" y="342"/>
                    </a:lnTo>
                    <a:lnTo>
                      <a:pt x="345" y="342"/>
                    </a:lnTo>
                    <a:lnTo>
                      <a:pt x="345" y="342"/>
                    </a:lnTo>
                    <a:lnTo>
                      <a:pt x="345" y="342"/>
                    </a:lnTo>
                    <a:lnTo>
                      <a:pt x="373" y="314"/>
                    </a:lnTo>
                    <a:lnTo>
                      <a:pt x="379" y="314"/>
                    </a:lnTo>
                    <a:lnTo>
                      <a:pt x="379" y="314"/>
                    </a:lnTo>
                    <a:lnTo>
                      <a:pt x="379" y="314"/>
                    </a:lnTo>
                    <a:lnTo>
                      <a:pt x="379" y="314"/>
                    </a:lnTo>
                    <a:lnTo>
                      <a:pt x="379" y="308"/>
                    </a:lnTo>
                    <a:lnTo>
                      <a:pt x="379" y="308"/>
                    </a:lnTo>
                    <a:lnTo>
                      <a:pt x="379" y="308"/>
                    </a:lnTo>
                    <a:lnTo>
                      <a:pt x="379" y="308"/>
                    </a:lnTo>
                    <a:lnTo>
                      <a:pt x="379" y="308"/>
                    </a:lnTo>
                    <a:lnTo>
                      <a:pt x="379" y="302"/>
                    </a:lnTo>
                    <a:lnTo>
                      <a:pt x="379" y="302"/>
                    </a:lnTo>
                    <a:lnTo>
                      <a:pt x="379" y="302"/>
                    </a:lnTo>
                    <a:lnTo>
                      <a:pt x="379" y="302"/>
                    </a:lnTo>
                    <a:lnTo>
                      <a:pt x="373" y="302"/>
                    </a:lnTo>
                    <a:lnTo>
                      <a:pt x="373" y="302"/>
                    </a:lnTo>
                    <a:lnTo>
                      <a:pt x="373" y="302"/>
                    </a:lnTo>
                    <a:lnTo>
                      <a:pt x="373" y="302"/>
                    </a:lnTo>
                    <a:lnTo>
                      <a:pt x="373" y="302"/>
                    </a:lnTo>
                    <a:lnTo>
                      <a:pt x="373" y="302"/>
                    </a:lnTo>
                    <a:lnTo>
                      <a:pt x="373" y="297"/>
                    </a:lnTo>
                    <a:lnTo>
                      <a:pt x="368" y="297"/>
                    </a:lnTo>
                    <a:lnTo>
                      <a:pt x="368" y="297"/>
                    </a:lnTo>
                    <a:lnTo>
                      <a:pt x="368" y="302"/>
                    </a:lnTo>
                    <a:lnTo>
                      <a:pt x="368" y="302"/>
                    </a:lnTo>
                    <a:lnTo>
                      <a:pt x="368" y="302"/>
                    </a:lnTo>
                    <a:lnTo>
                      <a:pt x="368" y="302"/>
                    </a:lnTo>
                    <a:lnTo>
                      <a:pt x="368" y="302"/>
                    </a:lnTo>
                    <a:lnTo>
                      <a:pt x="362" y="302"/>
                    </a:lnTo>
                    <a:lnTo>
                      <a:pt x="362" y="302"/>
                    </a:lnTo>
                    <a:lnTo>
                      <a:pt x="339" y="325"/>
                    </a:lnTo>
                    <a:lnTo>
                      <a:pt x="305" y="314"/>
                    </a:lnTo>
                    <a:lnTo>
                      <a:pt x="277" y="240"/>
                    </a:lnTo>
                    <a:lnTo>
                      <a:pt x="277" y="240"/>
                    </a:lnTo>
                    <a:lnTo>
                      <a:pt x="277" y="240"/>
                    </a:lnTo>
                    <a:lnTo>
                      <a:pt x="254" y="205"/>
                    </a:lnTo>
                    <a:lnTo>
                      <a:pt x="249" y="160"/>
                    </a:lnTo>
                    <a:lnTo>
                      <a:pt x="249" y="160"/>
                    </a:lnTo>
                    <a:lnTo>
                      <a:pt x="249" y="160"/>
                    </a:lnTo>
                    <a:lnTo>
                      <a:pt x="249" y="160"/>
                    </a:lnTo>
                    <a:lnTo>
                      <a:pt x="249" y="154"/>
                    </a:lnTo>
                    <a:lnTo>
                      <a:pt x="249" y="154"/>
                    </a:lnTo>
                    <a:lnTo>
                      <a:pt x="249" y="154"/>
                    </a:lnTo>
                    <a:lnTo>
                      <a:pt x="249" y="154"/>
                    </a:lnTo>
                    <a:lnTo>
                      <a:pt x="192" y="120"/>
                    </a:lnTo>
                    <a:lnTo>
                      <a:pt x="187" y="109"/>
                    </a:lnTo>
                    <a:lnTo>
                      <a:pt x="187" y="109"/>
                    </a:lnTo>
                    <a:lnTo>
                      <a:pt x="175" y="86"/>
                    </a:lnTo>
                    <a:lnTo>
                      <a:pt x="175" y="80"/>
                    </a:lnTo>
                    <a:lnTo>
                      <a:pt x="175" y="80"/>
                    </a:lnTo>
                    <a:lnTo>
                      <a:pt x="175" y="80"/>
                    </a:lnTo>
                    <a:lnTo>
                      <a:pt x="175" y="8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85" y="40"/>
                    </a:lnTo>
                    <a:lnTo>
                      <a:pt x="68" y="12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43" name="Freeform 15"/>
              <p:cNvSpPr>
                <a:spLocks noEditPoints="1"/>
              </p:cNvSpPr>
              <p:nvPr/>
            </p:nvSpPr>
            <p:spPr bwMode="auto">
              <a:xfrm>
                <a:off x="4368" y="768"/>
                <a:ext cx="402" cy="438"/>
              </a:xfrm>
              <a:custGeom>
                <a:avLst/>
                <a:gdLst/>
                <a:ahLst/>
                <a:cxnLst>
                  <a:cxn ang="0">
                    <a:pos x="108" y="28"/>
                  </a:cxn>
                  <a:cxn ang="0">
                    <a:pos x="198" y="79"/>
                  </a:cxn>
                  <a:cxn ang="0">
                    <a:pos x="266" y="153"/>
                  </a:cxn>
                  <a:cxn ang="0">
                    <a:pos x="294" y="239"/>
                  </a:cxn>
                  <a:cxn ang="0">
                    <a:pos x="368" y="290"/>
                  </a:cxn>
                  <a:cxn ang="0">
                    <a:pos x="385" y="290"/>
                  </a:cxn>
                  <a:cxn ang="0">
                    <a:pos x="396" y="302"/>
                  </a:cxn>
                  <a:cxn ang="0">
                    <a:pos x="396" y="324"/>
                  </a:cxn>
                  <a:cxn ang="0">
                    <a:pos x="362" y="364"/>
                  </a:cxn>
                  <a:cxn ang="0">
                    <a:pos x="340" y="364"/>
                  </a:cxn>
                  <a:cxn ang="0">
                    <a:pos x="283" y="341"/>
                  </a:cxn>
                  <a:cxn ang="0">
                    <a:pos x="221" y="364"/>
                  </a:cxn>
                  <a:cxn ang="0">
                    <a:pos x="209" y="376"/>
                  </a:cxn>
                  <a:cxn ang="0">
                    <a:pos x="62" y="438"/>
                  </a:cxn>
                  <a:cxn ang="0">
                    <a:pos x="11" y="410"/>
                  </a:cxn>
                  <a:cxn ang="0">
                    <a:pos x="0" y="393"/>
                  </a:cxn>
                  <a:cxn ang="0">
                    <a:pos x="6" y="376"/>
                  </a:cxn>
                  <a:cxn ang="0">
                    <a:pos x="23" y="364"/>
                  </a:cxn>
                  <a:cxn ang="0">
                    <a:pos x="62" y="387"/>
                  </a:cxn>
                  <a:cxn ang="0">
                    <a:pos x="204" y="290"/>
                  </a:cxn>
                  <a:cxn ang="0">
                    <a:pos x="221" y="262"/>
                  </a:cxn>
                  <a:cxn ang="0">
                    <a:pos x="232" y="216"/>
                  </a:cxn>
                  <a:cxn ang="0">
                    <a:pos x="164" y="142"/>
                  </a:cxn>
                  <a:cxn ang="0">
                    <a:pos x="79" y="79"/>
                  </a:cxn>
                  <a:cxn ang="0">
                    <a:pos x="68" y="68"/>
                  </a:cxn>
                  <a:cxn ang="0">
                    <a:pos x="28" y="57"/>
                  </a:cxn>
                  <a:cxn ang="0">
                    <a:pos x="17" y="45"/>
                  </a:cxn>
                  <a:cxn ang="0">
                    <a:pos x="17" y="22"/>
                  </a:cxn>
                  <a:cxn ang="0">
                    <a:pos x="28" y="11"/>
                  </a:cxn>
                  <a:cxn ang="0">
                    <a:pos x="74" y="0"/>
                  </a:cxn>
                  <a:cxn ang="0">
                    <a:pos x="79" y="11"/>
                  </a:cxn>
                  <a:cxn ang="0">
                    <a:pos x="68" y="5"/>
                  </a:cxn>
                  <a:cxn ang="0">
                    <a:pos x="28" y="17"/>
                  </a:cxn>
                  <a:cxn ang="0">
                    <a:pos x="23" y="34"/>
                  </a:cxn>
                  <a:cxn ang="0">
                    <a:pos x="28" y="45"/>
                  </a:cxn>
                  <a:cxn ang="0">
                    <a:pos x="40" y="51"/>
                  </a:cxn>
                  <a:cxn ang="0">
                    <a:pos x="79" y="74"/>
                  </a:cxn>
                  <a:cxn ang="0">
                    <a:pos x="170" y="119"/>
                  </a:cxn>
                  <a:cxn ang="0">
                    <a:pos x="232" y="176"/>
                  </a:cxn>
                  <a:cxn ang="0">
                    <a:pos x="232" y="262"/>
                  </a:cxn>
                  <a:cxn ang="0">
                    <a:pos x="209" y="302"/>
                  </a:cxn>
                  <a:cxn ang="0">
                    <a:pos x="34" y="376"/>
                  </a:cxn>
                  <a:cxn ang="0">
                    <a:pos x="17" y="376"/>
                  </a:cxn>
                  <a:cxn ang="0">
                    <a:pos x="11" y="387"/>
                  </a:cxn>
                  <a:cxn ang="0">
                    <a:pos x="11" y="398"/>
                  </a:cxn>
                  <a:cxn ang="0">
                    <a:pos x="62" y="433"/>
                  </a:cxn>
                  <a:cxn ang="0">
                    <a:pos x="204" y="370"/>
                  </a:cxn>
                  <a:cxn ang="0">
                    <a:pos x="255" y="302"/>
                  </a:cxn>
                  <a:cxn ang="0">
                    <a:pos x="260" y="290"/>
                  </a:cxn>
                  <a:cxn ang="0">
                    <a:pos x="294" y="341"/>
                  </a:cxn>
                  <a:cxn ang="0">
                    <a:pos x="351" y="359"/>
                  </a:cxn>
                  <a:cxn ang="0">
                    <a:pos x="391" y="324"/>
                  </a:cxn>
                  <a:cxn ang="0">
                    <a:pos x="391" y="307"/>
                  </a:cxn>
                  <a:cxn ang="0">
                    <a:pos x="385" y="296"/>
                  </a:cxn>
                  <a:cxn ang="0">
                    <a:pos x="368" y="296"/>
                  </a:cxn>
                  <a:cxn ang="0">
                    <a:pos x="289" y="239"/>
                  </a:cxn>
                  <a:cxn ang="0">
                    <a:pos x="260" y="153"/>
                  </a:cxn>
                  <a:cxn ang="0">
                    <a:pos x="187" y="79"/>
                  </a:cxn>
                  <a:cxn ang="0">
                    <a:pos x="102" y="40"/>
                  </a:cxn>
                </a:cxnLst>
                <a:rect l="0" t="0" r="r" b="b"/>
                <a:pathLst>
                  <a:path w="402" h="438">
                    <a:moveTo>
                      <a:pt x="85" y="5"/>
                    </a:moveTo>
                    <a:lnTo>
                      <a:pt x="85" y="5"/>
                    </a:lnTo>
                    <a:lnTo>
                      <a:pt x="85" y="5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8" y="28"/>
                    </a:lnTo>
                    <a:lnTo>
                      <a:pt x="108" y="28"/>
                    </a:lnTo>
                    <a:lnTo>
                      <a:pt x="108" y="28"/>
                    </a:lnTo>
                    <a:lnTo>
                      <a:pt x="108" y="28"/>
                    </a:lnTo>
                    <a:lnTo>
                      <a:pt x="113" y="34"/>
                    </a:lnTo>
                    <a:lnTo>
                      <a:pt x="113" y="34"/>
                    </a:lnTo>
                    <a:lnTo>
                      <a:pt x="113" y="34"/>
                    </a:lnTo>
                    <a:lnTo>
                      <a:pt x="187" y="68"/>
                    </a:lnTo>
                    <a:lnTo>
                      <a:pt x="187" y="68"/>
                    </a:lnTo>
                    <a:lnTo>
                      <a:pt x="187" y="74"/>
                    </a:lnTo>
                    <a:lnTo>
                      <a:pt x="193" y="74"/>
                    </a:lnTo>
                    <a:lnTo>
                      <a:pt x="193" y="74"/>
                    </a:lnTo>
                    <a:lnTo>
                      <a:pt x="193" y="74"/>
                    </a:lnTo>
                    <a:lnTo>
                      <a:pt x="193" y="74"/>
                    </a:lnTo>
                    <a:lnTo>
                      <a:pt x="193" y="79"/>
                    </a:lnTo>
                    <a:lnTo>
                      <a:pt x="198" y="79"/>
                    </a:lnTo>
                    <a:lnTo>
                      <a:pt x="198" y="79"/>
                    </a:lnTo>
                    <a:lnTo>
                      <a:pt x="198" y="79"/>
                    </a:lnTo>
                    <a:lnTo>
                      <a:pt x="209" y="102"/>
                    </a:lnTo>
                    <a:lnTo>
                      <a:pt x="209" y="108"/>
                    </a:lnTo>
                    <a:lnTo>
                      <a:pt x="209" y="108"/>
                    </a:lnTo>
                    <a:lnTo>
                      <a:pt x="209" y="114"/>
                    </a:lnTo>
                    <a:lnTo>
                      <a:pt x="260" y="148"/>
                    </a:lnTo>
                    <a:lnTo>
                      <a:pt x="260" y="148"/>
                    </a:lnTo>
                    <a:lnTo>
                      <a:pt x="266" y="148"/>
                    </a:lnTo>
                    <a:lnTo>
                      <a:pt x="266" y="148"/>
                    </a:lnTo>
                    <a:lnTo>
                      <a:pt x="266" y="148"/>
                    </a:lnTo>
                    <a:lnTo>
                      <a:pt x="266" y="153"/>
                    </a:lnTo>
                    <a:lnTo>
                      <a:pt x="272" y="153"/>
                    </a:lnTo>
                    <a:lnTo>
                      <a:pt x="272" y="153"/>
                    </a:lnTo>
                    <a:lnTo>
                      <a:pt x="272" y="153"/>
                    </a:lnTo>
                    <a:lnTo>
                      <a:pt x="272" y="153"/>
                    </a:lnTo>
                    <a:lnTo>
                      <a:pt x="272" y="159"/>
                    </a:lnTo>
                    <a:lnTo>
                      <a:pt x="272" y="159"/>
                    </a:lnTo>
                    <a:lnTo>
                      <a:pt x="272" y="159"/>
                    </a:lnTo>
                    <a:lnTo>
                      <a:pt x="272" y="165"/>
                    </a:lnTo>
                    <a:lnTo>
                      <a:pt x="272" y="165"/>
                    </a:lnTo>
                    <a:lnTo>
                      <a:pt x="277" y="205"/>
                    </a:lnTo>
                    <a:lnTo>
                      <a:pt x="294" y="239"/>
                    </a:lnTo>
                    <a:lnTo>
                      <a:pt x="294" y="239"/>
                    </a:lnTo>
                    <a:lnTo>
                      <a:pt x="300" y="239"/>
                    </a:lnTo>
                    <a:lnTo>
                      <a:pt x="300" y="239"/>
                    </a:lnTo>
                    <a:lnTo>
                      <a:pt x="323" y="307"/>
                    </a:lnTo>
                    <a:lnTo>
                      <a:pt x="340" y="313"/>
                    </a:lnTo>
                    <a:lnTo>
                      <a:pt x="357" y="296"/>
                    </a:lnTo>
                    <a:lnTo>
                      <a:pt x="357" y="296"/>
                    </a:lnTo>
                    <a:lnTo>
                      <a:pt x="357" y="296"/>
                    </a:lnTo>
                    <a:lnTo>
                      <a:pt x="362" y="290"/>
                    </a:lnTo>
                    <a:lnTo>
                      <a:pt x="362" y="290"/>
                    </a:lnTo>
                    <a:lnTo>
                      <a:pt x="362" y="290"/>
                    </a:lnTo>
                    <a:lnTo>
                      <a:pt x="362" y="290"/>
                    </a:lnTo>
                    <a:lnTo>
                      <a:pt x="368" y="290"/>
                    </a:lnTo>
                    <a:lnTo>
                      <a:pt x="368" y="290"/>
                    </a:lnTo>
                    <a:lnTo>
                      <a:pt x="368" y="290"/>
                    </a:lnTo>
                    <a:lnTo>
                      <a:pt x="374" y="290"/>
                    </a:lnTo>
                    <a:lnTo>
                      <a:pt x="374" y="290"/>
                    </a:lnTo>
                    <a:lnTo>
                      <a:pt x="374" y="290"/>
                    </a:lnTo>
                    <a:lnTo>
                      <a:pt x="374" y="290"/>
                    </a:lnTo>
                    <a:lnTo>
                      <a:pt x="379" y="290"/>
                    </a:lnTo>
                    <a:lnTo>
                      <a:pt x="379" y="290"/>
                    </a:lnTo>
                    <a:lnTo>
                      <a:pt x="379" y="290"/>
                    </a:lnTo>
                    <a:lnTo>
                      <a:pt x="385" y="290"/>
                    </a:lnTo>
                    <a:lnTo>
                      <a:pt x="385" y="290"/>
                    </a:lnTo>
                    <a:lnTo>
                      <a:pt x="385" y="290"/>
                    </a:lnTo>
                    <a:lnTo>
                      <a:pt x="385" y="290"/>
                    </a:lnTo>
                    <a:lnTo>
                      <a:pt x="391" y="290"/>
                    </a:lnTo>
                    <a:lnTo>
                      <a:pt x="391" y="290"/>
                    </a:lnTo>
                    <a:lnTo>
                      <a:pt x="391" y="290"/>
                    </a:lnTo>
                    <a:lnTo>
                      <a:pt x="391" y="296"/>
                    </a:lnTo>
                    <a:lnTo>
                      <a:pt x="396" y="296"/>
                    </a:lnTo>
                    <a:lnTo>
                      <a:pt x="396" y="296"/>
                    </a:lnTo>
                    <a:lnTo>
                      <a:pt x="396" y="296"/>
                    </a:lnTo>
                    <a:lnTo>
                      <a:pt x="396" y="302"/>
                    </a:lnTo>
                    <a:lnTo>
                      <a:pt x="396" y="302"/>
                    </a:lnTo>
                    <a:lnTo>
                      <a:pt x="396" y="302"/>
                    </a:lnTo>
                    <a:lnTo>
                      <a:pt x="396" y="302"/>
                    </a:lnTo>
                    <a:lnTo>
                      <a:pt x="402" y="307"/>
                    </a:lnTo>
                    <a:lnTo>
                      <a:pt x="402" y="307"/>
                    </a:lnTo>
                    <a:lnTo>
                      <a:pt x="402" y="307"/>
                    </a:lnTo>
                    <a:lnTo>
                      <a:pt x="402" y="307"/>
                    </a:lnTo>
                    <a:lnTo>
                      <a:pt x="402" y="313"/>
                    </a:lnTo>
                    <a:lnTo>
                      <a:pt x="402" y="313"/>
                    </a:lnTo>
                    <a:lnTo>
                      <a:pt x="402" y="313"/>
                    </a:lnTo>
                    <a:lnTo>
                      <a:pt x="402" y="319"/>
                    </a:lnTo>
                    <a:lnTo>
                      <a:pt x="402" y="319"/>
                    </a:lnTo>
                    <a:lnTo>
                      <a:pt x="402" y="319"/>
                    </a:lnTo>
                    <a:lnTo>
                      <a:pt x="402" y="319"/>
                    </a:lnTo>
                    <a:lnTo>
                      <a:pt x="396" y="324"/>
                    </a:lnTo>
                    <a:lnTo>
                      <a:pt x="396" y="324"/>
                    </a:lnTo>
                    <a:lnTo>
                      <a:pt x="396" y="324"/>
                    </a:lnTo>
                    <a:lnTo>
                      <a:pt x="396" y="324"/>
                    </a:lnTo>
                    <a:lnTo>
                      <a:pt x="396" y="330"/>
                    </a:lnTo>
                    <a:lnTo>
                      <a:pt x="396" y="330"/>
                    </a:lnTo>
                    <a:lnTo>
                      <a:pt x="396" y="330"/>
                    </a:lnTo>
                    <a:lnTo>
                      <a:pt x="368" y="359"/>
                    </a:lnTo>
                    <a:lnTo>
                      <a:pt x="362" y="359"/>
                    </a:lnTo>
                    <a:lnTo>
                      <a:pt x="362" y="359"/>
                    </a:lnTo>
                    <a:lnTo>
                      <a:pt x="362" y="359"/>
                    </a:lnTo>
                    <a:lnTo>
                      <a:pt x="362" y="364"/>
                    </a:lnTo>
                    <a:lnTo>
                      <a:pt x="362" y="364"/>
                    </a:lnTo>
                    <a:lnTo>
                      <a:pt x="357" y="364"/>
                    </a:lnTo>
                    <a:lnTo>
                      <a:pt x="357" y="364"/>
                    </a:lnTo>
                    <a:lnTo>
                      <a:pt x="357" y="364"/>
                    </a:lnTo>
                    <a:lnTo>
                      <a:pt x="357" y="364"/>
                    </a:lnTo>
                    <a:lnTo>
                      <a:pt x="351" y="364"/>
                    </a:lnTo>
                    <a:lnTo>
                      <a:pt x="351" y="364"/>
                    </a:lnTo>
                    <a:lnTo>
                      <a:pt x="351" y="364"/>
                    </a:lnTo>
                    <a:lnTo>
                      <a:pt x="345" y="364"/>
                    </a:lnTo>
                    <a:lnTo>
                      <a:pt x="345" y="364"/>
                    </a:lnTo>
                    <a:lnTo>
                      <a:pt x="345" y="364"/>
                    </a:lnTo>
                    <a:lnTo>
                      <a:pt x="345" y="364"/>
                    </a:lnTo>
                    <a:lnTo>
                      <a:pt x="340" y="364"/>
                    </a:lnTo>
                    <a:lnTo>
                      <a:pt x="294" y="353"/>
                    </a:lnTo>
                    <a:lnTo>
                      <a:pt x="294" y="353"/>
                    </a:lnTo>
                    <a:lnTo>
                      <a:pt x="294" y="353"/>
                    </a:lnTo>
                    <a:lnTo>
                      <a:pt x="289" y="347"/>
                    </a:lnTo>
                    <a:lnTo>
                      <a:pt x="289" y="347"/>
                    </a:lnTo>
                    <a:lnTo>
                      <a:pt x="289" y="347"/>
                    </a:lnTo>
                    <a:lnTo>
                      <a:pt x="289" y="347"/>
                    </a:lnTo>
                    <a:lnTo>
                      <a:pt x="283" y="347"/>
                    </a:lnTo>
                    <a:lnTo>
                      <a:pt x="283" y="347"/>
                    </a:lnTo>
                    <a:lnTo>
                      <a:pt x="283" y="341"/>
                    </a:lnTo>
                    <a:lnTo>
                      <a:pt x="283" y="341"/>
                    </a:lnTo>
                    <a:lnTo>
                      <a:pt x="283" y="341"/>
                    </a:lnTo>
                    <a:lnTo>
                      <a:pt x="283" y="341"/>
                    </a:lnTo>
                    <a:lnTo>
                      <a:pt x="277" y="336"/>
                    </a:lnTo>
                    <a:lnTo>
                      <a:pt x="277" y="336"/>
                    </a:lnTo>
                    <a:lnTo>
                      <a:pt x="266" y="302"/>
                    </a:lnTo>
                    <a:lnTo>
                      <a:pt x="266" y="302"/>
                    </a:lnTo>
                    <a:lnTo>
                      <a:pt x="266" y="302"/>
                    </a:lnTo>
                    <a:lnTo>
                      <a:pt x="266" y="307"/>
                    </a:lnTo>
                    <a:lnTo>
                      <a:pt x="266" y="307"/>
                    </a:lnTo>
                    <a:lnTo>
                      <a:pt x="260" y="307"/>
                    </a:lnTo>
                    <a:lnTo>
                      <a:pt x="260" y="307"/>
                    </a:lnTo>
                    <a:lnTo>
                      <a:pt x="243" y="324"/>
                    </a:lnTo>
                    <a:lnTo>
                      <a:pt x="221" y="364"/>
                    </a:lnTo>
                    <a:lnTo>
                      <a:pt x="221" y="370"/>
                    </a:lnTo>
                    <a:lnTo>
                      <a:pt x="221" y="370"/>
                    </a:lnTo>
                    <a:lnTo>
                      <a:pt x="221" y="370"/>
                    </a:lnTo>
                    <a:lnTo>
                      <a:pt x="221" y="370"/>
                    </a:lnTo>
                    <a:lnTo>
                      <a:pt x="215" y="370"/>
                    </a:lnTo>
                    <a:lnTo>
                      <a:pt x="215" y="376"/>
                    </a:lnTo>
                    <a:lnTo>
                      <a:pt x="215" y="376"/>
                    </a:lnTo>
                    <a:lnTo>
                      <a:pt x="215" y="376"/>
                    </a:lnTo>
                    <a:lnTo>
                      <a:pt x="209" y="376"/>
                    </a:lnTo>
                    <a:lnTo>
                      <a:pt x="209" y="376"/>
                    </a:lnTo>
                    <a:lnTo>
                      <a:pt x="209" y="376"/>
                    </a:lnTo>
                    <a:lnTo>
                      <a:pt x="209" y="376"/>
                    </a:lnTo>
                    <a:lnTo>
                      <a:pt x="204" y="381"/>
                    </a:lnTo>
                    <a:lnTo>
                      <a:pt x="204" y="381"/>
                    </a:lnTo>
                    <a:lnTo>
                      <a:pt x="204" y="381"/>
                    </a:lnTo>
                    <a:lnTo>
                      <a:pt x="170" y="387"/>
                    </a:lnTo>
                    <a:lnTo>
                      <a:pt x="74" y="438"/>
                    </a:lnTo>
                    <a:lnTo>
                      <a:pt x="74" y="438"/>
                    </a:lnTo>
                    <a:lnTo>
                      <a:pt x="74" y="438"/>
                    </a:lnTo>
                    <a:lnTo>
                      <a:pt x="68" y="438"/>
                    </a:lnTo>
                    <a:lnTo>
                      <a:pt x="68" y="438"/>
                    </a:lnTo>
                    <a:lnTo>
                      <a:pt x="68" y="438"/>
                    </a:lnTo>
                    <a:lnTo>
                      <a:pt x="62" y="438"/>
                    </a:lnTo>
                    <a:lnTo>
                      <a:pt x="62" y="438"/>
                    </a:lnTo>
                    <a:lnTo>
                      <a:pt x="62" y="438"/>
                    </a:lnTo>
                    <a:lnTo>
                      <a:pt x="62" y="438"/>
                    </a:lnTo>
                    <a:lnTo>
                      <a:pt x="57" y="438"/>
                    </a:lnTo>
                    <a:lnTo>
                      <a:pt x="57" y="438"/>
                    </a:lnTo>
                    <a:lnTo>
                      <a:pt x="57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3"/>
                    </a:lnTo>
                    <a:lnTo>
                      <a:pt x="11" y="410"/>
                    </a:lnTo>
                    <a:lnTo>
                      <a:pt x="11" y="410"/>
                    </a:lnTo>
                    <a:lnTo>
                      <a:pt x="6" y="410"/>
                    </a:lnTo>
                    <a:lnTo>
                      <a:pt x="6" y="410"/>
                    </a:lnTo>
                    <a:lnTo>
                      <a:pt x="6" y="410"/>
                    </a:lnTo>
                    <a:lnTo>
                      <a:pt x="6" y="404"/>
                    </a:lnTo>
                    <a:lnTo>
                      <a:pt x="6" y="404"/>
                    </a:lnTo>
                    <a:lnTo>
                      <a:pt x="6" y="404"/>
                    </a:lnTo>
                    <a:lnTo>
                      <a:pt x="0" y="404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0" y="387"/>
                    </a:lnTo>
                    <a:lnTo>
                      <a:pt x="0" y="387"/>
                    </a:lnTo>
                    <a:lnTo>
                      <a:pt x="0" y="387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6" y="376"/>
                    </a:lnTo>
                    <a:lnTo>
                      <a:pt x="6" y="376"/>
                    </a:lnTo>
                    <a:lnTo>
                      <a:pt x="6" y="376"/>
                    </a:lnTo>
                    <a:lnTo>
                      <a:pt x="6" y="376"/>
                    </a:lnTo>
                    <a:lnTo>
                      <a:pt x="6" y="370"/>
                    </a:lnTo>
                    <a:lnTo>
                      <a:pt x="6" y="370"/>
                    </a:lnTo>
                    <a:lnTo>
                      <a:pt x="11" y="370"/>
                    </a:lnTo>
                    <a:lnTo>
                      <a:pt x="11" y="370"/>
                    </a:lnTo>
                    <a:lnTo>
                      <a:pt x="11" y="370"/>
                    </a:lnTo>
                    <a:lnTo>
                      <a:pt x="11" y="370"/>
                    </a:lnTo>
                    <a:lnTo>
                      <a:pt x="17" y="364"/>
                    </a:lnTo>
                    <a:lnTo>
                      <a:pt x="17" y="364"/>
                    </a:lnTo>
                    <a:lnTo>
                      <a:pt x="17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8" y="364"/>
                    </a:lnTo>
                    <a:lnTo>
                      <a:pt x="28" y="364"/>
                    </a:lnTo>
                    <a:lnTo>
                      <a:pt x="28" y="364"/>
                    </a:lnTo>
                    <a:lnTo>
                      <a:pt x="34" y="364"/>
                    </a:lnTo>
                    <a:lnTo>
                      <a:pt x="34" y="364"/>
                    </a:lnTo>
                    <a:lnTo>
                      <a:pt x="34" y="364"/>
                    </a:lnTo>
                    <a:lnTo>
                      <a:pt x="40" y="370"/>
                    </a:lnTo>
                    <a:lnTo>
                      <a:pt x="40" y="370"/>
                    </a:lnTo>
                    <a:lnTo>
                      <a:pt x="40" y="370"/>
                    </a:lnTo>
                    <a:lnTo>
                      <a:pt x="62" y="387"/>
                    </a:lnTo>
                    <a:lnTo>
                      <a:pt x="147" y="341"/>
                    </a:lnTo>
                    <a:lnTo>
                      <a:pt x="147" y="341"/>
                    </a:lnTo>
                    <a:lnTo>
                      <a:pt x="147" y="341"/>
                    </a:lnTo>
                    <a:lnTo>
                      <a:pt x="153" y="341"/>
                    </a:lnTo>
                    <a:lnTo>
                      <a:pt x="153" y="336"/>
                    </a:lnTo>
                    <a:lnTo>
                      <a:pt x="153" y="336"/>
                    </a:lnTo>
                    <a:lnTo>
                      <a:pt x="181" y="330"/>
                    </a:lnTo>
                    <a:lnTo>
                      <a:pt x="198" y="296"/>
                    </a:lnTo>
                    <a:lnTo>
                      <a:pt x="198" y="296"/>
                    </a:lnTo>
                    <a:lnTo>
                      <a:pt x="204" y="296"/>
                    </a:lnTo>
                    <a:lnTo>
                      <a:pt x="204" y="296"/>
                    </a:lnTo>
                    <a:lnTo>
                      <a:pt x="204" y="290"/>
                    </a:lnTo>
                    <a:lnTo>
                      <a:pt x="204" y="290"/>
                    </a:lnTo>
                    <a:lnTo>
                      <a:pt x="204" y="290"/>
                    </a:lnTo>
                    <a:lnTo>
                      <a:pt x="221" y="279"/>
                    </a:lnTo>
                    <a:lnTo>
                      <a:pt x="221" y="273"/>
                    </a:lnTo>
                    <a:lnTo>
                      <a:pt x="221" y="273"/>
                    </a:lnTo>
                    <a:lnTo>
                      <a:pt x="221" y="267"/>
                    </a:lnTo>
                    <a:lnTo>
                      <a:pt x="221" y="267"/>
                    </a:lnTo>
                    <a:lnTo>
                      <a:pt x="221" y="267"/>
                    </a:lnTo>
                    <a:lnTo>
                      <a:pt x="221" y="262"/>
                    </a:lnTo>
                    <a:lnTo>
                      <a:pt x="221" y="262"/>
                    </a:lnTo>
                    <a:lnTo>
                      <a:pt x="221" y="262"/>
                    </a:lnTo>
                    <a:lnTo>
                      <a:pt x="221" y="262"/>
                    </a:lnTo>
                    <a:lnTo>
                      <a:pt x="221" y="256"/>
                    </a:lnTo>
                    <a:lnTo>
                      <a:pt x="226" y="256"/>
                    </a:lnTo>
                    <a:lnTo>
                      <a:pt x="226" y="256"/>
                    </a:lnTo>
                    <a:lnTo>
                      <a:pt x="226" y="256"/>
                    </a:lnTo>
                    <a:lnTo>
                      <a:pt x="226" y="256"/>
                    </a:lnTo>
                    <a:lnTo>
                      <a:pt x="226" y="250"/>
                    </a:lnTo>
                    <a:lnTo>
                      <a:pt x="243" y="245"/>
                    </a:lnTo>
                    <a:lnTo>
                      <a:pt x="232" y="222"/>
                    </a:lnTo>
                    <a:lnTo>
                      <a:pt x="232" y="222"/>
                    </a:lnTo>
                    <a:lnTo>
                      <a:pt x="232" y="222"/>
                    </a:lnTo>
                    <a:lnTo>
                      <a:pt x="232" y="222"/>
                    </a:lnTo>
                    <a:lnTo>
                      <a:pt x="232" y="216"/>
                    </a:lnTo>
                    <a:lnTo>
                      <a:pt x="226" y="216"/>
                    </a:lnTo>
                    <a:lnTo>
                      <a:pt x="226" y="216"/>
                    </a:lnTo>
                    <a:lnTo>
                      <a:pt x="226" y="182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76" y="148"/>
                    </a:lnTo>
                    <a:lnTo>
                      <a:pt x="170" y="148"/>
                    </a:lnTo>
                    <a:lnTo>
                      <a:pt x="170" y="148"/>
                    </a:lnTo>
                    <a:lnTo>
                      <a:pt x="170" y="148"/>
                    </a:lnTo>
                    <a:lnTo>
                      <a:pt x="170" y="142"/>
                    </a:lnTo>
                    <a:lnTo>
                      <a:pt x="170" y="142"/>
                    </a:lnTo>
                    <a:lnTo>
                      <a:pt x="164" y="142"/>
                    </a:lnTo>
                    <a:lnTo>
                      <a:pt x="164" y="142"/>
                    </a:lnTo>
                    <a:lnTo>
                      <a:pt x="164" y="136"/>
                    </a:lnTo>
                    <a:lnTo>
                      <a:pt x="159" y="125"/>
                    </a:lnTo>
                    <a:lnTo>
                      <a:pt x="153" y="108"/>
                    </a:lnTo>
                    <a:lnTo>
                      <a:pt x="96" y="79"/>
                    </a:lnTo>
                    <a:lnTo>
                      <a:pt x="91" y="79"/>
                    </a:lnTo>
                    <a:lnTo>
                      <a:pt x="91" y="79"/>
                    </a:lnTo>
                    <a:lnTo>
                      <a:pt x="85" y="79"/>
                    </a:lnTo>
                    <a:lnTo>
                      <a:pt x="85" y="79"/>
                    </a:lnTo>
                    <a:lnTo>
                      <a:pt x="85" y="79"/>
                    </a:lnTo>
                    <a:lnTo>
                      <a:pt x="79" y="79"/>
                    </a:lnTo>
                    <a:lnTo>
                      <a:pt x="79" y="79"/>
                    </a:lnTo>
                    <a:lnTo>
                      <a:pt x="79" y="79"/>
                    </a:lnTo>
                    <a:lnTo>
                      <a:pt x="79" y="79"/>
                    </a:lnTo>
                    <a:lnTo>
                      <a:pt x="74" y="79"/>
                    </a:lnTo>
                    <a:lnTo>
                      <a:pt x="74" y="79"/>
                    </a:lnTo>
                    <a:lnTo>
                      <a:pt x="74" y="79"/>
                    </a:lnTo>
                    <a:lnTo>
                      <a:pt x="74" y="79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8" y="68"/>
                    </a:lnTo>
                    <a:lnTo>
                      <a:pt x="57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3" y="57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17" y="51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1" y="40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23" y="17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5"/>
                    </a:lnTo>
                    <a:lnTo>
                      <a:pt x="85" y="5"/>
                    </a:lnTo>
                    <a:lnTo>
                      <a:pt x="85" y="5"/>
                    </a:lnTo>
                    <a:close/>
                    <a:moveTo>
                      <a:pt x="79" y="17"/>
                    </a:moveTo>
                    <a:lnTo>
                      <a:pt x="79" y="11"/>
                    </a:lnTo>
                    <a:lnTo>
                      <a:pt x="79" y="11"/>
                    </a:lnTo>
                    <a:lnTo>
                      <a:pt x="79" y="11"/>
                    </a:lnTo>
                    <a:lnTo>
                      <a:pt x="79" y="11"/>
                    </a:lnTo>
                    <a:lnTo>
                      <a:pt x="79" y="11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45" y="45"/>
                    </a:lnTo>
                    <a:lnTo>
                      <a:pt x="57" y="45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9" y="74"/>
                    </a:lnTo>
                    <a:lnTo>
                      <a:pt x="79" y="74"/>
                    </a:lnTo>
                    <a:lnTo>
                      <a:pt x="79" y="74"/>
                    </a:lnTo>
                    <a:lnTo>
                      <a:pt x="79" y="74"/>
                    </a:lnTo>
                    <a:lnTo>
                      <a:pt x="79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91" y="74"/>
                    </a:lnTo>
                    <a:lnTo>
                      <a:pt x="96" y="74"/>
                    </a:lnTo>
                    <a:lnTo>
                      <a:pt x="159" y="102"/>
                    </a:lnTo>
                    <a:lnTo>
                      <a:pt x="170" y="119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6" y="142"/>
                    </a:lnTo>
                    <a:lnTo>
                      <a:pt x="176" y="142"/>
                    </a:lnTo>
                    <a:lnTo>
                      <a:pt x="176" y="142"/>
                    </a:lnTo>
                    <a:lnTo>
                      <a:pt x="176" y="142"/>
                    </a:lnTo>
                    <a:lnTo>
                      <a:pt x="181" y="142"/>
                    </a:lnTo>
                    <a:lnTo>
                      <a:pt x="181" y="142"/>
                    </a:lnTo>
                    <a:lnTo>
                      <a:pt x="181" y="142"/>
                    </a:lnTo>
                    <a:lnTo>
                      <a:pt x="181" y="148"/>
                    </a:lnTo>
                    <a:lnTo>
                      <a:pt x="232" y="176"/>
                    </a:lnTo>
                    <a:lnTo>
                      <a:pt x="238" y="216"/>
                    </a:lnTo>
                    <a:lnTo>
                      <a:pt x="238" y="216"/>
                    </a:lnTo>
                    <a:lnTo>
                      <a:pt x="238" y="216"/>
                    </a:lnTo>
                    <a:lnTo>
                      <a:pt x="238" y="216"/>
                    </a:lnTo>
                    <a:lnTo>
                      <a:pt x="238" y="216"/>
                    </a:lnTo>
                    <a:lnTo>
                      <a:pt x="238" y="222"/>
                    </a:lnTo>
                    <a:lnTo>
                      <a:pt x="255" y="245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26" y="267"/>
                    </a:lnTo>
                    <a:lnTo>
                      <a:pt x="226" y="267"/>
                    </a:lnTo>
                    <a:lnTo>
                      <a:pt x="226" y="267"/>
                    </a:lnTo>
                    <a:lnTo>
                      <a:pt x="226" y="267"/>
                    </a:lnTo>
                    <a:lnTo>
                      <a:pt x="226" y="267"/>
                    </a:lnTo>
                    <a:lnTo>
                      <a:pt x="226" y="273"/>
                    </a:lnTo>
                    <a:lnTo>
                      <a:pt x="226" y="273"/>
                    </a:lnTo>
                    <a:lnTo>
                      <a:pt x="226" y="285"/>
                    </a:lnTo>
                    <a:lnTo>
                      <a:pt x="209" y="296"/>
                    </a:lnTo>
                    <a:lnTo>
                      <a:pt x="209" y="296"/>
                    </a:lnTo>
                    <a:lnTo>
                      <a:pt x="209" y="302"/>
                    </a:lnTo>
                    <a:lnTo>
                      <a:pt x="209" y="302"/>
                    </a:lnTo>
                    <a:lnTo>
                      <a:pt x="209" y="302"/>
                    </a:lnTo>
                    <a:lnTo>
                      <a:pt x="209" y="302"/>
                    </a:lnTo>
                    <a:lnTo>
                      <a:pt x="187" y="341"/>
                    </a:lnTo>
                    <a:lnTo>
                      <a:pt x="159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62" y="393"/>
                    </a:lnTo>
                    <a:lnTo>
                      <a:pt x="34" y="376"/>
                    </a:lnTo>
                    <a:lnTo>
                      <a:pt x="34" y="376"/>
                    </a:lnTo>
                    <a:lnTo>
                      <a:pt x="34" y="376"/>
                    </a:lnTo>
                    <a:lnTo>
                      <a:pt x="28" y="376"/>
                    </a:lnTo>
                    <a:lnTo>
                      <a:pt x="28" y="376"/>
                    </a:lnTo>
                    <a:lnTo>
                      <a:pt x="28" y="376"/>
                    </a:lnTo>
                    <a:lnTo>
                      <a:pt x="28" y="376"/>
                    </a:lnTo>
                    <a:lnTo>
                      <a:pt x="28" y="376"/>
                    </a:lnTo>
                    <a:lnTo>
                      <a:pt x="23" y="376"/>
                    </a:lnTo>
                    <a:lnTo>
                      <a:pt x="23" y="376"/>
                    </a:lnTo>
                    <a:lnTo>
                      <a:pt x="23" y="376"/>
                    </a:lnTo>
                    <a:lnTo>
                      <a:pt x="23" y="376"/>
                    </a:lnTo>
                    <a:lnTo>
                      <a:pt x="23" y="37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1" y="376"/>
                    </a:lnTo>
                    <a:lnTo>
                      <a:pt x="11" y="381"/>
                    </a:lnTo>
                    <a:lnTo>
                      <a:pt x="11" y="381"/>
                    </a:lnTo>
                    <a:lnTo>
                      <a:pt x="11" y="381"/>
                    </a:lnTo>
                    <a:lnTo>
                      <a:pt x="11" y="381"/>
                    </a:lnTo>
                    <a:lnTo>
                      <a:pt x="11" y="381"/>
                    </a:lnTo>
                    <a:lnTo>
                      <a:pt x="11" y="387"/>
                    </a:lnTo>
                    <a:lnTo>
                      <a:pt x="11" y="387"/>
                    </a:lnTo>
                    <a:lnTo>
                      <a:pt x="11" y="387"/>
                    </a:lnTo>
                    <a:lnTo>
                      <a:pt x="6" y="387"/>
                    </a:lnTo>
                    <a:lnTo>
                      <a:pt x="6" y="393"/>
                    </a:lnTo>
                    <a:lnTo>
                      <a:pt x="6" y="393"/>
                    </a:lnTo>
                    <a:lnTo>
                      <a:pt x="6" y="393"/>
                    </a:lnTo>
                    <a:lnTo>
                      <a:pt x="11" y="393"/>
                    </a:lnTo>
                    <a:lnTo>
                      <a:pt x="11" y="393"/>
                    </a:lnTo>
                    <a:lnTo>
                      <a:pt x="11" y="398"/>
                    </a:lnTo>
                    <a:lnTo>
                      <a:pt x="11" y="398"/>
                    </a:lnTo>
                    <a:lnTo>
                      <a:pt x="11" y="398"/>
                    </a:lnTo>
                    <a:lnTo>
                      <a:pt x="11" y="398"/>
                    </a:lnTo>
                    <a:lnTo>
                      <a:pt x="11" y="398"/>
                    </a:lnTo>
                    <a:lnTo>
                      <a:pt x="11" y="404"/>
                    </a:lnTo>
                    <a:lnTo>
                      <a:pt x="11" y="404"/>
                    </a:lnTo>
                    <a:lnTo>
                      <a:pt x="17" y="404"/>
                    </a:lnTo>
                    <a:lnTo>
                      <a:pt x="17" y="404"/>
                    </a:lnTo>
                    <a:lnTo>
                      <a:pt x="51" y="427"/>
                    </a:lnTo>
                    <a:lnTo>
                      <a:pt x="57" y="427"/>
                    </a:lnTo>
                    <a:lnTo>
                      <a:pt x="57" y="427"/>
                    </a:lnTo>
                    <a:lnTo>
                      <a:pt x="57" y="433"/>
                    </a:lnTo>
                    <a:lnTo>
                      <a:pt x="57" y="433"/>
                    </a:lnTo>
                    <a:lnTo>
                      <a:pt x="57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8" y="433"/>
                    </a:lnTo>
                    <a:lnTo>
                      <a:pt x="68" y="433"/>
                    </a:lnTo>
                    <a:lnTo>
                      <a:pt x="68" y="427"/>
                    </a:lnTo>
                    <a:lnTo>
                      <a:pt x="68" y="427"/>
                    </a:lnTo>
                    <a:lnTo>
                      <a:pt x="164" y="376"/>
                    </a:lnTo>
                    <a:lnTo>
                      <a:pt x="204" y="370"/>
                    </a:lnTo>
                    <a:lnTo>
                      <a:pt x="204" y="370"/>
                    </a:lnTo>
                    <a:lnTo>
                      <a:pt x="204" y="370"/>
                    </a:lnTo>
                    <a:lnTo>
                      <a:pt x="204" y="370"/>
                    </a:lnTo>
                    <a:lnTo>
                      <a:pt x="209" y="370"/>
                    </a:lnTo>
                    <a:lnTo>
                      <a:pt x="209" y="370"/>
                    </a:lnTo>
                    <a:lnTo>
                      <a:pt x="209" y="370"/>
                    </a:lnTo>
                    <a:lnTo>
                      <a:pt x="209" y="370"/>
                    </a:lnTo>
                    <a:lnTo>
                      <a:pt x="209" y="364"/>
                    </a:lnTo>
                    <a:lnTo>
                      <a:pt x="209" y="364"/>
                    </a:lnTo>
                    <a:lnTo>
                      <a:pt x="215" y="364"/>
                    </a:lnTo>
                    <a:lnTo>
                      <a:pt x="215" y="364"/>
                    </a:lnTo>
                    <a:lnTo>
                      <a:pt x="215" y="364"/>
                    </a:lnTo>
                    <a:lnTo>
                      <a:pt x="238" y="319"/>
                    </a:lnTo>
                    <a:lnTo>
                      <a:pt x="255" y="302"/>
                    </a:lnTo>
                    <a:lnTo>
                      <a:pt x="255" y="302"/>
                    </a:lnTo>
                    <a:lnTo>
                      <a:pt x="255" y="302"/>
                    </a:lnTo>
                    <a:lnTo>
                      <a:pt x="260" y="302"/>
                    </a:lnTo>
                    <a:lnTo>
                      <a:pt x="260" y="296"/>
                    </a:lnTo>
                    <a:lnTo>
                      <a:pt x="260" y="296"/>
                    </a:lnTo>
                    <a:lnTo>
                      <a:pt x="260" y="296"/>
                    </a:lnTo>
                    <a:lnTo>
                      <a:pt x="260" y="296"/>
                    </a:lnTo>
                    <a:lnTo>
                      <a:pt x="260" y="296"/>
                    </a:lnTo>
                    <a:lnTo>
                      <a:pt x="260" y="290"/>
                    </a:lnTo>
                    <a:lnTo>
                      <a:pt x="260" y="290"/>
                    </a:lnTo>
                    <a:lnTo>
                      <a:pt x="260" y="290"/>
                    </a:lnTo>
                    <a:lnTo>
                      <a:pt x="260" y="290"/>
                    </a:lnTo>
                    <a:lnTo>
                      <a:pt x="260" y="279"/>
                    </a:lnTo>
                    <a:lnTo>
                      <a:pt x="266" y="279"/>
                    </a:lnTo>
                    <a:lnTo>
                      <a:pt x="289" y="336"/>
                    </a:lnTo>
                    <a:lnTo>
                      <a:pt x="289" y="336"/>
                    </a:lnTo>
                    <a:lnTo>
                      <a:pt x="289" y="336"/>
                    </a:lnTo>
                    <a:lnTo>
                      <a:pt x="289" y="336"/>
                    </a:lnTo>
                    <a:lnTo>
                      <a:pt x="289" y="336"/>
                    </a:lnTo>
                    <a:lnTo>
                      <a:pt x="289" y="341"/>
                    </a:lnTo>
                    <a:lnTo>
                      <a:pt x="289" y="341"/>
                    </a:lnTo>
                    <a:lnTo>
                      <a:pt x="294" y="341"/>
                    </a:lnTo>
                    <a:lnTo>
                      <a:pt x="294" y="341"/>
                    </a:lnTo>
                    <a:lnTo>
                      <a:pt x="294" y="341"/>
                    </a:lnTo>
                    <a:lnTo>
                      <a:pt x="294" y="341"/>
                    </a:lnTo>
                    <a:lnTo>
                      <a:pt x="294" y="341"/>
                    </a:lnTo>
                    <a:lnTo>
                      <a:pt x="294" y="341"/>
                    </a:lnTo>
                    <a:lnTo>
                      <a:pt x="300" y="341"/>
                    </a:lnTo>
                    <a:lnTo>
                      <a:pt x="300" y="341"/>
                    </a:lnTo>
                    <a:lnTo>
                      <a:pt x="345" y="359"/>
                    </a:lnTo>
                    <a:lnTo>
                      <a:pt x="345" y="359"/>
                    </a:lnTo>
                    <a:lnTo>
                      <a:pt x="345" y="359"/>
                    </a:lnTo>
                    <a:lnTo>
                      <a:pt x="345" y="359"/>
                    </a:lnTo>
                    <a:lnTo>
                      <a:pt x="345" y="359"/>
                    </a:lnTo>
                    <a:lnTo>
                      <a:pt x="351" y="359"/>
                    </a:lnTo>
                    <a:lnTo>
                      <a:pt x="351" y="359"/>
                    </a:lnTo>
                    <a:lnTo>
                      <a:pt x="351" y="359"/>
                    </a:lnTo>
                    <a:lnTo>
                      <a:pt x="351" y="359"/>
                    </a:lnTo>
                    <a:lnTo>
                      <a:pt x="351" y="359"/>
                    </a:lnTo>
                    <a:lnTo>
                      <a:pt x="357" y="359"/>
                    </a:lnTo>
                    <a:lnTo>
                      <a:pt x="357" y="353"/>
                    </a:lnTo>
                    <a:lnTo>
                      <a:pt x="357" y="353"/>
                    </a:lnTo>
                    <a:lnTo>
                      <a:pt x="357" y="353"/>
                    </a:lnTo>
                    <a:lnTo>
                      <a:pt x="357" y="353"/>
                    </a:lnTo>
                    <a:lnTo>
                      <a:pt x="357" y="353"/>
                    </a:lnTo>
                    <a:lnTo>
                      <a:pt x="391" y="324"/>
                    </a:lnTo>
                    <a:lnTo>
                      <a:pt x="391" y="324"/>
                    </a:lnTo>
                    <a:lnTo>
                      <a:pt x="391" y="324"/>
                    </a:lnTo>
                    <a:lnTo>
                      <a:pt x="391" y="324"/>
                    </a:lnTo>
                    <a:lnTo>
                      <a:pt x="391" y="319"/>
                    </a:lnTo>
                    <a:lnTo>
                      <a:pt x="391" y="319"/>
                    </a:lnTo>
                    <a:lnTo>
                      <a:pt x="391" y="319"/>
                    </a:lnTo>
                    <a:lnTo>
                      <a:pt x="391" y="319"/>
                    </a:lnTo>
                    <a:lnTo>
                      <a:pt x="391" y="319"/>
                    </a:lnTo>
                    <a:lnTo>
                      <a:pt x="391" y="313"/>
                    </a:lnTo>
                    <a:lnTo>
                      <a:pt x="391" y="313"/>
                    </a:lnTo>
                    <a:lnTo>
                      <a:pt x="391" y="313"/>
                    </a:lnTo>
                    <a:lnTo>
                      <a:pt x="391" y="313"/>
                    </a:lnTo>
                    <a:lnTo>
                      <a:pt x="391" y="313"/>
                    </a:lnTo>
                    <a:lnTo>
                      <a:pt x="391" y="307"/>
                    </a:lnTo>
                    <a:lnTo>
                      <a:pt x="391" y="307"/>
                    </a:lnTo>
                    <a:lnTo>
                      <a:pt x="391" y="307"/>
                    </a:lnTo>
                    <a:lnTo>
                      <a:pt x="391" y="307"/>
                    </a:lnTo>
                    <a:lnTo>
                      <a:pt x="391" y="307"/>
                    </a:lnTo>
                    <a:lnTo>
                      <a:pt x="391" y="302"/>
                    </a:lnTo>
                    <a:lnTo>
                      <a:pt x="391" y="302"/>
                    </a:lnTo>
                    <a:lnTo>
                      <a:pt x="391" y="302"/>
                    </a:lnTo>
                    <a:lnTo>
                      <a:pt x="391" y="302"/>
                    </a:lnTo>
                    <a:lnTo>
                      <a:pt x="385" y="302"/>
                    </a:lnTo>
                    <a:lnTo>
                      <a:pt x="385" y="302"/>
                    </a:lnTo>
                    <a:lnTo>
                      <a:pt x="385" y="302"/>
                    </a:lnTo>
                    <a:lnTo>
                      <a:pt x="385" y="296"/>
                    </a:lnTo>
                    <a:lnTo>
                      <a:pt x="385" y="296"/>
                    </a:lnTo>
                    <a:lnTo>
                      <a:pt x="379" y="296"/>
                    </a:lnTo>
                    <a:lnTo>
                      <a:pt x="379" y="296"/>
                    </a:lnTo>
                    <a:lnTo>
                      <a:pt x="379" y="296"/>
                    </a:lnTo>
                    <a:lnTo>
                      <a:pt x="379" y="296"/>
                    </a:lnTo>
                    <a:lnTo>
                      <a:pt x="379" y="296"/>
                    </a:lnTo>
                    <a:lnTo>
                      <a:pt x="374" y="296"/>
                    </a:lnTo>
                    <a:lnTo>
                      <a:pt x="374" y="296"/>
                    </a:lnTo>
                    <a:lnTo>
                      <a:pt x="374" y="296"/>
                    </a:lnTo>
                    <a:lnTo>
                      <a:pt x="374" y="296"/>
                    </a:lnTo>
                    <a:lnTo>
                      <a:pt x="374" y="296"/>
                    </a:lnTo>
                    <a:lnTo>
                      <a:pt x="368" y="296"/>
                    </a:lnTo>
                    <a:lnTo>
                      <a:pt x="368" y="296"/>
                    </a:lnTo>
                    <a:lnTo>
                      <a:pt x="368" y="296"/>
                    </a:lnTo>
                    <a:lnTo>
                      <a:pt x="368" y="302"/>
                    </a:lnTo>
                    <a:lnTo>
                      <a:pt x="362" y="302"/>
                    </a:lnTo>
                    <a:lnTo>
                      <a:pt x="362" y="302"/>
                    </a:lnTo>
                    <a:lnTo>
                      <a:pt x="362" y="302"/>
                    </a:lnTo>
                    <a:lnTo>
                      <a:pt x="362" y="302"/>
                    </a:lnTo>
                    <a:lnTo>
                      <a:pt x="345" y="324"/>
                    </a:lnTo>
                    <a:lnTo>
                      <a:pt x="317" y="313"/>
                    </a:lnTo>
                    <a:lnTo>
                      <a:pt x="289" y="245"/>
                    </a:lnTo>
                    <a:lnTo>
                      <a:pt x="289" y="245"/>
                    </a:lnTo>
                    <a:lnTo>
                      <a:pt x="289" y="239"/>
                    </a:lnTo>
                    <a:lnTo>
                      <a:pt x="272" y="205"/>
                    </a:lnTo>
                    <a:lnTo>
                      <a:pt x="266" y="165"/>
                    </a:lnTo>
                    <a:lnTo>
                      <a:pt x="266" y="165"/>
                    </a:lnTo>
                    <a:lnTo>
                      <a:pt x="266" y="165"/>
                    </a:lnTo>
                    <a:lnTo>
                      <a:pt x="266" y="159"/>
                    </a:lnTo>
                    <a:lnTo>
                      <a:pt x="266" y="159"/>
                    </a:lnTo>
                    <a:lnTo>
                      <a:pt x="266" y="159"/>
                    </a:lnTo>
                    <a:lnTo>
                      <a:pt x="260" y="159"/>
                    </a:lnTo>
                    <a:lnTo>
                      <a:pt x="260" y="159"/>
                    </a:lnTo>
                    <a:lnTo>
                      <a:pt x="260" y="153"/>
                    </a:lnTo>
                    <a:lnTo>
                      <a:pt x="260" y="153"/>
                    </a:lnTo>
                    <a:lnTo>
                      <a:pt x="260" y="153"/>
                    </a:lnTo>
                    <a:lnTo>
                      <a:pt x="260" y="153"/>
                    </a:lnTo>
                    <a:lnTo>
                      <a:pt x="260" y="153"/>
                    </a:lnTo>
                    <a:lnTo>
                      <a:pt x="204" y="119"/>
                    </a:lnTo>
                    <a:lnTo>
                      <a:pt x="198" y="108"/>
                    </a:lnTo>
                    <a:lnTo>
                      <a:pt x="198" y="108"/>
                    </a:lnTo>
                    <a:lnTo>
                      <a:pt x="198" y="108"/>
                    </a:lnTo>
                    <a:lnTo>
                      <a:pt x="193" y="85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1" y="79"/>
                    </a:lnTo>
                    <a:lnTo>
                      <a:pt x="181" y="79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79" y="17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80944" name="Line 16"/>
            <p:cNvSpPr>
              <a:spLocks noChangeShapeType="1"/>
            </p:cNvSpPr>
            <p:nvPr/>
          </p:nvSpPr>
          <p:spPr bwMode="auto">
            <a:xfrm flipH="1">
              <a:off x="4232" y="1742"/>
              <a:ext cx="11" cy="1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45" name="Line 17"/>
            <p:cNvSpPr>
              <a:spLocks noChangeShapeType="1"/>
            </p:cNvSpPr>
            <p:nvPr/>
          </p:nvSpPr>
          <p:spPr bwMode="auto">
            <a:xfrm flipH="1">
              <a:off x="4221" y="1766"/>
              <a:ext cx="5" cy="1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46" name="Freeform 18"/>
            <p:cNvSpPr>
              <a:spLocks/>
            </p:cNvSpPr>
            <p:nvPr/>
          </p:nvSpPr>
          <p:spPr bwMode="auto">
            <a:xfrm>
              <a:off x="4216" y="1802"/>
              <a:ext cx="5" cy="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15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47" name="Line 19"/>
            <p:cNvSpPr>
              <a:spLocks noChangeShapeType="1"/>
            </p:cNvSpPr>
            <p:nvPr/>
          </p:nvSpPr>
          <p:spPr bwMode="auto">
            <a:xfrm flipH="1">
              <a:off x="4199" y="1832"/>
              <a:ext cx="11" cy="1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48" name="Freeform 20"/>
            <p:cNvSpPr>
              <a:spLocks/>
            </p:cNvSpPr>
            <p:nvPr/>
          </p:nvSpPr>
          <p:spPr bwMode="auto">
            <a:xfrm>
              <a:off x="4199" y="1860"/>
              <a:ext cx="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6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6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49" name="Line 21"/>
            <p:cNvSpPr>
              <a:spLocks noChangeShapeType="1"/>
            </p:cNvSpPr>
            <p:nvPr/>
          </p:nvSpPr>
          <p:spPr bwMode="auto">
            <a:xfrm>
              <a:off x="4194" y="1890"/>
              <a:ext cx="1" cy="1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50" name="Line 22"/>
            <p:cNvSpPr>
              <a:spLocks noChangeShapeType="1"/>
            </p:cNvSpPr>
            <p:nvPr/>
          </p:nvSpPr>
          <p:spPr bwMode="auto">
            <a:xfrm>
              <a:off x="4199" y="1926"/>
              <a:ext cx="1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51" name="Freeform 23"/>
            <p:cNvSpPr>
              <a:spLocks/>
            </p:cNvSpPr>
            <p:nvPr/>
          </p:nvSpPr>
          <p:spPr bwMode="auto">
            <a:xfrm>
              <a:off x="4226" y="1938"/>
              <a:ext cx="1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0" y="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5"/>
                  </a:lnTo>
                  <a:lnTo>
                    <a:pt x="10" y="5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52" name="Freeform 24"/>
            <p:cNvSpPr>
              <a:spLocks/>
            </p:cNvSpPr>
            <p:nvPr/>
          </p:nvSpPr>
          <p:spPr bwMode="auto">
            <a:xfrm>
              <a:off x="4253" y="1933"/>
              <a:ext cx="11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" y="5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53" name="Freeform 25"/>
            <p:cNvSpPr>
              <a:spLocks/>
            </p:cNvSpPr>
            <p:nvPr/>
          </p:nvSpPr>
          <p:spPr bwMode="auto">
            <a:xfrm>
              <a:off x="4270" y="1897"/>
              <a:ext cx="1" cy="1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15">
                  <a:moveTo>
                    <a:pt x="0" y="15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54" name="Freeform 26"/>
            <p:cNvSpPr>
              <a:spLocks/>
            </p:cNvSpPr>
            <p:nvPr/>
          </p:nvSpPr>
          <p:spPr bwMode="auto">
            <a:xfrm>
              <a:off x="4264" y="1867"/>
              <a:ext cx="6" cy="1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55" name="Freeform 27"/>
            <p:cNvSpPr>
              <a:spLocks/>
            </p:cNvSpPr>
            <p:nvPr/>
          </p:nvSpPr>
          <p:spPr bwMode="auto">
            <a:xfrm>
              <a:off x="4275" y="1832"/>
              <a:ext cx="5" cy="1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0"/>
                </a:cxn>
                <a:cxn ang="0">
                  <a:pos x="5" y="0"/>
                </a:cxn>
              </a:cxnLst>
              <a:rect l="0" t="0" r="r" b="b"/>
              <a:pathLst>
                <a:path w="5" h="15">
                  <a:moveTo>
                    <a:pt x="0" y="15"/>
                  </a:moveTo>
                  <a:lnTo>
                    <a:pt x="0" y="10"/>
                  </a:lnTo>
                  <a:lnTo>
                    <a:pt x="5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56" name="Freeform 28"/>
            <p:cNvSpPr>
              <a:spLocks/>
            </p:cNvSpPr>
            <p:nvPr/>
          </p:nvSpPr>
          <p:spPr bwMode="auto">
            <a:xfrm>
              <a:off x="4286" y="1802"/>
              <a:ext cx="1" cy="1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15">
                  <a:moveTo>
                    <a:pt x="0" y="15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57" name="Line 29"/>
            <p:cNvSpPr>
              <a:spLocks noChangeShapeType="1"/>
            </p:cNvSpPr>
            <p:nvPr/>
          </p:nvSpPr>
          <p:spPr bwMode="auto">
            <a:xfrm flipV="1">
              <a:off x="4291" y="1772"/>
              <a:ext cx="6" cy="1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437" y="1908"/>
              <a:ext cx="892" cy="572"/>
              <a:chOff x="3437" y="1908"/>
              <a:chExt cx="892" cy="572"/>
            </a:xfrm>
          </p:grpSpPr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3693" y="1908"/>
                <a:ext cx="636" cy="572"/>
                <a:chOff x="4746" y="2149"/>
                <a:chExt cx="690" cy="558"/>
              </a:xfrm>
            </p:grpSpPr>
            <p:sp>
              <p:nvSpPr>
                <p:cNvPr id="380960" name="Freeform 32"/>
                <p:cNvSpPr>
                  <a:spLocks/>
                </p:cNvSpPr>
                <p:nvPr/>
              </p:nvSpPr>
              <p:spPr bwMode="auto">
                <a:xfrm>
                  <a:off x="4763" y="2166"/>
                  <a:ext cx="656" cy="524"/>
                </a:xfrm>
                <a:custGeom>
                  <a:avLst/>
                  <a:gdLst/>
                  <a:ahLst/>
                  <a:cxnLst>
                    <a:cxn ang="0">
                      <a:pos x="300" y="165"/>
                    </a:cxn>
                    <a:cxn ang="0">
                      <a:pos x="322" y="188"/>
                    </a:cxn>
                    <a:cxn ang="0">
                      <a:pos x="339" y="211"/>
                    </a:cxn>
                    <a:cxn ang="0">
                      <a:pos x="356" y="245"/>
                    </a:cxn>
                    <a:cxn ang="0">
                      <a:pos x="396" y="245"/>
                    </a:cxn>
                    <a:cxn ang="0">
                      <a:pos x="396" y="245"/>
                    </a:cxn>
                    <a:cxn ang="0">
                      <a:pos x="413" y="262"/>
                    </a:cxn>
                    <a:cxn ang="0">
                      <a:pos x="418" y="262"/>
                    </a:cxn>
                    <a:cxn ang="0">
                      <a:pos x="447" y="296"/>
                    </a:cxn>
                    <a:cxn ang="0">
                      <a:pos x="583" y="444"/>
                    </a:cxn>
                    <a:cxn ang="0">
                      <a:pos x="583" y="450"/>
                    </a:cxn>
                    <a:cxn ang="0">
                      <a:pos x="650" y="507"/>
                    </a:cxn>
                    <a:cxn ang="0">
                      <a:pos x="656" y="507"/>
                    </a:cxn>
                    <a:cxn ang="0">
                      <a:pos x="656" y="513"/>
                    </a:cxn>
                    <a:cxn ang="0">
                      <a:pos x="656" y="518"/>
                    </a:cxn>
                    <a:cxn ang="0">
                      <a:pos x="656" y="518"/>
                    </a:cxn>
                    <a:cxn ang="0">
                      <a:pos x="650" y="524"/>
                    </a:cxn>
                    <a:cxn ang="0">
                      <a:pos x="650" y="524"/>
                    </a:cxn>
                    <a:cxn ang="0">
                      <a:pos x="645" y="524"/>
                    </a:cxn>
                    <a:cxn ang="0">
                      <a:pos x="583" y="484"/>
                    </a:cxn>
                    <a:cxn ang="0">
                      <a:pos x="577" y="484"/>
                    </a:cxn>
                    <a:cxn ang="0">
                      <a:pos x="577" y="478"/>
                    </a:cxn>
                    <a:cxn ang="0">
                      <a:pos x="413" y="302"/>
                    </a:cxn>
                    <a:cxn ang="0">
                      <a:pos x="407" y="296"/>
                    </a:cxn>
                    <a:cxn ang="0">
                      <a:pos x="407" y="296"/>
                    </a:cxn>
                    <a:cxn ang="0">
                      <a:pos x="351" y="262"/>
                    </a:cxn>
                    <a:cxn ang="0">
                      <a:pos x="351" y="262"/>
                    </a:cxn>
                    <a:cxn ang="0">
                      <a:pos x="249" y="273"/>
                    </a:cxn>
                    <a:cxn ang="0">
                      <a:pos x="243" y="273"/>
                    </a:cxn>
                    <a:cxn ang="0">
                      <a:pos x="164" y="279"/>
                    </a:cxn>
                    <a:cxn ang="0">
                      <a:pos x="102" y="279"/>
                    </a:cxn>
                    <a:cxn ang="0">
                      <a:pos x="102" y="279"/>
                    </a:cxn>
                    <a:cxn ang="0">
                      <a:pos x="96" y="279"/>
                    </a:cxn>
                    <a:cxn ang="0">
                      <a:pos x="96" y="273"/>
                    </a:cxn>
                    <a:cxn ang="0">
                      <a:pos x="96" y="273"/>
                    </a:cxn>
                    <a:cxn ang="0">
                      <a:pos x="96" y="268"/>
                    </a:cxn>
                    <a:cxn ang="0">
                      <a:pos x="102" y="268"/>
                    </a:cxn>
                    <a:cxn ang="0">
                      <a:pos x="102" y="268"/>
                    </a:cxn>
                    <a:cxn ang="0">
                      <a:pos x="198" y="251"/>
                    </a:cxn>
                    <a:cxn ang="0">
                      <a:pos x="198" y="251"/>
                    </a:cxn>
                    <a:cxn ang="0">
                      <a:pos x="322" y="216"/>
                    </a:cxn>
                    <a:cxn ang="0">
                      <a:pos x="221" y="137"/>
                    </a:cxn>
                    <a:cxn ang="0">
                      <a:pos x="141" y="142"/>
                    </a:cxn>
                    <a:cxn ang="0">
                      <a:pos x="6" y="142"/>
                    </a:cxn>
                    <a:cxn ang="0">
                      <a:pos x="0" y="137"/>
                    </a:cxn>
                    <a:cxn ang="0">
                      <a:pos x="0" y="137"/>
                    </a:cxn>
                    <a:cxn ang="0">
                      <a:pos x="0" y="131"/>
                    </a:cxn>
                    <a:cxn ang="0">
                      <a:pos x="0" y="131"/>
                    </a:cxn>
                    <a:cxn ang="0">
                      <a:pos x="0" y="125"/>
                    </a:cxn>
                    <a:cxn ang="0">
                      <a:pos x="6" y="125"/>
                    </a:cxn>
                    <a:cxn ang="0">
                      <a:pos x="6" y="120"/>
                    </a:cxn>
                    <a:cxn ang="0">
                      <a:pos x="187" y="11"/>
                    </a:cxn>
                    <a:cxn ang="0">
                      <a:pos x="187" y="6"/>
                    </a:cxn>
                    <a:cxn ang="0">
                      <a:pos x="187" y="6"/>
                    </a:cxn>
                    <a:cxn ang="0">
                      <a:pos x="192" y="0"/>
                    </a:cxn>
                    <a:cxn ang="0">
                      <a:pos x="192" y="0"/>
                    </a:cxn>
                    <a:cxn ang="0">
                      <a:pos x="198" y="0"/>
                    </a:cxn>
                    <a:cxn ang="0">
                      <a:pos x="198" y="0"/>
                    </a:cxn>
                    <a:cxn ang="0">
                      <a:pos x="204" y="6"/>
                    </a:cxn>
                    <a:cxn ang="0">
                      <a:pos x="204" y="6"/>
                    </a:cxn>
                  </a:cxnLst>
                  <a:rect l="0" t="0" r="r" b="b"/>
                  <a:pathLst>
                    <a:path w="656" h="524">
                      <a:moveTo>
                        <a:pt x="232" y="120"/>
                      </a:moveTo>
                      <a:lnTo>
                        <a:pt x="271" y="148"/>
                      </a:lnTo>
                      <a:lnTo>
                        <a:pt x="271" y="148"/>
                      </a:lnTo>
                      <a:lnTo>
                        <a:pt x="300" y="165"/>
                      </a:lnTo>
                      <a:lnTo>
                        <a:pt x="300" y="165"/>
                      </a:lnTo>
                      <a:lnTo>
                        <a:pt x="300" y="165"/>
                      </a:lnTo>
                      <a:lnTo>
                        <a:pt x="300" y="165"/>
                      </a:lnTo>
                      <a:lnTo>
                        <a:pt x="300" y="165"/>
                      </a:lnTo>
                      <a:lnTo>
                        <a:pt x="317" y="188"/>
                      </a:lnTo>
                      <a:lnTo>
                        <a:pt x="322" y="188"/>
                      </a:lnTo>
                      <a:lnTo>
                        <a:pt x="322" y="188"/>
                      </a:lnTo>
                      <a:lnTo>
                        <a:pt x="322" y="188"/>
                      </a:lnTo>
                      <a:lnTo>
                        <a:pt x="339" y="205"/>
                      </a:lnTo>
                      <a:lnTo>
                        <a:pt x="339" y="205"/>
                      </a:lnTo>
                      <a:lnTo>
                        <a:pt x="339" y="205"/>
                      </a:lnTo>
                      <a:lnTo>
                        <a:pt x="339" y="211"/>
                      </a:lnTo>
                      <a:lnTo>
                        <a:pt x="339" y="211"/>
                      </a:lnTo>
                      <a:lnTo>
                        <a:pt x="339" y="211"/>
                      </a:lnTo>
                      <a:lnTo>
                        <a:pt x="339" y="211"/>
                      </a:lnTo>
                      <a:lnTo>
                        <a:pt x="339" y="211"/>
                      </a:lnTo>
                      <a:lnTo>
                        <a:pt x="339" y="211"/>
                      </a:lnTo>
                      <a:lnTo>
                        <a:pt x="339" y="211"/>
                      </a:lnTo>
                      <a:lnTo>
                        <a:pt x="339" y="234"/>
                      </a:lnTo>
                      <a:lnTo>
                        <a:pt x="356" y="245"/>
                      </a:lnTo>
                      <a:lnTo>
                        <a:pt x="390" y="245"/>
                      </a:lnTo>
                      <a:lnTo>
                        <a:pt x="390" y="245"/>
                      </a:lnTo>
                      <a:lnTo>
                        <a:pt x="390" y="245"/>
                      </a:lnTo>
                      <a:lnTo>
                        <a:pt x="396" y="245"/>
                      </a:lnTo>
                      <a:lnTo>
                        <a:pt x="396" y="245"/>
                      </a:lnTo>
                      <a:lnTo>
                        <a:pt x="396" y="245"/>
                      </a:lnTo>
                      <a:lnTo>
                        <a:pt x="396" y="245"/>
                      </a:lnTo>
                      <a:lnTo>
                        <a:pt x="396" y="245"/>
                      </a:lnTo>
                      <a:lnTo>
                        <a:pt x="396" y="245"/>
                      </a:lnTo>
                      <a:lnTo>
                        <a:pt x="396" y="245"/>
                      </a:lnTo>
                      <a:lnTo>
                        <a:pt x="396" y="245"/>
                      </a:lnTo>
                      <a:lnTo>
                        <a:pt x="396" y="245"/>
                      </a:lnTo>
                      <a:lnTo>
                        <a:pt x="396" y="245"/>
                      </a:lnTo>
                      <a:lnTo>
                        <a:pt x="413" y="256"/>
                      </a:lnTo>
                      <a:lnTo>
                        <a:pt x="413" y="256"/>
                      </a:lnTo>
                      <a:lnTo>
                        <a:pt x="413" y="262"/>
                      </a:lnTo>
                      <a:lnTo>
                        <a:pt x="413" y="262"/>
                      </a:lnTo>
                      <a:lnTo>
                        <a:pt x="413" y="262"/>
                      </a:lnTo>
                      <a:lnTo>
                        <a:pt x="418" y="262"/>
                      </a:lnTo>
                      <a:lnTo>
                        <a:pt x="418" y="262"/>
                      </a:lnTo>
                      <a:lnTo>
                        <a:pt x="418" y="262"/>
                      </a:lnTo>
                      <a:lnTo>
                        <a:pt x="418" y="262"/>
                      </a:lnTo>
                      <a:lnTo>
                        <a:pt x="418" y="262"/>
                      </a:lnTo>
                      <a:lnTo>
                        <a:pt x="418" y="262"/>
                      </a:lnTo>
                      <a:lnTo>
                        <a:pt x="418" y="262"/>
                      </a:lnTo>
                      <a:lnTo>
                        <a:pt x="424" y="285"/>
                      </a:lnTo>
                      <a:lnTo>
                        <a:pt x="447" y="296"/>
                      </a:lnTo>
                      <a:lnTo>
                        <a:pt x="447" y="296"/>
                      </a:lnTo>
                      <a:lnTo>
                        <a:pt x="447" y="296"/>
                      </a:lnTo>
                      <a:lnTo>
                        <a:pt x="447" y="296"/>
                      </a:lnTo>
                      <a:lnTo>
                        <a:pt x="447" y="296"/>
                      </a:lnTo>
                      <a:lnTo>
                        <a:pt x="447" y="296"/>
                      </a:lnTo>
                      <a:lnTo>
                        <a:pt x="447" y="296"/>
                      </a:lnTo>
                      <a:lnTo>
                        <a:pt x="447" y="296"/>
                      </a:lnTo>
                      <a:lnTo>
                        <a:pt x="447" y="296"/>
                      </a:lnTo>
                      <a:lnTo>
                        <a:pt x="583" y="444"/>
                      </a:lnTo>
                      <a:lnTo>
                        <a:pt x="583" y="444"/>
                      </a:lnTo>
                      <a:lnTo>
                        <a:pt x="583" y="444"/>
                      </a:lnTo>
                      <a:lnTo>
                        <a:pt x="583" y="444"/>
                      </a:lnTo>
                      <a:lnTo>
                        <a:pt x="583" y="444"/>
                      </a:lnTo>
                      <a:lnTo>
                        <a:pt x="583" y="444"/>
                      </a:lnTo>
                      <a:lnTo>
                        <a:pt x="583" y="450"/>
                      </a:lnTo>
                      <a:lnTo>
                        <a:pt x="583" y="450"/>
                      </a:lnTo>
                      <a:lnTo>
                        <a:pt x="583" y="450"/>
                      </a:lnTo>
                      <a:lnTo>
                        <a:pt x="594" y="473"/>
                      </a:lnTo>
                      <a:lnTo>
                        <a:pt x="650" y="507"/>
                      </a:lnTo>
                      <a:lnTo>
                        <a:pt x="650" y="507"/>
                      </a:lnTo>
                      <a:lnTo>
                        <a:pt x="650" y="507"/>
                      </a:lnTo>
                      <a:lnTo>
                        <a:pt x="650" y="507"/>
                      </a:lnTo>
                      <a:lnTo>
                        <a:pt x="650" y="507"/>
                      </a:lnTo>
                      <a:lnTo>
                        <a:pt x="650" y="507"/>
                      </a:lnTo>
                      <a:lnTo>
                        <a:pt x="656" y="507"/>
                      </a:lnTo>
                      <a:lnTo>
                        <a:pt x="656" y="507"/>
                      </a:lnTo>
                      <a:lnTo>
                        <a:pt x="656" y="507"/>
                      </a:lnTo>
                      <a:lnTo>
                        <a:pt x="656" y="513"/>
                      </a:lnTo>
                      <a:lnTo>
                        <a:pt x="656" y="513"/>
                      </a:lnTo>
                      <a:lnTo>
                        <a:pt x="656" y="513"/>
                      </a:lnTo>
                      <a:lnTo>
                        <a:pt x="656" y="513"/>
                      </a:lnTo>
                      <a:lnTo>
                        <a:pt x="656" y="513"/>
                      </a:lnTo>
                      <a:lnTo>
                        <a:pt x="656" y="513"/>
                      </a:lnTo>
                      <a:lnTo>
                        <a:pt x="656" y="513"/>
                      </a:lnTo>
                      <a:lnTo>
                        <a:pt x="656" y="513"/>
                      </a:lnTo>
                      <a:lnTo>
                        <a:pt x="656" y="513"/>
                      </a:lnTo>
                      <a:lnTo>
                        <a:pt x="656" y="513"/>
                      </a:lnTo>
                      <a:lnTo>
                        <a:pt x="656" y="513"/>
                      </a:lnTo>
                      <a:lnTo>
                        <a:pt x="656" y="518"/>
                      </a:lnTo>
                      <a:lnTo>
                        <a:pt x="656" y="518"/>
                      </a:lnTo>
                      <a:lnTo>
                        <a:pt x="656" y="518"/>
                      </a:lnTo>
                      <a:lnTo>
                        <a:pt x="656" y="518"/>
                      </a:lnTo>
                      <a:lnTo>
                        <a:pt x="656" y="518"/>
                      </a:lnTo>
                      <a:lnTo>
                        <a:pt x="656" y="518"/>
                      </a:lnTo>
                      <a:lnTo>
                        <a:pt x="656" y="518"/>
                      </a:lnTo>
                      <a:lnTo>
                        <a:pt x="656" y="518"/>
                      </a:lnTo>
                      <a:lnTo>
                        <a:pt x="656" y="518"/>
                      </a:lnTo>
                      <a:lnTo>
                        <a:pt x="650" y="518"/>
                      </a:lnTo>
                      <a:lnTo>
                        <a:pt x="650" y="518"/>
                      </a:lnTo>
                      <a:lnTo>
                        <a:pt x="650" y="518"/>
                      </a:lnTo>
                      <a:lnTo>
                        <a:pt x="650" y="524"/>
                      </a:lnTo>
                      <a:lnTo>
                        <a:pt x="650" y="524"/>
                      </a:lnTo>
                      <a:lnTo>
                        <a:pt x="650" y="524"/>
                      </a:lnTo>
                      <a:lnTo>
                        <a:pt x="650" y="524"/>
                      </a:lnTo>
                      <a:lnTo>
                        <a:pt x="650" y="524"/>
                      </a:lnTo>
                      <a:lnTo>
                        <a:pt x="650" y="524"/>
                      </a:lnTo>
                      <a:lnTo>
                        <a:pt x="650" y="524"/>
                      </a:lnTo>
                      <a:lnTo>
                        <a:pt x="650" y="524"/>
                      </a:lnTo>
                      <a:lnTo>
                        <a:pt x="645" y="524"/>
                      </a:lnTo>
                      <a:lnTo>
                        <a:pt x="645" y="524"/>
                      </a:lnTo>
                      <a:lnTo>
                        <a:pt x="645" y="524"/>
                      </a:lnTo>
                      <a:lnTo>
                        <a:pt x="645" y="524"/>
                      </a:lnTo>
                      <a:lnTo>
                        <a:pt x="645" y="524"/>
                      </a:lnTo>
                      <a:lnTo>
                        <a:pt x="645" y="524"/>
                      </a:lnTo>
                      <a:lnTo>
                        <a:pt x="645" y="524"/>
                      </a:lnTo>
                      <a:lnTo>
                        <a:pt x="645" y="524"/>
                      </a:lnTo>
                      <a:lnTo>
                        <a:pt x="645" y="524"/>
                      </a:lnTo>
                      <a:lnTo>
                        <a:pt x="645" y="524"/>
                      </a:lnTo>
                      <a:lnTo>
                        <a:pt x="583" y="484"/>
                      </a:lnTo>
                      <a:lnTo>
                        <a:pt x="583" y="484"/>
                      </a:lnTo>
                      <a:lnTo>
                        <a:pt x="583" y="484"/>
                      </a:lnTo>
                      <a:lnTo>
                        <a:pt x="583" y="484"/>
                      </a:lnTo>
                      <a:lnTo>
                        <a:pt x="577" y="484"/>
                      </a:lnTo>
                      <a:lnTo>
                        <a:pt x="577" y="484"/>
                      </a:lnTo>
                      <a:lnTo>
                        <a:pt x="577" y="484"/>
                      </a:lnTo>
                      <a:lnTo>
                        <a:pt x="577" y="484"/>
                      </a:lnTo>
                      <a:lnTo>
                        <a:pt x="577" y="484"/>
                      </a:lnTo>
                      <a:lnTo>
                        <a:pt x="577" y="484"/>
                      </a:lnTo>
                      <a:lnTo>
                        <a:pt x="577" y="484"/>
                      </a:lnTo>
                      <a:lnTo>
                        <a:pt x="577" y="484"/>
                      </a:lnTo>
                      <a:lnTo>
                        <a:pt x="577" y="478"/>
                      </a:lnTo>
                      <a:lnTo>
                        <a:pt x="577" y="478"/>
                      </a:lnTo>
                      <a:lnTo>
                        <a:pt x="566" y="456"/>
                      </a:lnTo>
                      <a:lnTo>
                        <a:pt x="435" y="313"/>
                      </a:lnTo>
                      <a:lnTo>
                        <a:pt x="413" y="302"/>
                      </a:lnTo>
                      <a:lnTo>
                        <a:pt x="413" y="302"/>
                      </a:lnTo>
                      <a:lnTo>
                        <a:pt x="413" y="302"/>
                      </a:lnTo>
                      <a:lnTo>
                        <a:pt x="413" y="302"/>
                      </a:lnTo>
                      <a:lnTo>
                        <a:pt x="413" y="302"/>
                      </a:lnTo>
                      <a:lnTo>
                        <a:pt x="413" y="302"/>
                      </a:lnTo>
                      <a:lnTo>
                        <a:pt x="407" y="296"/>
                      </a:lnTo>
                      <a:lnTo>
                        <a:pt x="407" y="296"/>
                      </a:lnTo>
                      <a:lnTo>
                        <a:pt x="407" y="296"/>
                      </a:lnTo>
                      <a:lnTo>
                        <a:pt x="407" y="296"/>
                      </a:lnTo>
                      <a:lnTo>
                        <a:pt x="407" y="296"/>
                      </a:lnTo>
                      <a:lnTo>
                        <a:pt x="407" y="296"/>
                      </a:lnTo>
                      <a:lnTo>
                        <a:pt x="407" y="296"/>
                      </a:lnTo>
                      <a:lnTo>
                        <a:pt x="407" y="296"/>
                      </a:lnTo>
                      <a:lnTo>
                        <a:pt x="407" y="296"/>
                      </a:lnTo>
                      <a:lnTo>
                        <a:pt x="407" y="296"/>
                      </a:lnTo>
                      <a:lnTo>
                        <a:pt x="407" y="296"/>
                      </a:lnTo>
                      <a:lnTo>
                        <a:pt x="402" y="268"/>
                      </a:lnTo>
                      <a:lnTo>
                        <a:pt x="390" y="262"/>
                      </a:lnTo>
                      <a:lnTo>
                        <a:pt x="351" y="262"/>
                      </a:lnTo>
                      <a:lnTo>
                        <a:pt x="351" y="262"/>
                      </a:lnTo>
                      <a:lnTo>
                        <a:pt x="351" y="262"/>
                      </a:lnTo>
                      <a:lnTo>
                        <a:pt x="351" y="262"/>
                      </a:lnTo>
                      <a:lnTo>
                        <a:pt x="351" y="262"/>
                      </a:lnTo>
                      <a:lnTo>
                        <a:pt x="351" y="262"/>
                      </a:lnTo>
                      <a:lnTo>
                        <a:pt x="351" y="262"/>
                      </a:lnTo>
                      <a:lnTo>
                        <a:pt x="351" y="262"/>
                      </a:lnTo>
                      <a:lnTo>
                        <a:pt x="351" y="262"/>
                      </a:lnTo>
                      <a:lnTo>
                        <a:pt x="345" y="262"/>
                      </a:lnTo>
                      <a:lnTo>
                        <a:pt x="345" y="262"/>
                      </a:lnTo>
                      <a:lnTo>
                        <a:pt x="328" y="251"/>
                      </a:lnTo>
                      <a:lnTo>
                        <a:pt x="249" y="273"/>
                      </a:lnTo>
                      <a:lnTo>
                        <a:pt x="249" y="273"/>
                      </a:lnTo>
                      <a:lnTo>
                        <a:pt x="249" y="273"/>
                      </a:lnTo>
                      <a:lnTo>
                        <a:pt x="243" y="273"/>
                      </a:lnTo>
                      <a:lnTo>
                        <a:pt x="243" y="273"/>
                      </a:lnTo>
                      <a:lnTo>
                        <a:pt x="243" y="273"/>
                      </a:lnTo>
                      <a:lnTo>
                        <a:pt x="243" y="273"/>
                      </a:lnTo>
                      <a:lnTo>
                        <a:pt x="243" y="273"/>
                      </a:lnTo>
                      <a:lnTo>
                        <a:pt x="243" y="273"/>
                      </a:lnTo>
                      <a:lnTo>
                        <a:pt x="198" y="268"/>
                      </a:lnTo>
                      <a:lnTo>
                        <a:pt x="164" y="279"/>
                      </a:lnTo>
                      <a:lnTo>
                        <a:pt x="164" y="279"/>
                      </a:lnTo>
                      <a:lnTo>
                        <a:pt x="164" y="279"/>
                      </a:lnTo>
                      <a:lnTo>
                        <a:pt x="164" y="279"/>
                      </a:lnTo>
                      <a:lnTo>
                        <a:pt x="164" y="279"/>
                      </a:lnTo>
                      <a:lnTo>
                        <a:pt x="158" y="279"/>
                      </a:lnTo>
                      <a:lnTo>
                        <a:pt x="158" y="279"/>
                      </a:lnTo>
                      <a:lnTo>
                        <a:pt x="102" y="279"/>
                      </a:lnTo>
                      <a:lnTo>
                        <a:pt x="102" y="279"/>
                      </a:lnTo>
                      <a:lnTo>
                        <a:pt x="102" y="279"/>
                      </a:lnTo>
                      <a:lnTo>
                        <a:pt x="102" y="279"/>
                      </a:lnTo>
                      <a:lnTo>
                        <a:pt x="102" y="279"/>
                      </a:lnTo>
                      <a:lnTo>
                        <a:pt x="102" y="279"/>
                      </a:lnTo>
                      <a:lnTo>
                        <a:pt x="102" y="279"/>
                      </a:lnTo>
                      <a:lnTo>
                        <a:pt x="102" y="279"/>
                      </a:lnTo>
                      <a:lnTo>
                        <a:pt x="102" y="279"/>
                      </a:lnTo>
                      <a:lnTo>
                        <a:pt x="102" y="279"/>
                      </a:lnTo>
                      <a:lnTo>
                        <a:pt x="102" y="279"/>
                      </a:lnTo>
                      <a:lnTo>
                        <a:pt x="96" y="279"/>
                      </a:lnTo>
                      <a:lnTo>
                        <a:pt x="96" y="279"/>
                      </a:lnTo>
                      <a:lnTo>
                        <a:pt x="96" y="279"/>
                      </a:lnTo>
                      <a:lnTo>
                        <a:pt x="96" y="279"/>
                      </a:lnTo>
                      <a:lnTo>
                        <a:pt x="96" y="279"/>
                      </a:lnTo>
                      <a:lnTo>
                        <a:pt x="96" y="279"/>
                      </a:lnTo>
                      <a:lnTo>
                        <a:pt x="96" y="279"/>
                      </a:lnTo>
                      <a:lnTo>
                        <a:pt x="96" y="279"/>
                      </a:lnTo>
                      <a:lnTo>
                        <a:pt x="96" y="273"/>
                      </a:lnTo>
                      <a:lnTo>
                        <a:pt x="96" y="273"/>
                      </a:lnTo>
                      <a:lnTo>
                        <a:pt x="96" y="273"/>
                      </a:lnTo>
                      <a:lnTo>
                        <a:pt x="96" y="273"/>
                      </a:lnTo>
                      <a:lnTo>
                        <a:pt x="96" y="273"/>
                      </a:lnTo>
                      <a:lnTo>
                        <a:pt x="96" y="273"/>
                      </a:lnTo>
                      <a:lnTo>
                        <a:pt x="96" y="273"/>
                      </a:lnTo>
                      <a:lnTo>
                        <a:pt x="96" y="273"/>
                      </a:lnTo>
                      <a:lnTo>
                        <a:pt x="96" y="273"/>
                      </a:lnTo>
                      <a:lnTo>
                        <a:pt x="96" y="273"/>
                      </a:lnTo>
                      <a:lnTo>
                        <a:pt x="96" y="273"/>
                      </a:lnTo>
                      <a:lnTo>
                        <a:pt x="96" y="268"/>
                      </a:lnTo>
                      <a:lnTo>
                        <a:pt x="96" y="268"/>
                      </a:lnTo>
                      <a:lnTo>
                        <a:pt x="96" y="268"/>
                      </a:lnTo>
                      <a:lnTo>
                        <a:pt x="96" y="268"/>
                      </a:lnTo>
                      <a:lnTo>
                        <a:pt x="96" y="268"/>
                      </a:lnTo>
                      <a:lnTo>
                        <a:pt x="96" y="268"/>
                      </a:lnTo>
                      <a:lnTo>
                        <a:pt x="96" y="268"/>
                      </a:lnTo>
                      <a:lnTo>
                        <a:pt x="96" y="268"/>
                      </a:lnTo>
                      <a:lnTo>
                        <a:pt x="102" y="268"/>
                      </a:lnTo>
                      <a:lnTo>
                        <a:pt x="102" y="268"/>
                      </a:lnTo>
                      <a:lnTo>
                        <a:pt x="102" y="268"/>
                      </a:lnTo>
                      <a:lnTo>
                        <a:pt x="102" y="268"/>
                      </a:lnTo>
                      <a:lnTo>
                        <a:pt x="102" y="268"/>
                      </a:lnTo>
                      <a:lnTo>
                        <a:pt x="102" y="268"/>
                      </a:lnTo>
                      <a:lnTo>
                        <a:pt x="102" y="268"/>
                      </a:lnTo>
                      <a:lnTo>
                        <a:pt x="102" y="268"/>
                      </a:lnTo>
                      <a:lnTo>
                        <a:pt x="102" y="268"/>
                      </a:lnTo>
                      <a:lnTo>
                        <a:pt x="102" y="268"/>
                      </a:lnTo>
                      <a:lnTo>
                        <a:pt x="102" y="268"/>
                      </a:lnTo>
                      <a:lnTo>
                        <a:pt x="158" y="268"/>
                      </a:lnTo>
                      <a:lnTo>
                        <a:pt x="198" y="251"/>
                      </a:lnTo>
                      <a:lnTo>
                        <a:pt x="198" y="251"/>
                      </a:lnTo>
                      <a:lnTo>
                        <a:pt x="198" y="251"/>
                      </a:lnTo>
                      <a:lnTo>
                        <a:pt x="198" y="251"/>
                      </a:lnTo>
                      <a:lnTo>
                        <a:pt x="198" y="251"/>
                      </a:lnTo>
                      <a:lnTo>
                        <a:pt x="198" y="251"/>
                      </a:lnTo>
                      <a:lnTo>
                        <a:pt x="198" y="251"/>
                      </a:lnTo>
                      <a:lnTo>
                        <a:pt x="198" y="251"/>
                      </a:lnTo>
                      <a:lnTo>
                        <a:pt x="198" y="251"/>
                      </a:lnTo>
                      <a:lnTo>
                        <a:pt x="198" y="251"/>
                      </a:lnTo>
                      <a:lnTo>
                        <a:pt x="243" y="256"/>
                      </a:lnTo>
                      <a:lnTo>
                        <a:pt x="322" y="234"/>
                      </a:lnTo>
                      <a:lnTo>
                        <a:pt x="322" y="216"/>
                      </a:lnTo>
                      <a:lnTo>
                        <a:pt x="305" y="199"/>
                      </a:lnTo>
                      <a:lnTo>
                        <a:pt x="288" y="177"/>
                      </a:lnTo>
                      <a:lnTo>
                        <a:pt x="266" y="165"/>
                      </a:lnTo>
                      <a:lnTo>
                        <a:pt x="226" y="137"/>
                      </a:lnTo>
                      <a:lnTo>
                        <a:pt x="226" y="137"/>
                      </a:lnTo>
                      <a:lnTo>
                        <a:pt x="221" y="137"/>
                      </a:lnTo>
                      <a:lnTo>
                        <a:pt x="221" y="137"/>
                      </a:lnTo>
                      <a:lnTo>
                        <a:pt x="221" y="137"/>
                      </a:lnTo>
                      <a:lnTo>
                        <a:pt x="147" y="142"/>
                      </a:lnTo>
                      <a:lnTo>
                        <a:pt x="147" y="142"/>
                      </a:lnTo>
                      <a:lnTo>
                        <a:pt x="141" y="142"/>
                      </a:lnTo>
                      <a:lnTo>
                        <a:pt x="141" y="142"/>
                      </a:lnTo>
                      <a:lnTo>
                        <a:pt x="6" y="142"/>
                      </a:lnTo>
                      <a:lnTo>
                        <a:pt x="6" y="142"/>
                      </a:lnTo>
                      <a:lnTo>
                        <a:pt x="6" y="142"/>
                      </a:lnTo>
                      <a:lnTo>
                        <a:pt x="6" y="142"/>
                      </a:lnTo>
                      <a:lnTo>
                        <a:pt x="6" y="142"/>
                      </a:lnTo>
                      <a:lnTo>
                        <a:pt x="6" y="142"/>
                      </a:lnTo>
                      <a:lnTo>
                        <a:pt x="6" y="142"/>
                      </a:lnTo>
                      <a:lnTo>
                        <a:pt x="6" y="137"/>
                      </a:lnTo>
                      <a:lnTo>
                        <a:pt x="6" y="137"/>
                      </a:lnTo>
                      <a:lnTo>
                        <a:pt x="6" y="137"/>
                      </a:lnTo>
                      <a:lnTo>
                        <a:pt x="6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1"/>
                      </a:lnTo>
                      <a:lnTo>
                        <a:pt x="0" y="131"/>
                      </a:lnTo>
                      <a:lnTo>
                        <a:pt x="0" y="131"/>
                      </a:lnTo>
                      <a:lnTo>
                        <a:pt x="0" y="131"/>
                      </a:lnTo>
                      <a:lnTo>
                        <a:pt x="0" y="131"/>
                      </a:lnTo>
                      <a:lnTo>
                        <a:pt x="0" y="131"/>
                      </a:lnTo>
                      <a:lnTo>
                        <a:pt x="0" y="131"/>
                      </a:lnTo>
                      <a:lnTo>
                        <a:pt x="0" y="131"/>
                      </a:lnTo>
                      <a:lnTo>
                        <a:pt x="0" y="131"/>
                      </a:lnTo>
                      <a:lnTo>
                        <a:pt x="0" y="131"/>
                      </a:lnTo>
                      <a:lnTo>
                        <a:pt x="0" y="131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6" y="125"/>
                      </a:lnTo>
                      <a:lnTo>
                        <a:pt x="6" y="125"/>
                      </a:lnTo>
                      <a:lnTo>
                        <a:pt x="6" y="125"/>
                      </a:lnTo>
                      <a:lnTo>
                        <a:pt x="6" y="125"/>
                      </a:lnTo>
                      <a:lnTo>
                        <a:pt x="6" y="125"/>
                      </a:lnTo>
                      <a:lnTo>
                        <a:pt x="6" y="125"/>
                      </a:lnTo>
                      <a:lnTo>
                        <a:pt x="6" y="125"/>
                      </a:lnTo>
                      <a:lnTo>
                        <a:pt x="6" y="125"/>
                      </a:lnTo>
                      <a:lnTo>
                        <a:pt x="6" y="125"/>
                      </a:lnTo>
                      <a:lnTo>
                        <a:pt x="6" y="120"/>
                      </a:lnTo>
                      <a:lnTo>
                        <a:pt x="6" y="120"/>
                      </a:lnTo>
                      <a:lnTo>
                        <a:pt x="6" y="120"/>
                      </a:lnTo>
                      <a:lnTo>
                        <a:pt x="141" y="125"/>
                      </a:lnTo>
                      <a:lnTo>
                        <a:pt x="215" y="120"/>
                      </a:lnTo>
                      <a:lnTo>
                        <a:pt x="187" y="11"/>
                      </a:lnTo>
                      <a:lnTo>
                        <a:pt x="187" y="11"/>
                      </a:lnTo>
                      <a:lnTo>
                        <a:pt x="187" y="11"/>
                      </a:lnTo>
                      <a:lnTo>
                        <a:pt x="187" y="11"/>
                      </a:lnTo>
                      <a:lnTo>
                        <a:pt x="187" y="11"/>
                      </a:lnTo>
                      <a:lnTo>
                        <a:pt x="187" y="11"/>
                      </a:lnTo>
                      <a:lnTo>
                        <a:pt x="187" y="11"/>
                      </a:lnTo>
                      <a:lnTo>
                        <a:pt x="187" y="6"/>
                      </a:lnTo>
                      <a:lnTo>
                        <a:pt x="187" y="6"/>
                      </a:lnTo>
                      <a:lnTo>
                        <a:pt x="187" y="6"/>
                      </a:lnTo>
                      <a:lnTo>
                        <a:pt x="187" y="6"/>
                      </a:lnTo>
                      <a:lnTo>
                        <a:pt x="187" y="6"/>
                      </a:lnTo>
                      <a:lnTo>
                        <a:pt x="187" y="6"/>
                      </a:lnTo>
                      <a:lnTo>
                        <a:pt x="187" y="6"/>
                      </a:lnTo>
                      <a:lnTo>
                        <a:pt x="187" y="6"/>
                      </a:lnTo>
                      <a:lnTo>
                        <a:pt x="187" y="6"/>
                      </a:lnTo>
                      <a:lnTo>
                        <a:pt x="187" y="6"/>
                      </a:lnTo>
                      <a:lnTo>
                        <a:pt x="192" y="6"/>
                      </a:lnTo>
                      <a:lnTo>
                        <a:pt x="192" y="6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6"/>
                      </a:lnTo>
                      <a:lnTo>
                        <a:pt x="198" y="6"/>
                      </a:lnTo>
                      <a:lnTo>
                        <a:pt x="204" y="6"/>
                      </a:lnTo>
                      <a:lnTo>
                        <a:pt x="204" y="6"/>
                      </a:lnTo>
                      <a:lnTo>
                        <a:pt x="204" y="6"/>
                      </a:lnTo>
                      <a:lnTo>
                        <a:pt x="204" y="6"/>
                      </a:lnTo>
                      <a:lnTo>
                        <a:pt x="204" y="6"/>
                      </a:lnTo>
                      <a:lnTo>
                        <a:pt x="204" y="6"/>
                      </a:lnTo>
                      <a:lnTo>
                        <a:pt x="204" y="6"/>
                      </a:lnTo>
                      <a:lnTo>
                        <a:pt x="204" y="6"/>
                      </a:lnTo>
                      <a:lnTo>
                        <a:pt x="204" y="6"/>
                      </a:lnTo>
                      <a:lnTo>
                        <a:pt x="204" y="6"/>
                      </a:lnTo>
                      <a:lnTo>
                        <a:pt x="232" y="120"/>
                      </a:lnTo>
                      <a:close/>
                    </a:path>
                  </a:pathLst>
                </a:custGeom>
                <a:solidFill>
                  <a:srgbClr val="33CCCC">
                    <a:alpha val="50000"/>
                  </a:srgbClr>
                </a:solidFill>
                <a:ln w="9525">
                  <a:solidFill>
                    <a:srgbClr val="6E6E6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61" name="Freeform 33"/>
                <p:cNvSpPr>
                  <a:spLocks noEditPoints="1"/>
                </p:cNvSpPr>
                <p:nvPr/>
              </p:nvSpPr>
              <p:spPr bwMode="auto">
                <a:xfrm>
                  <a:off x="4752" y="2160"/>
                  <a:ext cx="673" cy="536"/>
                </a:xfrm>
                <a:custGeom>
                  <a:avLst/>
                  <a:gdLst/>
                  <a:ahLst/>
                  <a:cxnLst>
                    <a:cxn ang="0">
                      <a:pos x="311" y="166"/>
                    </a:cxn>
                    <a:cxn ang="0">
                      <a:pos x="356" y="211"/>
                    </a:cxn>
                    <a:cxn ang="0">
                      <a:pos x="401" y="240"/>
                    </a:cxn>
                    <a:cxn ang="0">
                      <a:pos x="413" y="245"/>
                    </a:cxn>
                    <a:cxn ang="0">
                      <a:pos x="435" y="262"/>
                    </a:cxn>
                    <a:cxn ang="0">
                      <a:pos x="463" y="296"/>
                    </a:cxn>
                    <a:cxn ang="0">
                      <a:pos x="610" y="473"/>
                    </a:cxn>
                    <a:cxn ang="0">
                      <a:pos x="673" y="513"/>
                    </a:cxn>
                    <a:cxn ang="0">
                      <a:pos x="673" y="524"/>
                    </a:cxn>
                    <a:cxn ang="0">
                      <a:pos x="667" y="530"/>
                    </a:cxn>
                    <a:cxn ang="0">
                      <a:pos x="661" y="536"/>
                    </a:cxn>
                    <a:cxn ang="0">
                      <a:pos x="650" y="536"/>
                    </a:cxn>
                    <a:cxn ang="0">
                      <a:pos x="582" y="496"/>
                    </a:cxn>
                    <a:cxn ang="0">
                      <a:pos x="418" y="314"/>
                    </a:cxn>
                    <a:cxn ang="0">
                      <a:pos x="413" y="308"/>
                    </a:cxn>
                    <a:cxn ang="0">
                      <a:pos x="362" y="274"/>
                    </a:cxn>
                    <a:cxn ang="0">
                      <a:pos x="339" y="262"/>
                    </a:cxn>
                    <a:cxn ang="0">
                      <a:pos x="209" y="285"/>
                    </a:cxn>
                    <a:cxn ang="0">
                      <a:pos x="113" y="296"/>
                    </a:cxn>
                    <a:cxn ang="0">
                      <a:pos x="101" y="291"/>
                    </a:cxn>
                    <a:cxn ang="0">
                      <a:pos x="101" y="285"/>
                    </a:cxn>
                    <a:cxn ang="0">
                      <a:pos x="101" y="274"/>
                    </a:cxn>
                    <a:cxn ang="0">
                      <a:pos x="107" y="262"/>
                    </a:cxn>
                    <a:cxn ang="0">
                      <a:pos x="203" y="251"/>
                    </a:cxn>
                    <a:cxn ang="0">
                      <a:pos x="322" y="234"/>
                    </a:cxn>
                    <a:cxn ang="0">
                      <a:pos x="17" y="154"/>
                    </a:cxn>
                    <a:cxn ang="0">
                      <a:pos x="11" y="148"/>
                    </a:cxn>
                    <a:cxn ang="0">
                      <a:pos x="5" y="143"/>
                    </a:cxn>
                    <a:cxn ang="0">
                      <a:pos x="5" y="131"/>
                    </a:cxn>
                    <a:cxn ang="0">
                      <a:pos x="11" y="126"/>
                    </a:cxn>
                    <a:cxn ang="0">
                      <a:pos x="17" y="120"/>
                    </a:cxn>
                    <a:cxn ang="0">
                      <a:pos x="192" y="12"/>
                    </a:cxn>
                    <a:cxn ang="0">
                      <a:pos x="192" y="6"/>
                    </a:cxn>
                    <a:cxn ang="0">
                      <a:pos x="203" y="0"/>
                    </a:cxn>
                    <a:cxn ang="0">
                      <a:pos x="215" y="0"/>
                    </a:cxn>
                    <a:cxn ang="0">
                      <a:pos x="243" y="126"/>
                    </a:cxn>
                    <a:cxn ang="0">
                      <a:pos x="209" y="6"/>
                    </a:cxn>
                    <a:cxn ang="0">
                      <a:pos x="203" y="6"/>
                    </a:cxn>
                    <a:cxn ang="0">
                      <a:pos x="198" y="17"/>
                    </a:cxn>
                    <a:cxn ang="0">
                      <a:pos x="17" y="131"/>
                    </a:cxn>
                    <a:cxn ang="0">
                      <a:pos x="11" y="137"/>
                    </a:cxn>
                    <a:cxn ang="0">
                      <a:pos x="17" y="143"/>
                    </a:cxn>
                    <a:cxn ang="0">
                      <a:pos x="277" y="171"/>
                    </a:cxn>
                    <a:cxn ang="0">
                      <a:pos x="209" y="257"/>
                    </a:cxn>
                    <a:cxn ang="0">
                      <a:pos x="107" y="274"/>
                    </a:cxn>
                    <a:cxn ang="0">
                      <a:pos x="107" y="285"/>
                    </a:cxn>
                    <a:cxn ang="0">
                      <a:pos x="113" y="285"/>
                    </a:cxn>
                    <a:cxn ang="0">
                      <a:pos x="339" y="257"/>
                    </a:cxn>
                    <a:cxn ang="0">
                      <a:pos x="418" y="302"/>
                    </a:cxn>
                    <a:cxn ang="0">
                      <a:pos x="588" y="490"/>
                    </a:cxn>
                    <a:cxn ang="0">
                      <a:pos x="656" y="530"/>
                    </a:cxn>
                    <a:cxn ang="0">
                      <a:pos x="667" y="524"/>
                    </a:cxn>
                    <a:cxn ang="0">
                      <a:pos x="667" y="519"/>
                    </a:cxn>
                    <a:cxn ang="0">
                      <a:pos x="594" y="450"/>
                    </a:cxn>
                    <a:cxn ang="0">
                      <a:pos x="435" y="291"/>
                    </a:cxn>
                    <a:cxn ang="0">
                      <a:pos x="407" y="251"/>
                    </a:cxn>
                    <a:cxn ang="0">
                      <a:pos x="350" y="217"/>
                    </a:cxn>
                    <a:cxn ang="0">
                      <a:pos x="311" y="171"/>
                    </a:cxn>
                  </a:cxnLst>
                  <a:rect l="0" t="0" r="r" b="b"/>
                  <a:pathLst>
                    <a:path w="673" h="536">
                      <a:moveTo>
                        <a:pt x="220" y="6"/>
                      </a:moveTo>
                      <a:lnTo>
                        <a:pt x="220" y="6"/>
                      </a:lnTo>
                      <a:lnTo>
                        <a:pt x="220" y="6"/>
                      </a:lnTo>
                      <a:lnTo>
                        <a:pt x="220" y="12"/>
                      </a:lnTo>
                      <a:lnTo>
                        <a:pt x="226" y="12"/>
                      </a:lnTo>
                      <a:lnTo>
                        <a:pt x="226" y="12"/>
                      </a:lnTo>
                      <a:lnTo>
                        <a:pt x="254" y="120"/>
                      </a:lnTo>
                      <a:lnTo>
                        <a:pt x="288" y="148"/>
                      </a:lnTo>
                      <a:lnTo>
                        <a:pt x="311" y="166"/>
                      </a:lnTo>
                      <a:lnTo>
                        <a:pt x="316" y="166"/>
                      </a:lnTo>
                      <a:lnTo>
                        <a:pt x="316" y="166"/>
                      </a:lnTo>
                      <a:lnTo>
                        <a:pt x="316" y="166"/>
                      </a:lnTo>
                      <a:lnTo>
                        <a:pt x="339" y="188"/>
                      </a:lnTo>
                      <a:lnTo>
                        <a:pt x="339" y="188"/>
                      </a:lnTo>
                      <a:lnTo>
                        <a:pt x="339" y="188"/>
                      </a:lnTo>
                      <a:lnTo>
                        <a:pt x="356" y="205"/>
                      </a:lnTo>
                      <a:lnTo>
                        <a:pt x="356" y="211"/>
                      </a:lnTo>
                      <a:lnTo>
                        <a:pt x="356" y="211"/>
                      </a:lnTo>
                      <a:lnTo>
                        <a:pt x="356" y="211"/>
                      </a:lnTo>
                      <a:lnTo>
                        <a:pt x="356" y="211"/>
                      </a:lnTo>
                      <a:lnTo>
                        <a:pt x="356" y="211"/>
                      </a:lnTo>
                      <a:lnTo>
                        <a:pt x="356" y="217"/>
                      </a:lnTo>
                      <a:lnTo>
                        <a:pt x="356" y="217"/>
                      </a:lnTo>
                      <a:lnTo>
                        <a:pt x="356" y="217"/>
                      </a:lnTo>
                      <a:lnTo>
                        <a:pt x="362" y="240"/>
                      </a:lnTo>
                      <a:lnTo>
                        <a:pt x="367" y="240"/>
                      </a:lnTo>
                      <a:lnTo>
                        <a:pt x="401" y="240"/>
                      </a:lnTo>
                      <a:lnTo>
                        <a:pt x="401" y="240"/>
                      </a:lnTo>
                      <a:lnTo>
                        <a:pt x="407" y="240"/>
                      </a:lnTo>
                      <a:lnTo>
                        <a:pt x="407" y="240"/>
                      </a:lnTo>
                      <a:lnTo>
                        <a:pt x="407" y="240"/>
                      </a:lnTo>
                      <a:lnTo>
                        <a:pt x="407" y="240"/>
                      </a:lnTo>
                      <a:lnTo>
                        <a:pt x="407" y="240"/>
                      </a:lnTo>
                      <a:lnTo>
                        <a:pt x="413" y="240"/>
                      </a:lnTo>
                      <a:lnTo>
                        <a:pt x="413" y="245"/>
                      </a:lnTo>
                      <a:lnTo>
                        <a:pt x="413" y="245"/>
                      </a:lnTo>
                      <a:lnTo>
                        <a:pt x="413" y="245"/>
                      </a:lnTo>
                      <a:lnTo>
                        <a:pt x="413" y="245"/>
                      </a:lnTo>
                      <a:lnTo>
                        <a:pt x="429" y="257"/>
                      </a:lnTo>
                      <a:lnTo>
                        <a:pt x="429" y="262"/>
                      </a:lnTo>
                      <a:lnTo>
                        <a:pt x="435" y="262"/>
                      </a:lnTo>
                      <a:lnTo>
                        <a:pt x="435" y="262"/>
                      </a:lnTo>
                      <a:lnTo>
                        <a:pt x="435" y="262"/>
                      </a:lnTo>
                      <a:lnTo>
                        <a:pt x="435" y="262"/>
                      </a:lnTo>
                      <a:lnTo>
                        <a:pt x="435" y="262"/>
                      </a:lnTo>
                      <a:lnTo>
                        <a:pt x="435" y="268"/>
                      </a:lnTo>
                      <a:lnTo>
                        <a:pt x="435" y="268"/>
                      </a:lnTo>
                      <a:lnTo>
                        <a:pt x="435" y="268"/>
                      </a:lnTo>
                      <a:lnTo>
                        <a:pt x="441" y="285"/>
                      </a:lnTo>
                      <a:lnTo>
                        <a:pt x="458" y="296"/>
                      </a:lnTo>
                      <a:lnTo>
                        <a:pt x="463" y="296"/>
                      </a:lnTo>
                      <a:lnTo>
                        <a:pt x="463" y="296"/>
                      </a:lnTo>
                      <a:lnTo>
                        <a:pt x="463" y="296"/>
                      </a:lnTo>
                      <a:lnTo>
                        <a:pt x="463" y="296"/>
                      </a:lnTo>
                      <a:lnTo>
                        <a:pt x="469" y="296"/>
                      </a:lnTo>
                      <a:lnTo>
                        <a:pt x="469" y="296"/>
                      </a:lnTo>
                      <a:lnTo>
                        <a:pt x="599" y="445"/>
                      </a:lnTo>
                      <a:lnTo>
                        <a:pt x="599" y="445"/>
                      </a:lnTo>
                      <a:lnTo>
                        <a:pt x="599" y="450"/>
                      </a:lnTo>
                      <a:lnTo>
                        <a:pt x="605" y="450"/>
                      </a:lnTo>
                      <a:lnTo>
                        <a:pt x="605" y="450"/>
                      </a:lnTo>
                      <a:lnTo>
                        <a:pt x="605" y="450"/>
                      </a:lnTo>
                      <a:lnTo>
                        <a:pt x="610" y="473"/>
                      </a:lnTo>
                      <a:lnTo>
                        <a:pt x="667" y="507"/>
                      </a:lnTo>
                      <a:lnTo>
                        <a:pt x="667" y="507"/>
                      </a:lnTo>
                      <a:lnTo>
                        <a:pt x="667" y="507"/>
                      </a:lnTo>
                      <a:lnTo>
                        <a:pt x="667" y="507"/>
                      </a:lnTo>
                      <a:lnTo>
                        <a:pt x="667" y="507"/>
                      </a:lnTo>
                      <a:lnTo>
                        <a:pt x="673" y="507"/>
                      </a:lnTo>
                      <a:lnTo>
                        <a:pt x="673" y="507"/>
                      </a:lnTo>
                      <a:lnTo>
                        <a:pt x="673" y="513"/>
                      </a:lnTo>
                      <a:lnTo>
                        <a:pt x="673" y="513"/>
                      </a:lnTo>
                      <a:lnTo>
                        <a:pt x="673" y="513"/>
                      </a:lnTo>
                      <a:lnTo>
                        <a:pt x="673" y="513"/>
                      </a:lnTo>
                      <a:lnTo>
                        <a:pt x="673" y="513"/>
                      </a:lnTo>
                      <a:lnTo>
                        <a:pt x="673" y="519"/>
                      </a:lnTo>
                      <a:lnTo>
                        <a:pt x="673" y="519"/>
                      </a:lnTo>
                      <a:lnTo>
                        <a:pt x="673" y="519"/>
                      </a:lnTo>
                      <a:lnTo>
                        <a:pt x="673" y="519"/>
                      </a:lnTo>
                      <a:lnTo>
                        <a:pt x="673" y="519"/>
                      </a:lnTo>
                      <a:lnTo>
                        <a:pt x="673" y="524"/>
                      </a:lnTo>
                      <a:lnTo>
                        <a:pt x="673" y="524"/>
                      </a:lnTo>
                      <a:lnTo>
                        <a:pt x="673" y="524"/>
                      </a:lnTo>
                      <a:lnTo>
                        <a:pt x="673" y="524"/>
                      </a:lnTo>
                      <a:lnTo>
                        <a:pt x="673" y="524"/>
                      </a:lnTo>
                      <a:lnTo>
                        <a:pt x="673" y="530"/>
                      </a:lnTo>
                      <a:lnTo>
                        <a:pt x="673" y="530"/>
                      </a:lnTo>
                      <a:lnTo>
                        <a:pt x="673" y="530"/>
                      </a:lnTo>
                      <a:lnTo>
                        <a:pt x="673" y="530"/>
                      </a:lnTo>
                      <a:lnTo>
                        <a:pt x="667" y="530"/>
                      </a:lnTo>
                      <a:lnTo>
                        <a:pt x="667" y="536"/>
                      </a:lnTo>
                      <a:lnTo>
                        <a:pt x="667" y="536"/>
                      </a:lnTo>
                      <a:lnTo>
                        <a:pt x="667" y="536"/>
                      </a:lnTo>
                      <a:lnTo>
                        <a:pt x="667" y="536"/>
                      </a:lnTo>
                      <a:lnTo>
                        <a:pt x="661" y="536"/>
                      </a:lnTo>
                      <a:lnTo>
                        <a:pt x="661" y="536"/>
                      </a:lnTo>
                      <a:lnTo>
                        <a:pt x="661" y="536"/>
                      </a:lnTo>
                      <a:lnTo>
                        <a:pt x="661" y="536"/>
                      </a:lnTo>
                      <a:lnTo>
                        <a:pt x="661" y="536"/>
                      </a:lnTo>
                      <a:lnTo>
                        <a:pt x="656" y="536"/>
                      </a:lnTo>
                      <a:lnTo>
                        <a:pt x="656" y="536"/>
                      </a:lnTo>
                      <a:lnTo>
                        <a:pt x="656" y="536"/>
                      </a:lnTo>
                      <a:lnTo>
                        <a:pt x="656" y="536"/>
                      </a:lnTo>
                      <a:lnTo>
                        <a:pt x="656" y="536"/>
                      </a:lnTo>
                      <a:lnTo>
                        <a:pt x="650" y="536"/>
                      </a:lnTo>
                      <a:lnTo>
                        <a:pt x="650" y="536"/>
                      </a:lnTo>
                      <a:lnTo>
                        <a:pt x="650" y="536"/>
                      </a:lnTo>
                      <a:lnTo>
                        <a:pt x="650" y="536"/>
                      </a:lnTo>
                      <a:lnTo>
                        <a:pt x="588" y="501"/>
                      </a:lnTo>
                      <a:lnTo>
                        <a:pt x="588" y="496"/>
                      </a:lnTo>
                      <a:lnTo>
                        <a:pt x="588" y="496"/>
                      </a:lnTo>
                      <a:lnTo>
                        <a:pt x="582" y="496"/>
                      </a:lnTo>
                      <a:lnTo>
                        <a:pt x="582" y="496"/>
                      </a:lnTo>
                      <a:lnTo>
                        <a:pt x="582" y="496"/>
                      </a:lnTo>
                      <a:lnTo>
                        <a:pt x="582" y="496"/>
                      </a:lnTo>
                      <a:lnTo>
                        <a:pt x="582" y="496"/>
                      </a:lnTo>
                      <a:lnTo>
                        <a:pt x="582" y="496"/>
                      </a:lnTo>
                      <a:lnTo>
                        <a:pt x="582" y="490"/>
                      </a:lnTo>
                      <a:lnTo>
                        <a:pt x="582" y="490"/>
                      </a:lnTo>
                      <a:lnTo>
                        <a:pt x="577" y="490"/>
                      </a:lnTo>
                      <a:lnTo>
                        <a:pt x="577" y="490"/>
                      </a:lnTo>
                      <a:lnTo>
                        <a:pt x="571" y="467"/>
                      </a:lnTo>
                      <a:lnTo>
                        <a:pt x="446" y="325"/>
                      </a:lnTo>
                      <a:lnTo>
                        <a:pt x="418" y="314"/>
                      </a:lnTo>
                      <a:lnTo>
                        <a:pt x="418" y="314"/>
                      </a:lnTo>
                      <a:lnTo>
                        <a:pt x="418" y="314"/>
                      </a:lnTo>
                      <a:lnTo>
                        <a:pt x="418" y="314"/>
                      </a:lnTo>
                      <a:lnTo>
                        <a:pt x="418" y="314"/>
                      </a:lnTo>
                      <a:lnTo>
                        <a:pt x="418" y="314"/>
                      </a:lnTo>
                      <a:lnTo>
                        <a:pt x="413" y="314"/>
                      </a:lnTo>
                      <a:lnTo>
                        <a:pt x="413" y="308"/>
                      </a:lnTo>
                      <a:lnTo>
                        <a:pt x="413" y="308"/>
                      </a:lnTo>
                      <a:lnTo>
                        <a:pt x="413" y="308"/>
                      </a:lnTo>
                      <a:lnTo>
                        <a:pt x="413" y="308"/>
                      </a:lnTo>
                      <a:lnTo>
                        <a:pt x="413" y="308"/>
                      </a:lnTo>
                      <a:lnTo>
                        <a:pt x="413" y="308"/>
                      </a:lnTo>
                      <a:lnTo>
                        <a:pt x="413" y="308"/>
                      </a:lnTo>
                      <a:lnTo>
                        <a:pt x="413" y="302"/>
                      </a:lnTo>
                      <a:lnTo>
                        <a:pt x="413" y="302"/>
                      </a:lnTo>
                      <a:lnTo>
                        <a:pt x="413" y="302"/>
                      </a:lnTo>
                      <a:lnTo>
                        <a:pt x="407" y="279"/>
                      </a:lnTo>
                      <a:lnTo>
                        <a:pt x="396" y="274"/>
                      </a:lnTo>
                      <a:lnTo>
                        <a:pt x="362" y="274"/>
                      </a:lnTo>
                      <a:lnTo>
                        <a:pt x="362" y="274"/>
                      </a:lnTo>
                      <a:lnTo>
                        <a:pt x="362" y="274"/>
                      </a:lnTo>
                      <a:lnTo>
                        <a:pt x="362" y="274"/>
                      </a:lnTo>
                      <a:lnTo>
                        <a:pt x="356" y="274"/>
                      </a:lnTo>
                      <a:lnTo>
                        <a:pt x="356" y="274"/>
                      </a:lnTo>
                      <a:lnTo>
                        <a:pt x="356" y="274"/>
                      </a:lnTo>
                      <a:lnTo>
                        <a:pt x="356" y="274"/>
                      </a:lnTo>
                      <a:lnTo>
                        <a:pt x="356" y="274"/>
                      </a:lnTo>
                      <a:lnTo>
                        <a:pt x="356" y="274"/>
                      </a:lnTo>
                      <a:lnTo>
                        <a:pt x="339" y="262"/>
                      </a:lnTo>
                      <a:lnTo>
                        <a:pt x="260" y="291"/>
                      </a:lnTo>
                      <a:lnTo>
                        <a:pt x="260" y="291"/>
                      </a:lnTo>
                      <a:lnTo>
                        <a:pt x="260" y="291"/>
                      </a:lnTo>
                      <a:lnTo>
                        <a:pt x="254" y="291"/>
                      </a:lnTo>
                      <a:lnTo>
                        <a:pt x="254" y="291"/>
                      </a:lnTo>
                      <a:lnTo>
                        <a:pt x="254" y="291"/>
                      </a:lnTo>
                      <a:lnTo>
                        <a:pt x="254" y="291"/>
                      </a:lnTo>
                      <a:lnTo>
                        <a:pt x="254" y="291"/>
                      </a:lnTo>
                      <a:lnTo>
                        <a:pt x="209" y="285"/>
                      </a:lnTo>
                      <a:lnTo>
                        <a:pt x="175" y="296"/>
                      </a:lnTo>
                      <a:lnTo>
                        <a:pt x="175" y="296"/>
                      </a:lnTo>
                      <a:lnTo>
                        <a:pt x="175" y="296"/>
                      </a:lnTo>
                      <a:lnTo>
                        <a:pt x="175" y="296"/>
                      </a:lnTo>
                      <a:lnTo>
                        <a:pt x="175" y="296"/>
                      </a:lnTo>
                      <a:lnTo>
                        <a:pt x="169" y="296"/>
                      </a:lnTo>
                      <a:lnTo>
                        <a:pt x="113" y="296"/>
                      </a:lnTo>
                      <a:lnTo>
                        <a:pt x="113" y="296"/>
                      </a:lnTo>
                      <a:lnTo>
                        <a:pt x="113" y="296"/>
                      </a:lnTo>
                      <a:lnTo>
                        <a:pt x="113" y="296"/>
                      </a:lnTo>
                      <a:lnTo>
                        <a:pt x="113" y="296"/>
                      </a:lnTo>
                      <a:lnTo>
                        <a:pt x="107" y="296"/>
                      </a:lnTo>
                      <a:lnTo>
                        <a:pt x="107" y="296"/>
                      </a:lnTo>
                      <a:lnTo>
                        <a:pt x="107" y="296"/>
                      </a:lnTo>
                      <a:lnTo>
                        <a:pt x="107" y="291"/>
                      </a:lnTo>
                      <a:lnTo>
                        <a:pt x="107" y="291"/>
                      </a:lnTo>
                      <a:lnTo>
                        <a:pt x="107" y="291"/>
                      </a:lnTo>
                      <a:lnTo>
                        <a:pt x="101" y="291"/>
                      </a:lnTo>
                      <a:lnTo>
                        <a:pt x="101" y="291"/>
                      </a:lnTo>
                      <a:lnTo>
                        <a:pt x="101" y="291"/>
                      </a:lnTo>
                      <a:lnTo>
                        <a:pt x="101" y="291"/>
                      </a:lnTo>
                      <a:lnTo>
                        <a:pt x="101" y="285"/>
                      </a:lnTo>
                      <a:lnTo>
                        <a:pt x="101" y="285"/>
                      </a:lnTo>
                      <a:lnTo>
                        <a:pt x="101" y="285"/>
                      </a:lnTo>
                      <a:lnTo>
                        <a:pt x="101" y="285"/>
                      </a:lnTo>
                      <a:lnTo>
                        <a:pt x="101" y="285"/>
                      </a:lnTo>
                      <a:lnTo>
                        <a:pt x="101" y="285"/>
                      </a:lnTo>
                      <a:lnTo>
                        <a:pt x="101" y="279"/>
                      </a:lnTo>
                      <a:lnTo>
                        <a:pt x="101" y="279"/>
                      </a:lnTo>
                      <a:lnTo>
                        <a:pt x="101" y="279"/>
                      </a:lnTo>
                      <a:lnTo>
                        <a:pt x="101" y="279"/>
                      </a:lnTo>
                      <a:lnTo>
                        <a:pt x="101" y="279"/>
                      </a:lnTo>
                      <a:lnTo>
                        <a:pt x="101" y="274"/>
                      </a:lnTo>
                      <a:lnTo>
                        <a:pt x="101" y="274"/>
                      </a:lnTo>
                      <a:lnTo>
                        <a:pt x="101" y="274"/>
                      </a:lnTo>
                      <a:lnTo>
                        <a:pt x="101" y="274"/>
                      </a:lnTo>
                      <a:lnTo>
                        <a:pt x="101" y="274"/>
                      </a:lnTo>
                      <a:lnTo>
                        <a:pt x="101" y="268"/>
                      </a:lnTo>
                      <a:lnTo>
                        <a:pt x="101" y="268"/>
                      </a:lnTo>
                      <a:lnTo>
                        <a:pt x="101" y="268"/>
                      </a:lnTo>
                      <a:lnTo>
                        <a:pt x="101" y="268"/>
                      </a:lnTo>
                      <a:lnTo>
                        <a:pt x="107" y="268"/>
                      </a:lnTo>
                      <a:lnTo>
                        <a:pt x="107" y="268"/>
                      </a:lnTo>
                      <a:lnTo>
                        <a:pt x="107" y="268"/>
                      </a:lnTo>
                      <a:lnTo>
                        <a:pt x="107" y="262"/>
                      </a:lnTo>
                      <a:lnTo>
                        <a:pt x="107" y="262"/>
                      </a:lnTo>
                      <a:lnTo>
                        <a:pt x="107" y="262"/>
                      </a:lnTo>
                      <a:lnTo>
                        <a:pt x="113" y="262"/>
                      </a:lnTo>
                      <a:lnTo>
                        <a:pt x="113" y="262"/>
                      </a:lnTo>
                      <a:lnTo>
                        <a:pt x="113" y="262"/>
                      </a:lnTo>
                      <a:lnTo>
                        <a:pt x="113" y="262"/>
                      </a:lnTo>
                      <a:lnTo>
                        <a:pt x="113" y="262"/>
                      </a:lnTo>
                      <a:lnTo>
                        <a:pt x="169" y="262"/>
                      </a:lnTo>
                      <a:lnTo>
                        <a:pt x="203" y="251"/>
                      </a:lnTo>
                      <a:lnTo>
                        <a:pt x="203" y="251"/>
                      </a:lnTo>
                      <a:lnTo>
                        <a:pt x="209" y="251"/>
                      </a:lnTo>
                      <a:lnTo>
                        <a:pt x="209" y="251"/>
                      </a:lnTo>
                      <a:lnTo>
                        <a:pt x="209" y="251"/>
                      </a:lnTo>
                      <a:lnTo>
                        <a:pt x="209" y="251"/>
                      </a:lnTo>
                      <a:lnTo>
                        <a:pt x="209" y="251"/>
                      </a:lnTo>
                      <a:lnTo>
                        <a:pt x="215" y="251"/>
                      </a:lnTo>
                      <a:lnTo>
                        <a:pt x="254" y="257"/>
                      </a:lnTo>
                      <a:lnTo>
                        <a:pt x="322" y="234"/>
                      </a:lnTo>
                      <a:lnTo>
                        <a:pt x="322" y="228"/>
                      </a:lnTo>
                      <a:lnTo>
                        <a:pt x="311" y="211"/>
                      </a:lnTo>
                      <a:lnTo>
                        <a:pt x="294" y="188"/>
                      </a:lnTo>
                      <a:lnTo>
                        <a:pt x="271" y="177"/>
                      </a:lnTo>
                      <a:lnTo>
                        <a:pt x="232" y="148"/>
                      </a:lnTo>
                      <a:lnTo>
                        <a:pt x="158" y="160"/>
                      </a:lnTo>
                      <a:lnTo>
                        <a:pt x="158" y="160"/>
                      </a:lnTo>
                      <a:lnTo>
                        <a:pt x="152" y="160"/>
                      </a:lnTo>
                      <a:lnTo>
                        <a:pt x="17" y="154"/>
                      </a:lnTo>
                      <a:lnTo>
                        <a:pt x="17" y="154"/>
                      </a:lnTo>
                      <a:lnTo>
                        <a:pt x="17" y="154"/>
                      </a:lnTo>
                      <a:lnTo>
                        <a:pt x="17" y="154"/>
                      </a:lnTo>
                      <a:lnTo>
                        <a:pt x="17" y="154"/>
                      </a:lnTo>
                      <a:lnTo>
                        <a:pt x="11" y="154"/>
                      </a:lnTo>
                      <a:lnTo>
                        <a:pt x="11" y="154"/>
                      </a:lnTo>
                      <a:lnTo>
                        <a:pt x="11" y="154"/>
                      </a:lnTo>
                      <a:lnTo>
                        <a:pt x="11" y="154"/>
                      </a:lnTo>
                      <a:lnTo>
                        <a:pt x="11" y="148"/>
                      </a:lnTo>
                      <a:lnTo>
                        <a:pt x="5" y="148"/>
                      </a:lnTo>
                      <a:lnTo>
                        <a:pt x="5" y="148"/>
                      </a:lnTo>
                      <a:lnTo>
                        <a:pt x="5" y="148"/>
                      </a:lnTo>
                      <a:lnTo>
                        <a:pt x="5" y="148"/>
                      </a:lnTo>
                      <a:lnTo>
                        <a:pt x="5" y="148"/>
                      </a:lnTo>
                      <a:lnTo>
                        <a:pt x="5" y="148"/>
                      </a:lnTo>
                      <a:lnTo>
                        <a:pt x="5" y="143"/>
                      </a:lnTo>
                      <a:lnTo>
                        <a:pt x="5" y="143"/>
                      </a:lnTo>
                      <a:lnTo>
                        <a:pt x="5" y="143"/>
                      </a:lnTo>
                      <a:lnTo>
                        <a:pt x="5" y="143"/>
                      </a:lnTo>
                      <a:lnTo>
                        <a:pt x="0" y="143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5" y="137"/>
                      </a:lnTo>
                      <a:lnTo>
                        <a:pt x="5" y="131"/>
                      </a:lnTo>
                      <a:lnTo>
                        <a:pt x="5" y="131"/>
                      </a:lnTo>
                      <a:lnTo>
                        <a:pt x="5" y="131"/>
                      </a:lnTo>
                      <a:lnTo>
                        <a:pt x="5" y="131"/>
                      </a:lnTo>
                      <a:lnTo>
                        <a:pt x="5" y="126"/>
                      </a:lnTo>
                      <a:lnTo>
                        <a:pt x="5" y="126"/>
                      </a:lnTo>
                      <a:lnTo>
                        <a:pt x="5" y="126"/>
                      </a:lnTo>
                      <a:lnTo>
                        <a:pt x="5" y="126"/>
                      </a:lnTo>
                      <a:lnTo>
                        <a:pt x="5" y="126"/>
                      </a:lnTo>
                      <a:lnTo>
                        <a:pt x="11" y="126"/>
                      </a:lnTo>
                      <a:lnTo>
                        <a:pt x="11" y="126"/>
                      </a:lnTo>
                      <a:lnTo>
                        <a:pt x="11" y="120"/>
                      </a:lnTo>
                      <a:lnTo>
                        <a:pt x="11" y="120"/>
                      </a:lnTo>
                      <a:lnTo>
                        <a:pt x="11" y="120"/>
                      </a:lnTo>
                      <a:lnTo>
                        <a:pt x="11" y="120"/>
                      </a:lnTo>
                      <a:lnTo>
                        <a:pt x="17" y="120"/>
                      </a:lnTo>
                      <a:lnTo>
                        <a:pt x="17" y="120"/>
                      </a:lnTo>
                      <a:lnTo>
                        <a:pt x="17" y="120"/>
                      </a:lnTo>
                      <a:lnTo>
                        <a:pt x="17" y="120"/>
                      </a:lnTo>
                      <a:lnTo>
                        <a:pt x="17" y="120"/>
                      </a:lnTo>
                      <a:lnTo>
                        <a:pt x="152" y="126"/>
                      </a:lnTo>
                      <a:lnTo>
                        <a:pt x="215" y="120"/>
                      </a:lnTo>
                      <a:lnTo>
                        <a:pt x="192" y="17"/>
                      </a:lnTo>
                      <a:lnTo>
                        <a:pt x="192" y="17"/>
                      </a:lnTo>
                      <a:lnTo>
                        <a:pt x="192" y="17"/>
                      </a:lnTo>
                      <a:lnTo>
                        <a:pt x="192" y="17"/>
                      </a:lnTo>
                      <a:lnTo>
                        <a:pt x="192" y="17"/>
                      </a:lnTo>
                      <a:lnTo>
                        <a:pt x="192" y="12"/>
                      </a:lnTo>
                      <a:lnTo>
                        <a:pt x="192" y="12"/>
                      </a:lnTo>
                      <a:lnTo>
                        <a:pt x="192" y="12"/>
                      </a:lnTo>
                      <a:lnTo>
                        <a:pt x="192" y="12"/>
                      </a:lnTo>
                      <a:lnTo>
                        <a:pt x="192" y="12"/>
                      </a:lnTo>
                      <a:lnTo>
                        <a:pt x="192" y="6"/>
                      </a:lnTo>
                      <a:lnTo>
                        <a:pt x="192" y="6"/>
                      </a:lnTo>
                      <a:lnTo>
                        <a:pt x="192" y="6"/>
                      </a:lnTo>
                      <a:lnTo>
                        <a:pt x="192" y="6"/>
                      </a:lnTo>
                      <a:lnTo>
                        <a:pt x="192" y="6"/>
                      </a:lnTo>
                      <a:lnTo>
                        <a:pt x="192" y="6"/>
                      </a:lnTo>
                      <a:lnTo>
                        <a:pt x="198" y="6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203" y="0"/>
                      </a:lnTo>
                      <a:lnTo>
                        <a:pt x="203" y="0"/>
                      </a:lnTo>
                      <a:lnTo>
                        <a:pt x="203" y="0"/>
                      </a:lnTo>
                      <a:lnTo>
                        <a:pt x="203" y="0"/>
                      </a:lnTo>
                      <a:lnTo>
                        <a:pt x="203" y="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215" y="0"/>
                      </a:lnTo>
                      <a:lnTo>
                        <a:pt x="215" y="0"/>
                      </a:lnTo>
                      <a:lnTo>
                        <a:pt x="215" y="0"/>
                      </a:lnTo>
                      <a:lnTo>
                        <a:pt x="215" y="0"/>
                      </a:lnTo>
                      <a:lnTo>
                        <a:pt x="220" y="0"/>
                      </a:lnTo>
                      <a:lnTo>
                        <a:pt x="220" y="6"/>
                      </a:lnTo>
                      <a:lnTo>
                        <a:pt x="220" y="6"/>
                      </a:lnTo>
                      <a:lnTo>
                        <a:pt x="220" y="6"/>
                      </a:lnTo>
                      <a:lnTo>
                        <a:pt x="220" y="6"/>
                      </a:lnTo>
                      <a:lnTo>
                        <a:pt x="220" y="6"/>
                      </a:lnTo>
                      <a:close/>
                      <a:moveTo>
                        <a:pt x="243" y="126"/>
                      </a:moveTo>
                      <a:lnTo>
                        <a:pt x="215" y="12"/>
                      </a:lnTo>
                      <a:lnTo>
                        <a:pt x="215" y="12"/>
                      </a:lnTo>
                      <a:lnTo>
                        <a:pt x="215" y="12"/>
                      </a:lnTo>
                      <a:lnTo>
                        <a:pt x="215" y="12"/>
                      </a:lnTo>
                      <a:lnTo>
                        <a:pt x="215" y="12"/>
                      </a:lnTo>
                      <a:lnTo>
                        <a:pt x="215" y="12"/>
                      </a:lnTo>
                      <a:lnTo>
                        <a:pt x="215" y="12"/>
                      </a:lnTo>
                      <a:lnTo>
                        <a:pt x="209" y="12"/>
                      </a:lnTo>
                      <a:lnTo>
                        <a:pt x="209" y="6"/>
                      </a:lnTo>
                      <a:lnTo>
                        <a:pt x="209" y="6"/>
                      </a:lnTo>
                      <a:lnTo>
                        <a:pt x="209" y="6"/>
                      </a:lnTo>
                      <a:lnTo>
                        <a:pt x="209" y="6"/>
                      </a:lnTo>
                      <a:lnTo>
                        <a:pt x="209" y="6"/>
                      </a:lnTo>
                      <a:lnTo>
                        <a:pt x="209" y="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lnTo>
                        <a:pt x="203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8" y="17"/>
                      </a:lnTo>
                      <a:lnTo>
                        <a:pt x="198" y="17"/>
                      </a:lnTo>
                      <a:lnTo>
                        <a:pt x="198" y="17"/>
                      </a:lnTo>
                      <a:lnTo>
                        <a:pt x="198" y="17"/>
                      </a:lnTo>
                      <a:lnTo>
                        <a:pt x="226" y="126"/>
                      </a:lnTo>
                      <a:lnTo>
                        <a:pt x="152" y="131"/>
                      </a:lnTo>
                      <a:lnTo>
                        <a:pt x="17" y="126"/>
                      </a:lnTo>
                      <a:lnTo>
                        <a:pt x="17" y="131"/>
                      </a:lnTo>
                      <a:lnTo>
                        <a:pt x="17" y="131"/>
                      </a:lnTo>
                      <a:lnTo>
                        <a:pt x="17" y="131"/>
                      </a:lnTo>
                      <a:lnTo>
                        <a:pt x="17" y="131"/>
                      </a:lnTo>
                      <a:lnTo>
                        <a:pt x="17" y="131"/>
                      </a:lnTo>
                      <a:lnTo>
                        <a:pt x="11" y="131"/>
                      </a:lnTo>
                      <a:lnTo>
                        <a:pt x="11" y="131"/>
                      </a:lnTo>
                      <a:lnTo>
                        <a:pt x="11" y="131"/>
                      </a:lnTo>
                      <a:lnTo>
                        <a:pt x="11" y="131"/>
                      </a:lnTo>
                      <a:lnTo>
                        <a:pt x="11" y="137"/>
                      </a:lnTo>
                      <a:lnTo>
                        <a:pt x="11" y="137"/>
                      </a:lnTo>
                      <a:lnTo>
                        <a:pt x="11" y="137"/>
                      </a:lnTo>
                      <a:lnTo>
                        <a:pt x="11" y="137"/>
                      </a:lnTo>
                      <a:lnTo>
                        <a:pt x="11" y="137"/>
                      </a:lnTo>
                      <a:lnTo>
                        <a:pt x="11" y="143"/>
                      </a:lnTo>
                      <a:lnTo>
                        <a:pt x="11" y="143"/>
                      </a:lnTo>
                      <a:lnTo>
                        <a:pt x="11" y="143"/>
                      </a:lnTo>
                      <a:lnTo>
                        <a:pt x="11" y="143"/>
                      </a:lnTo>
                      <a:lnTo>
                        <a:pt x="11" y="143"/>
                      </a:lnTo>
                      <a:lnTo>
                        <a:pt x="11" y="143"/>
                      </a:lnTo>
                      <a:lnTo>
                        <a:pt x="17" y="143"/>
                      </a:lnTo>
                      <a:lnTo>
                        <a:pt x="17" y="143"/>
                      </a:lnTo>
                      <a:lnTo>
                        <a:pt x="17" y="148"/>
                      </a:lnTo>
                      <a:lnTo>
                        <a:pt x="17" y="148"/>
                      </a:lnTo>
                      <a:lnTo>
                        <a:pt x="17" y="148"/>
                      </a:lnTo>
                      <a:lnTo>
                        <a:pt x="17" y="148"/>
                      </a:lnTo>
                      <a:lnTo>
                        <a:pt x="152" y="148"/>
                      </a:lnTo>
                      <a:lnTo>
                        <a:pt x="158" y="148"/>
                      </a:lnTo>
                      <a:lnTo>
                        <a:pt x="232" y="143"/>
                      </a:lnTo>
                      <a:lnTo>
                        <a:pt x="237" y="143"/>
                      </a:lnTo>
                      <a:lnTo>
                        <a:pt x="277" y="171"/>
                      </a:lnTo>
                      <a:lnTo>
                        <a:pt x="299" y="183"/>
                      </a:lnTo>
                      <a:lnTo>
                        <a:pt x="316" y="205"/>
                      </a:lnTo>
                      <a:lnTo>
                        <a:pt x="333" y="222"/>
                      </a:lnTo>
                      <a:lnTo>
                        <a:pt x="333" y="240"/>
                      </a:lnTo>
                      <a:lnTo>
                        <a:pt x="254" y="262"/>
                      </a:lnTo>
                      <a:lnTo>
                        <a:pt x="209" y="257"/>
                      </a:lnTo>
                      <a:lnTo>
                        <a:pt x="209" y="257"/>
                      </a:lnTo>
                      <a:lnTo>
                        <a:pt x="209" y="257"/>
                      </a:lnTo>
                      <a:lnTo>
                        <a:pt x="209" y="257"/>
                      </a:lnTo>
                      <a:lnTo>
                        <a:pt x="209" y="257"/>
                      </a:lnTo>
                      <a:lnTo>
                        <a:pt x="169" y="274"/>
                      </a:lnTo>
                      <a:lnTo>
                        <a:pt x="113" y="274"/>
                      </a:lnTo>
                      <a:lnTo>
                        <a:pt x="113" y="274"/>
                      </a:lnTo>
                      <a:lnTo>
                        <a:pt x="113" y="274"/>
                      </a:lnTo>
                      <a:lnTo>
                        <a:pt x="113" y="274"/>
                      </a:lnTo>
                      <a:lnTo>
                        <a:pt x="113" y="274"/>
                      </a:lnTo>
                      <a:lnTo>
                        <a:pt x="113" y="274"/>
                      </a:lnTo>
                      <a:lnTo>
                        <a:pt x="107" y="274"/>
                      </a:lnTo>
                      <a:lnTo>
                        <a:pt x="107" y="274"/>
                      </a:lnTo>
                      <a:lnTo>
                        <a:pt x="107" y="274"/>
                      </a:lnTo>
                      <a:lnTo>
                        <a:pt x="107" y="279"/>
                      </a:lnTo>
                      <a:lnTo>
                        <a:pt x="107" y="279"/>
                      </a:lnTo>
                      <a:lnTo>
                        <a:pt x="107" y="279"/>
                      </a:lnTo>
                      <a:lnTo>
                        <a:pt x="107" y="279"/>
                      </a:lnTo>
                      <a:lnTo>
                        <a:pt x="107" y="279"/>
                      </a:lnTo>
                      <a:lnTo>
                        <a:pt x="107" y="285"/>
                      </a:lnTo>
                      <a:lnTo>
                        <a:pt x="107" y="285"/>
                      </a:lnTo>
                      <a:lnTo>
                        <a:pt x="107" y="285"/>
                      </a:lnTo>
                      <a:lnTo>
                        <a:pt x="107" y="285"/>
                      </a:lnTo>
                      <a:lnTo>
                        <a:pt x="107" y="285"/>
                      </a:lnTo>
                      <a:lnTo>
                        <a:pt x="113" y="285"/>
                      </a:lnTo>
                      <a:lnTo>
                        <a:pt x="113" y="285"/>
                      </a:lnTo>
                      <a:lnTo>
                        <a:pt x="113" y="285"/>
                      </a:lnTo>
                      <a:lnTo>
                        <a:pt x="113" y="285"/>
                      </a:lnTo>
                      <a:lnTo>
                        <a:pt x="113" y="285"/>
                      </a:lnTo>
                      <a:lnTo>
                        <a:pt x="113" y="285"/>
                      </a:lnTo>
                      <a:lnTo>
                        <a:pt x="169" y="285"/>
                      </a:lnTo>
                      <a:lnTo>
                        <a:pt x="175" y="285"/>
                      </a:lnTo>
                      <a:lnTo>
                        <a:pt x="175" y="285"/>
                      </a:lnTo>
                      <a:lnTo>
                        <a:pt x="209" y="274"/>
                      </a:lnTo>
                      <a:lnTo>
                        <a:pt x="254" y="279"/>
                      </a:lnTo>
                      <a:lnTo>
                        <a:pt x="254" y="279"/>
                      </a:lnTo>
                      <a:lnTo>
                        <a:pt x="254" y="279"/>
                      </a:lnTo>
                      <a:lnTo>
                        <a:pt x="260" y="279"/>
                      </a:lnTo>
                      <a:lnTo>
                        <a:pt x="339" y="257"/>
                      </a:lnTo>
                      <a:lnTo>
                        <a:pt x="356" y="268"/>
                      </a:lnTo>
                      <a:lnTo>
                        <a:pt x="362" y="268"/>
                      </a:lnTo>
                      <a:lnTo>
                        <a:pt x="362" y="268"/>
                      </a:lnTo>
                      <a:lnTo>
                        <a:pt x="362" y="268"/>
                      </a:lnTo>
                      <a:lnTo>
                        <a:pt x="362" y="268"/>
                      </a:lnTo>
                      <a:lnTo>
                        <a:pt x="401" y="268"/>
                      </a:lnTo>
                      <a:lnTo>
                        <a:pt x="413" y="274"/>
                      </a:lnTo>
                      <a:lnTo>
                        <a:pt x="418" y="302"/>
                      </a:lnTo>
                      <a:lnTo>
                        <a:pt x="418" y="302"/>
                      </a:lnTo>
                      <a:lnTo>
                        <a:pt x="418" y="302"/>
                      </a:lnTo>
                      <a:lnTo>
                        <a:pt x="418" y="302"/>
                      </a:lnTo>
                      <a:lnTo>
                        <a:pt x="418" y="302"/>
                      </a:lnTo>
                      <a:lnTo>
                        <a:pt x="424" y="308"/>
                      </a:lnTo>
                      <a:lnTo>
                        <a:pt x="424" y="308"/>
                      </a:lnTo>
                      <a:lnTo>
                        <a:pt x="446" y="319"/>
                      </a:lnTo>
                      <a:lnTo>
                        <a:pt x="577" y="462"/>
                      </a:lnTo>
                      <a:lnTo>
                        <a:pt x="588" y="484"/>
                      </a:lnTo>
                      <a:lnTo>
                        <a:pt x="588" y="490"/>
                      </a:lnTo>
                      <a:lnTo>
                        <a:pt x="588" y="490"/>
                      </a:lnTo>
                      <a:lnTo>
                        <a:pt x="588" y="490"/>
                      </a:lnTo>
                      <a:lnTo>
                        <a:pt x="588" y="490"/>
                      </a:lnTo>
                      <a:lnTo>
                        <a:pt x="594" y="490"/>
                      </a:lnTo>
                      <a:lnTo>
                        <a:pt x="656" y="530"/>
                      </a:lnTo>
                      <a:lnTo>
                        <a:pt x="656" y="530"/>
                      </a:lnTo>
                      <a:lnTo>
                        <a:pt x="656" y="530"/>
                      </a:lnTo>
                      <a:lnTo>
                        <a:pt x="656" y="530"/>
                      </a:lnTo>
                      <a:lnTo>
                        <a:pt x="656" y="530"/>
                      </a:lnTo>
                      <a:lnTo>
                        <a:pt x="656" y="530"/>
                      </a:lnTo>
                      <a:lnTo>
                        <a:pt x="661" y="530"/>
                      </a:lnTo>
                      <a:lnTo>
                        <a:pt x="661" y="530"/>
                      </a:lnTo>
                      <a:lnTo>
                        <a:pt x="661" y="530"/>
                      </a:lnTo>
                      <a:lnTo>
                        <a:pt x="661" y="530"/>
                      </a:lnTo>
                      <a:lnTo>
                        <a:pt x="661" y="530"/>
                      </a:lnTo>
                      <a:lnTo>
                        <a:pt x="661" y="524"/>
                      </a:lnTo>
                      <a:lnTo>
                        <a:pt x="661" y="524"/>
                      </a:lnTo>
                      <a:lnTo>
                        <a:pt x="667" y="524"/>
                      </a:lnTo>
                      <a:lnTo>
                        <a:pt x="667" y="524"/>
                      </a:lnTo>
                      <a:lnTo>
                        <a:pt x="667" y="524"/>
                      </a:lnTo>
                      <a:lnTo>
                        <a:pt x="667" y="524"/>
                      </a:lnTo>
                      <a:lnTo>
                        <a:pt x="667" y="524"/>
                      </a:lnTo>
                      <a:lnTo>
                        <a:pt x="667" y="519"/>
                      </a:lnTo>
                      <a:lnTo>
                        <a:pt x="667" y="519"/>
                      </a:lnTo>
                      <a:lnTo>
                        <a:pt x="667" y="519"/>
                      </a:lnTo>
                      <a:lnTo>
                        <a:pt x="667" y="519"/>
                      </a:lnTo>
                      <a:lnTo>
                        <a:pt x="667" y="519"/>
                      </a:lnTo>
                      <a:lnTo>
                        <a:pt x="667" y="519"/>
                      </a:lnTo>
                      <a:lnTo>
                        <a:pt x="667" y="513"/>
                      </a:lnTo>
                      <a:lnTo>
                        <a:pt x="661" y="513"/>
                      </a:lnTo>
                      <a:lnTo>
                        <a:pt x="661" y="513"/>
                      </a:lnTo>
                      <a:lnTo>
                        <a:pt x="661" y="513"/>
                      </a:lnTo>
                      <a:lnTo>
                        <a:pt x="605" y="479"/>
                      </a:lnTo>
                      <a:lnTo>
                        <a:pt x="594" y="456"/>
                      </a:lnTo>
                      <a:lnTo>
                        <a:pt x="594" y="456"/>
                      </a:lnTo>
                      <a:lnTo>
                        <a:pt x="594" y="450"/>
                      </a:lnTo>
                      <a:lnTo>
                        <a:pt x="594" y="450"/>
                      </a:lnTo>
                      <a:lnTo>
                        <a:pt x="594" y="450"/>
                      </a:lnTo>
                      <a:lnTo>
                        <a:pt x="594" y="450"/>
                      </a:lnTo>
                      <a:lnTo>
                        <a:pt x="458" y="302"/>
                      </a:lnTo>
                      <a:lnTo>
                        <a:pt x="458" y="302"/>
                      </a:lnTo>
                      <a:lnTo>
                        <a:pt x="458" y="302"/>
                      </a:lnTo>
                      <a:lnTo>
                        <a:pt x="458" y="302"/>
                      </a:lnTo>
                      <a:lnTo>
                        <a:pt x="458" y="302"/>
                      </a:lnTo>
                      <a:lnTo>
                        <a:pt x="435" y="291"/>
                      </a:lnTo>
                      <a:lnTo>
                        <a:pt x="429" y="268"/>
                      </a:lnTo>
                      <a:lnTo>
                        <a:pt x="429" y="268"/>
                      </a:lnTo>
                      <a:lnTo>
                        <a:pt x="429" y="268"/>
                      </a:lnTo>
                      <a:lnTo>
                        <a:pt x="429" y="268"/>
                      </a:lnTo>
                      <a:lnTo>
                        <a:pt x="424" y="268"/>
                      </a:lnTo>
                      <a:lnTo>
                        <a:pt x="424" y="262"/>
                      </a:lnTo>
                      <a:lnTo>
                        <a:pt x="407" y="251"/>
                      </a:lnTo>
                      <a:lnTo>
                        <a:pt x="407" y="251"/>
                      </a:lnTo>
                      <a:lnTo>
                        <a:pt x="407" y="251"/>
                      </a:lnTo>
                      <a:lnTo>
                        <a:pt x="407" y="251"/>
                      </a:lnTo>
                      <a:lnTo>
                        <a:pt x="407" y="251"/>
                      </a:lnTo>
                      <a:lnTo>
                        <a:pt x="407" y="251"/>
                      </a:lnTo>
                      <a:lnTo>
                        <a:pt x="407" y="251"/>
                      </a:lnTo>
                      <a:lnTo>
                        <a:pt x="401" y="251"/>
                      </a:lnTo>
                      <a:lnTo>
                        <a:pt x="367" y="251"/>
                      </a:lnTo>
                      <a:lnTo>
                        <a:pt x="350" y="240"/>
                      </a:lnTo>
                      <a:lnTo>
                        <a:pt x="350" y="217"/>
                      </a:lnTo>
                      <a:lnTo>
                        <a:pt x="350" y="217"/>
                      </a:lnTo>
                      <a:lnTo>
                        <a:pt x="350" y="217"/>
                      </a:lnTo>
                      <a:lnTo>
                        <a:pt x="350" y="217"/>
                      </a:lnTo>
                      <a:lnTo>
                        <a:pt x="350" y="211"/>
                      </a:lnTo>
                      <a:lnTo>
                        <a:pt x="333" y="194"/>
                      </a:lnTo>
                      <a:lnTo>
                        <a:pt x="333" y="194"/>
                      </a:lnTo>
                      <a:lnTo>
                        <a:pt x="328" y="194"/>
                      </a:lnTo>
                      <a:lnTo>
                        <a:pt x="311" y="171"/>
                      </a:lnTo>
                      <a:lnTo>
                        <a:pt x="311" y="171"/>
                      </a:lnTo>
                      <a:lnTo>
                        <a:pt x="311" y="171"/>
                      </a:lnTo>
                      <a:lnTo>
                        <a:pt x="282" y="154"/>
                      </a:lnTo>
                      <a:lnTo>
                        <a:pt x="243" y="126"/>
                      </a:lnTo>
                      <a:close/>
                    </a:path>
                  </a:pathLst>
                </a:custGeom>
                <a:solidFill>
                  <a:srgbClr val="33CCCC">
                    <a:alpha val="50000"/>
                  </a:srgbClr>
                </a:solidFill>
                <a:ln w="9525">
                  <a:solidFill>
                    <a:srgbClr val="6E6E6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62" name="Freeform 34"/>
                <p:cNvSpPr>
                  <a:spLocks noEditPoints="1"/>
                </p:cNvSpPr>
                <p:nvPr/>
              </p:nvSpPr>
              <p:spPr bwMode="auto">
                <a:xfrm>
                  <a:off x="4746" y="2149"/>
                  <a:ext cx="690" cy="558"/>
                </a:xfrm>
                <a:custGeom>
                  <a:avLst/>
                  <a:gdLst/>
                  <a:ahLst/>
                  <a:cxnLst>
                    <a:cxn ang="0">
                      <a:pos x="300" y="154"/>
                    </a:cxn>
                    <a:cxn ang="0">
                      <a:pos x="368" y="216"/>
                    </a:cxn>
                    <a:cxn ang="0">
                      <a:pos x="413" y="245"/>
                    </a:cxn>
                    <a:cxn ang="0">
                      <a:pos x="441" y="262"/>
                    </a:cxn>
                    <a:cxn ang="0">
                      <a:pos x="452" y="290"/>
                    </a:cxn>
                    <a:cxn ang="0">
                      <a:pos x="611" y="450"/>
                    </a:cxn>
                    <a:cxn ang="0">
                      <a:pos x="679" y="512"/>
                    </a:cxn>
                    <a:cxn ang="0">
                      <a:pos x="690" y="530"/>
                    </a:cxn>
                    <a:cxn ang="0">
                      <a:pos x="684" y="547"/>
                    </a:cxn>
                    <a:cxn ang="0">
                      <a:pos x="673" y="558"/>
                    </a:cxn>
                    <a:cxn ang="0">
                      <a:pos x="650" y="552"/>
                    </a:cxn>
                    <a:cxn ang="0">
                      <a:pos x="577" y="507"/>
                    </a:cxn>
                    <a:cxn ang="0">
                      <a:pos x="419" y="330"/>
                    </a:cxn>
                    <a:cxn ang="0">
                      <a:pos x="402" y="296"/>
                    </a:cxn>
                    <a:cxn ang="0">
                      <a:pos x="356" y="290"/>
                    </a:cxn>
                    <a:cxn ang="0">
                      <a:pos x="221" y="302"/>
                    </a:cxn>
                    <a:cxn ang="0">
                      <a:pos x="113" y="313"/>
                    </a:cxn>
                    <a:cxn ang="0">
                      <a:pos x="102" y="302"/>
                    </a:cxn>
                    <a:cxn ang="0">
                      <a:pos x="96" y="285"/>
                    </a:cxn>
                    <a:cxn ang="0">
                      <a:pos x="107" y="273"/>
                    </a:cxn>
                    <a:cxn ang="0">
                      <a:pos x="119" y="268"/>
                    </a:cxn>
                    <a:cxn ang="0">
                      <a:pos x="322" y="239"/>
                    </a:cxn>
                    <a:cxn ang="0">
                      <a:pos x="17" y="171"/>
                    </a:cxn>
                    <a:cxn ang="0">
                      <a:pos x="6" y="165"/>
                    </a:cxn>
                    <a:cxn ang="0">
                      <a:pos x="0" y="148"/>
                    </a:cxn>
                    <a:cxn ang="0">
                      <a:pos x="6" y="131"/>
                    </a:cxn>
                    <a:cxn ang="0">
                      <a:pos x="23" y="125"/>
                    </a:cxn>
                    <a:cxn ang="0">
                      <a:pos x="187" y="23"/>
                    </a:cxn>
                    <a:cxn ang="0">
                      <a:pos x="198" y="6"/>
                    </a:cxn>
                    <a:cxn ang="0">
                      <a:pos x="215" y="0"/>
                    </a:cxn>
                    <a:cxn ang="0">
                      <a:pos x="232" y="11"/>
                    </a:cxn>
                    <a:cxn ang="0">
                      <a:pos x="215" y="11"/>
                    </a:cxn>
                    <a:cxn ang="0">
                      <a:pos x="204" y="11"/>
                    </a:cxn>
                    <a:cxn ang="0">
                      <a:pos x="198" y="23"/>
                    </a:cxn>
                    <a:cxn ang="0">
                      <a:pos x="158" y="137"/>
                    </a:cxn>
                    <a:cxn ang="0">
                      <a:pos x="17" y="137"/>
                    </a:cxn>
                    <a:cxn ang="0">
                      <a:pos x="6" y="148"/>
                    </a:cxn>
                    <a:cxn ang="0">
                      <a:pos x="11" y="159"/>
                    </a:cxn>
                    <a:cxn ang="0">
                      <a:pos x="23" y="165"/>
                    </a:cxn>
                    <a:cxn ang="0">
                      <a:pos x="328" y="245"/>
                    </a:cxn>
                    <a:cxn ang="0">
                      <a:pos x="119" y="273"/>
                    </a:cxn>
                    <a:cxn ang="0">
                      <a:pos x="107" y="279"/>
                    </a:cxn>
                    <a:cxn ang="0">
                      <a:pos x="107" y="290"/>
                    </a:cxn>
                    <a:cxn ang="0">
                      <a:pos x="107" y="302"/>
                    </a:cxn>
                    <a:cxn ang="0">
                      <a:pos x="119" y="307"/>
                    </a:cxn>
                    <a:cxn ang="0">
                      <a:pos x="260" y="302"/>
                    </a:cxn>
                    <a:cxn ang="0">
                      <a:pos x="362" y="285"/>
                    </a:cxn>
                    <a:cxn ang="0">
                      <a:pos x="419" y="319"/>
                    </a:cxn>
                    <a:cxn ang="0">
                      <a:pos x="424" y="325"/>
                    </a:cxn>
                    <a:cxn ang="0">
                      <a:pos x="588" y="507"/>
                    </a:cxn>
                    <a:cxn ang="0">
                      <a:pos x="662" y="547"/>
                    </a:cxn>
                    <a:cxn ang="0">
                      <a:pos x="673" y="547"/>
                    </a:cxn>
                    <a:cxn ang="0">
                      <a:pos x="679" y="535"/>
                    </a:cxn>
                    <a:cxn ang="0">
                      <a:pos x="679" y="524"/>
                    </a:cxn>
                    <a:cxn ang="0">
                      <a:pos x="611" y="461"/>
                    </a:cxn>
                    <a:cxn ang="0">
                      <a:pos x="447" y="296"/>
                    </a:cxn>
                    <a:cxn ang="0">
                      <a:pos x="419" y="256"/>
                    </a:cxn>
                    <a:cxn ang="0">
                      <a:pos x="407" y="251"/>
                    </a:cxn>
                    <a:cxn ang="0">
                      <a:pos x="362" y="216"/>
                    </a:cxn>
                    <a:cxn ang="0">
                      <a:pos x="232" y="23"/>
                    </a:cxn>
                  </a:cxnLst>
                  <a:rect l="0" t="0" r="r" b="b"/>
                  <a:pathLst>
                    <a:path w="690" h="558">
                      <a:moveTo>
                        <a:pt x="232" y="11"/>
                      </a:moveTo>
                      <a:lnTo>
                        <a:pt x="232" y="11"/>
                      </a:lnTo>
                      <a:lnTo>
                        <a:pt x="232" y="11"/>
                      </a:lnTo>
                      <a:lnTo>
                        <a:pt x="232" y="11"/>
                      </a:lnTo>
                      <a:lnTo>
                        <a:pt x="238" y="17"/>
                      </a:lnTo>
                      <a:lnTo>
                        <a:pt x="238" y="17"/>
                      </a:lnTo>
                      <a:lnTo>
                        <a:pt x="238" y="17"/>
                      </a:lnTo>
                      <a:lnTo>
                        <a:pt x="238" y="17"/>
                      </a:lnTo>
                      <a:lnTo>
                        <a:pt x="238" y="23"/>
                      </a:lnTo>
                      <a:lnTo>
                        <a:pt x="266" y="131"/>
                      </a:lnTo>
                      <a:lnTo>
                        <a:pt x="300" y="154"/>
                      </a:lnTo>
                      <a:lnTo>
                        <a:pt x="322" y="165"/>
                      </a:lnTo>
                      <a:lnTo>
                        <a:pt x="328" y="171"/>
                      </a:lnTo>
                      <a:lnTo>
                        <a:pt x="328" y="171"/>
                      </a:lnTo>
                      <a:lnTo>
                        <a:pt x="328" y="171"/>
                      </a:lnTo>
                      <a:lnTo>
                        <a:pt x="351" y="194"/>
                      </a:lnTo>
                      <a:lnTo>
                        <a:pt x="351" y="194"/>
                      </a:lnTo>
                      <a:lnTo>
                        <a:pt x="351" y="194"/>
                      </a:lnTo>
                      <a:lnTo>
                        <a:pt x="368" y="216"/>
                      </a:lnTo>
                      <a:lnTo>
                        <a:pt x="368" y="216"/>
                      </a:lnTo>
                      <a:lnTo>
                        <a:pt x="368" y="216"/>
                      </a:lnTo>
                      <a:lnTo>
                        <a:pt x="368" y="216"/>
                      </a:lnTo>
                      <a:lnTo>
                        <a:pt x="368" y="222"/>
                      </a:lnTo>
                      <a:lnTo>
                        <a:pt x="373" y="222"/>
                      </a:lnTo>
                      <a:lnTo>
                        <a:pt x="373" y="222"/>
                      </a:lnTo>
                      <a:lnTo>
                        <a:pt x="373" y="222"/>
                      </a:lnTo>
                      <a:lnTo>
                        <a:pt x="373" y="228"/>
                      </a:lnTo>
                      <a:lnTo>
                        <a:pt x="373" y="228"/>
                      </a:lnTo>
                      <a:lnTo>
                        <a:pt x="373" y="245"/>
                      </a:lnTo>
                      <a:lnTo>
                        <a:pt x="373" y="245"/>
                      </a:lnTo>
                      <a:lnTo>
                        <a:pt x="407" y="245"/>
                      </a:lnTo>
                      <a:lnTo>
                        <a:pt x="407" y="245"/>
                      </a:lnTo>
                      <a:lnTo>
                        <a:pt x="413" y="245"/>
                      </a:lnTo>
                      <a:lnTo>
                        <a:pt x="413" y="245"/>
                      </a:lnTo>
                      <a:lnTo>
                        <a:pt x="413" y="245"/>
                      </a:lnTo>
                      <a:lnTo>
                        <a:pt x="419" y="245"/>
                      </a:lnTo>
                      <a:lnTo>
                        <a:pt x="419" y="245"/>
                      </a:lnTo>
                      <a:lnTo>
                        <a:pt x="419" y="245"/>
                      </a:lnTo>
                      <a:lnTo>
                        <a:pt x="419" y="245"/>
                      </a:lnTo>
                      <a:lnTo>
                        <a:pt x="424" y="245"/>
                      </a:lnTo>
                      <a:lnTo>
                        <a:pt x="424" y="245"/>
                      </a:lnTo>
                      <a:lnTo>
                        <a:pt x="424" y="251"/>
                      </a:lnTo>
                      <a:lnTo>
                        <a:pt x="424" y="251"/>
                      </a:lnTo>
                      <a:lnTo>
                        <a:pt x="441" y="262"/>
                      </a:lnTo>
                      <a:lnTo>
                        <a:pt x="441" y="262"/>
                      </a:lnTo>
                      <a:lnTo>
                        <a:pt x="447" y="268"/>
                      </a:lnTo>
                      <a:lnTo>
                        <a:pt x="447" y="268"/>
                      </a:lnTo>
                      <a:lnTo>
                        <a:pt x="447" y="268"/>
                      </a:lnTo>
                      <a:lnTo>
                        <a:pt x="447" y="268"/>
                      </a:lnTo>
                      <a:lnTo>
                        <a:pt x="447" y="273"/>
                      </a:lnTo>
                      <a:lnTo>
                        <a:pt x="447" y="273"/>
                      </a:lnTo>
                      <a:lnTo>
                        <a:pt x="447" y="273"/>
                      </a:lnTo>
                      <a:lnTo>
                        <a:pt x="452" y="273"/>
                      </a:lnTo>
                      <a:lnTo>
                        <a:pt x="452" y="279"/>
                      </a:lnTo>
                      <a:lnTo>
                        <a:pt x="452" y="290"/>
                      </a:lnTo>
                      <a:lnTo>
                        <a:pt x="469" y="296"/>
                      </a:lnTo>
                      <a:lnTo>
                        <a:pt x="469" y="296"/>
                      </a:lnTo>
                      <a:lnTo>
                        <a:pt x="469" y="296"/>
                      </a:lnTo>
                      <a:lnTo>
                        <a:pt x="475" y="296"/>
                      </a:lnTo>
                      <a:lnTo>
                        <a:pt x="475" y="302"/>
                      </a:lnTo>
                      <a:lnTo>
                        <a:pt x="475" y="302"/>
                      </a:lnTo>
                      <a:lnTo>
                        <a:pt x="475" y="302"/>
                      </a:lnTo>
                      <a:lnTo>
                        <a:pt x="481" y="302"/>
                      </a:lnTo>
                      <a:lnTo>
                        <a:pt x="481" y="302"/>
                      </a:lnTo>
                      <a:lnTo>
                        <a:pt x="611" y="450"/>
                      </a:lnTo>
                      <a:lnTo>
                        <a:pt x="611" y="450"/>
                      </a:lnTo>
                      <a:lnTo>
                        <a:pt x="616" y="456"/>
                      </a:lnTo>
                      <a:lnTo>
                        <a:pt x="616" y="456"/>
                      </a:lnTo>
                      <a:lnTo>
                        <a:pt x="616" y="456"/>
                      </a:lnTo>
                      <a:lnTo>
                        <a:pt x="616" y="456"/>
                      </a:lnTo>
                      <a:lnTo>
                        <a:pt x="616" y="461"/>
                      </a:lnTo>
                      <a:lnTo>
                        <a:pt x="616" y="461"/>
                      </a:lnTo>
                      <a:lnTo>
                        <a:pt x="622" y="478"/>
                      </a:lnTo>
                      <a:lnTo>
                        <a:pt x="679" y="507"/>
                      </a:lnTo>
                      <a:lnTo>
                        <a:pt x="679" y="507"/>
                      </a:lnTo>
                      <a:lnTo>
                        <a:pt x="679" y="512"/>
                      </a:lnTo>
                      <a:lnTo>
                        <a:pt x="679" y="512"/>
                      </a:lnTo>
                      <a:lnTo>
                        <a:pt x="684" y="512"/>
                      </a:lnTo>
                      <a:lnTo>
                        <a:pt x="684" y="512"/>
                      </a:lnTo>
                      <a:lnTo>
                        <a:pt x="684" y="518"/>
                      </a:lnTo>
                      <a:lnTo>
                        <a:pt x="684" y="518"/>
                      </a:lnTo>
                      <a:lnTo>
                        <a:pt x="684" y="518"/>
                      </a:lnTo>
                      <a:lnTo>
                        <a:pt x="684" y="518"/>
                      </a:lnTo>
                      <a:lnTo>
                        <a:pt x="684" y="524"/>
                      </a:lnTo>
                      <a:lnTo>
                        <a:pt x="690" y="524"/>
                      </a:lnTo>
                      <a:lnTo>
                        <a:pt x="690" y="524"/>
                      </a:lnTo>
                      <a:lnTo>
                        <a:pt x="690" y="524"/>
                      </a:lnTo>
                      <a:lnTo>
                        <a:pt x="690" y="530"/>
                      </a:lnTo>
                      <a:lnTo>
                        <a:pt x="690" y="530"/>
                      </a:lnTo>
                      <a:lnTo>
                        <a:pt x="690" y="530"/>
                      </a:lnTo>
                      <a:lnTo>
                        <a:pt x="690" y="535"/>
                      </a:lnTo>
                      <a:lnTo>
                        <a:pt x="690" y="535"/>
                      </a:lnTo>
                      <a:lnTo>
                        <a:pt x="690" y="535"/>
                      </a:lnTo>
                      <a:lnTo>
                        <a:pt x="690" y="535"/>
                      </a:lnTo>
                      <a:lnTo>
                        <a:pt x="690" y="541"/>
                      </a:lnTo>
                      <a:lnTo>
                        <a:pt x="684" y="541"/>
                      </a:lnTo>
                      <a:lnTo>
                        <a:pt x="684" y="541"/>
                      </a:lnTo>
                      <a:lnTo>
                        <a:pt x="684" y="541"/>
                      </a:lnTo>
                      <a:lnTo>
                        <a:pt x="684" y="547"/>
                      </a:lnTo>
                      <a:lnTo>
                        <a:pt x="684" y="547"/>
                      </a:lnTo>
                      <a:lnTo>
                        <a:pt x="684" y="547"/>
                      </a:lnTo>
                      <a:lnTo>
                        <a:pt x="684" y="547"/>
                      </a:lnTo>
                      <a:lnTo>
                        <a:pt x="679" y="552"/>
                      </a:lnTo>
                      <a:lnTo>
                        <a:pt x="679" y="552"/>
                      </a:lnTo>
                      <a:lnTo>
                        <a:pt x="679" y="552"/>
                      </a:lnTo>
                      <a:lnTo>
                        <a:pt x="679" y="552"/>
                      </a:lnTo>
                      <a:lnTo>
                        <a:pt x="673" y="552"/>
                      </a:lnTo>
                      <a:lnTo>
                        <a:pt x="673" y="552"/>
                      </a:lnTo>
                      <a:lnTo>
                        <a:pt x="673" y="552"/>
                      </a:lnTo>
                      <a:lnTo>
                        <a:pt x="673" y="558"/>
                      </a:lnTo>
                      <a:lnTo>
                        <a:pt x="667" y="558"/>
                      </a:lnTo>
                      <a:lnTo>
                        <a:pt x="667" y="558"/>
                      </a:lnTo>
                      <a:lnTo>
                        <a:pt x="667" y="558"/>
                      </a:lnTo>
                      <a:lnTo>
                        <a:pt x="662" y="558"/>
                      </a:lnTo>
                      <a:lnTo>
                        <a:pt x="662" y="558"/>
                      </a:lnTo>
                      <a:lnTo>
                        <a:pt x="662" y="558"/>
                      </a:lnTo>
                      <a:lnTo>
                        <a:pt x="662" y="558"/>
                      </a:lnTo>
                      <a:lnTo>
                        <a:pt x="656" y="558"/>
                      </a:lnTo>
                      <a:lnTo>
                        <a:pt x="656" y="552"/>
                      </a:lnTo>
                      <a:lnTo>
                        <a:pt x="656" y="552"/>
                      </a:lnTo>
                      <a:lnTo>
                        <a:pt x="650" y="552"/>
                      </a:lnTo>
                      <a:lnTo>
                        <a:pt x="650" y="552"/>
                      </a:lnTo>
                      <a:lnTo>
                        <a:pt x="588" y="518"/>
                      </a:lnTo>
                      <a:lnTo>
                        <a:pt x="588" y="518"/>
                      </a:lnTo>
                      <a:lnTo>
                        <a:pt x="588" y="518"/>
                      </a:lnTo>
                      <a:lnTo>
                        <a:pt x="583" y="512"/>
                      </a:lnTo>
                      <a:lnTo>
                        <a:pt x="583" y="512"/>
                      </a:lnTo>
                      <a:lnTo>
                        <a:pt x="583" y="512"/>
                      </a:lnTo>
                      <a:lnTo>
                        <a:pt x="583" y="512"/>
                      </a:lnTo>
                      <a:lnTo>
                        <a:pt x="583" y="507"/>
                      </a:lnTo>
                      <a:lnTo>
                        <a:pt x="577" y="507"/>
                      </a:lnTo>
                      <a:lnTo>
                        <a:pt x="577" y="507"/>
                      </a:lnTo>
                      <a:lnTo>
                        <a:pt x="577" y="507"/>
                      </a:lnTo>
                      <a:lnTo>
                        <a:pt x="577" y="501"/>
                      </a:lnTo>
                      <a:lnTo>
                        <a:pt x="577" y="501"/>
                      </a:lnTo>
                      <a:lnTo>
                        <a:pt x="571" y="478"/>
                      </a:lnTo>
                      <a:lnTo>
                        <a:pt x="447" y="342"/>
                      </a:lnTo>
                      <a:lnTo>
                        <a:pt x="424" y="336"/>
                      </a:lnTo>
                      <a:lnTo>
                        <a:pt x="419" y="336"/>
                      </a:lnTo>
                      <a:lnTo>
                        <a:pt x="419" y="330"/>
                      </a:lnTo>
                      <a:lnTo>
                        <a:pt x="419" y="330"/>
                      </a:lnTo>
                      <a:lnTo>
                        <a:pt x="419" y="330"/>
                      </a:lnTo>
                      <a:lnTo>
                        <a:pt x="419" y="330"/>
                      </a:lnTo>
                      <a:lnTo>
                        <a:pt x="413" y="330"/>
                      </a:lnTo>
                      <a:lnTo>
                        <a:pt x="413" y="325"/>
                      </a:lnTo>
                      <a:lnTo>
                        <a:pt x="413" y="325"/>
                      </a:lnTo>
                      <a:lnTo>
                        <a:pt x="413" y="325"/>
                      </a:lnTo>
                      <a:lnTo>
                        <a:pt x="413" y="325"/>
                      </a:lnTo>
                      <a:lnTo>
                        <a:pt x="407" y="319"/>
                      </a:lnTo>
                      <a:lnTo>
                        <a:pt x="407" y="319"/>
                      </a:lnTo>
                      <a:lnTo>
                        <a:pt x="407" y="319"/>
                      </a:lnTo>
                      <a:lnTo>
                        <a:pt x="407" y="319"/>
                      </a:lnTo>
                      <a:lnTo>
                        <a:pt x="407" y="313"/>
                      </a:lnTo>
                      <a:lnTo>
                        <a:pt x="402" y="296"/>
                      </a:lnTo>
                      <a:lnTo>
                        <a:pt x="402" y="296"/>
                      </a:lnTo>
                      <a:lnTo>
                        <a:pt x="368" y="296"/>
                      </a:lnTo>
                      <a:lnTo>
                        <a:pt x="368" y="296"/>
                      </a:lnTo>
                      <a:lnTo>
                        <a:pt x="368" y="296"/>
                      </a:lnTo>
                      <a:lnTo>
                        <a:pt x="368" y="296"/>
                      </a:lnTo>
                      <a:lnTo>
                        <a:pt x="362" y="296"/>
                      </a:lnTo>
                      <a:lnTo>
                        <a:pt x="362" y="296"/>
                      </a:lnTo>
                      <a:lnTo>
                        <a:pt x="362" y="296"/>
                      </a:lnTo>
                      <a:lnTo>
                        <a:pt x="356" y="290"/>
                      </a:lnTo>
                      <a:lnTo>
                        <a:pt x="356" y="290"/>
                      </a:lnTo>
                      <a:lnTo>
                        <a:pt x="356" y="290"/>
                      </a:lnTo>
                      <a:lnTo>
                        <a:pt x="356" y="290"/>
                      </a:lnTo>
                      <a:lnTo>
                        <a:pt x="345" y="285"/>
                      </a:lnTo>
                      <a:lnTo>
                        <a:pt x="271" y="307"/>
                      </a:lnTo>
                      <a:lnTo>
                        <a:pt x="266" y="307"/>
                      </a:lnTo>
                      <a:lnTo>
                        <a:pt x="266" y="307"/>
                      </a:lnTo>
                      <a:lnTo>
                        <a:pt x="266" y="307"/>
                      </a:lnTo>
                      <a:lnTo>
                        <a:pt x="266" y="307"/>
                      </a:lnTo>
                      <a:lnTo>
                        <a:pt x="260" y="307"/>
                      </a:lnTo>
                      <a:lnTo>
                        <a:pt x="260" y="307"/>
                      </a:lnTo>
                      <a:lnTo>
                        <a:pt x="260" y="307"/>
                      </a:lnTo>
                      <a:lnTo>
                        <a:pt x="221" y="302"/>
                      </a:lnTo>
                      <a:lnTo>
                        <a:pt x="187" y="313"/>
                      </a:lnTo>
                      <a:lnTo>
                        <a:pt x="187" y="313"/>
                      </a:lnTo>
                      <a:lnTo>
                        <a:pt x="181" y="313"/>
                      </a:lnTo>
                      <a:lnTo>
                        <a:pt x="181" y="313"/>
                      </a:lnTo>
                      <a:lnTo>
                        <a:pt x="181" y="313"/>
                      </a:lnTo>
                      <a:lnTo>
                        <a:pt x="175" y="313"/>
                      </a:lnTo>
                      <a:lnTo>
                        <a:pt x="119" y="313"/>
                      </a:lnTo>
                      <a:lnTo>
                        <a:pt x="119" y="313"/>
                      </a:lnTo>
                      <a:lnTo>
                        <a:pt x="119" y="313"/>
                      </a:lnTo>
                      <a:lnTo>
                        <a:pt x="119" y="313"/>
                      </a:lnTo>
                      <a:lnTo>
                        <a:pt x="113" y="313"/>
                      </a:lnTo>
                      <a:lnTo>
                        <a:pt x="113" y="313"/>
                      </a:lnTo>
                      <a:lnTo>
                        <a:pt x="113" y="313"/>
                      </a:lnTo>
                      <a:lnTo>
                        <a:pt x="113" y="313"/>
                      </a:lnTo>
                      <a:lnTo>
                        <a:pt x="107" y="313"/>
                      </a:lnTo>
                      <a:lnTo>
                        <a:pt x="107" y="313"/>
                      </a:lnTo>
                      <a:lnTo>
                        <a:pt x="107" y="313"/>
                      </a:lnTo>
                      <a:lnTo>
                        <a:pt x="107" y="307"/>
                      </a:lnTo>
                      <a:lnTo>
                        <a:pt x="102" y="307"/>
                      </a:lnTo>
                      <a:lnTo>
                        <a:pt x="102" y="307"/>
                      </a:lnTo>
                      <a:lnTo>
                        <a:pt x="102" y="307"/>
                      </a:lnTo>
                      <a:lnTo>
                        <a:pt x="102" y="302"/>
                      </a:lnTo>
                      <a:lnTo>
                        <a:pt x="102" y="302"/>
                      </a:lnTo>
                      <a:lnTo>
                        <a:pt x="102" y="302"/>
                      </a:lnTo>
                      <a:lnTo>
                        <a:pt x="96" y="302"/>
                      </a:lnTo>
                      <a:lnTo>
                        <a:pt x="96" y="296"/>
                      </a:lnTo>
                      <a:lnTo>
                        <a:pt x="96" y="296"/>
                      </a:lnTo>
                      <a:lnTo>
                        <a:pt x="96" y="296"/>
                      </a:lnTo>
                      <a:lnTo>
                        <a:pt x="96" y="296"/>
                      </a:lnTo>
                      <a:lnTo>
                        <a:pt x="96" y="290"/>
                      </a:lnTo>
                      <a:lnTo>
                        <a:pt x="96" y="290"/>
                      </a:lnTo>
                      <a:lnTo>
                        <a:pt x="96" y="290"/>
                      </a:lnTo>
                      <a:lnTo>
                        <a:pt x="96" y="285"/>
                      </a:lnTo>
                      <a:lnTo>
                        <a:pt x="96" y="285"/>
                      </a:lnTo>
                      <a:lnTo>
                        <a:pt x="96" y="285"/>
                      </a:lnTo>
                      <a:lnTo>
                        <a:pt x="96" y="285"/>
                      </a:lnTo>
                      <a:lnTo>
                        <a:pt x="96" y="279"/>
                      </a:lnTo>
                      <a:lnTo>
                        <a:pt x="102" y="279"/>
                      </a:lnTo>
                      <a:lnTo>
                        <a:pt x="102" y="279"/>
                      </a:lnTo>
                      <a:lnTo>
                        <a:pt x="102" y="279"/>
                      </a:lnTo>
                      <a:lnTo>
                        <a:pt x="102" y="273"/>
                      </a:lnTo>
                      <a:lnTo>
                        <a:pt x="102" y="273"/>
                      </a:lnTo>
                      <a:lnTo>
                        <a:pt x="102" y="273"/>
                      </a:lnTo>
                      <a:lnTo>
                        <a:pt x="107" y="273"/>
                      </a:lnTo>
                      <a:lnTo>
                        <a:pt x="107" y="273"/>
                      </a:lnTo>
                      <a:lnTo>
                        <a:pt x="107" y="268"/>
                      </a:lnTo>
                      <a:lnTo>
                        <a:pt x="107" y="268"/>
                      </a:lnTo>
                      <a:lnTo>
                        <a:pt x="113" y="268"/>
                      </a:lnTo>
                      <a:lnTo>
                        <a:pt x="113" y="268"/>
                      </a:lnTo>
                      <a:lnTo>
                        <a:pt x="113" y="268"/>
                      </a:lnTo>
                      <a:lnTo>
                        <a:pt x="113" y="268"/>
                      </a:lnTo>
                      <a:lnTo>
                        <a:pt x="119" y="268"/>
                      </a:lnTo>
                      <a:lnTo>
                        <a:pt x="119" y="268"/>
                      </a:lnTo>
                      <a:lnTo>
                        <a:pt x="119" y="268"/>
                      </a:lnTo>
                      <a:lnTo>
                        <a:pt x="119" y="268"/>
                      </a:lnTo>
                      <a:lnTo>
                        <a:pt x="175" y="268"/>
                      </a:lnTo>
                      <a:lnTo>
                        <a:pt x="209" y="256"/>
                      </a:lnTo>
                      <a:lnTo>
                        <a:pt x="209" y="251"/>
                      </a:lnTo>
                      <a:lnTo>
                        <a:pt x="209" y="251"/>
                      </a:lnTo>
                      <a:lnTo>
                        <a:pt x="215" y="251"/>
                      </a:lnTo>
                      <a:lnTo>
                        <a:pt x="215" y="251"/>
                      </a:lnTo>
                      <a:lnTo>
                        <a:pt x="215" y="251"/>
                      </a:lnTo>
                      <a:lnTo>
                        <a:pt x="215" y="251"/>
                      </a:lnTo>
                      <a:lnTo>
                        <a:pt x="221" y="251"/>
                      </a:lnTo>
                      <a:lnTo>
                        <a:pt x="260" y="256"/>
                      </a:lnTo>
                      <a:lnTo>
                        <a:pt x="322" y="239"/>
                      </a:lnTo>
                      <a:lnTo>
                        <a:pt x="311" y="228"/>
                      </a:lnTo>
                      <a:lnTo>
                        <a:pt x="294" y="205"/>
                      </a:lnTo>
                      <a:lnTo>
                        <a:pt x="271" y="194"/>
                      </a:lnTo>
                      <a:lnTo>
                        <a:pt x="238" y="171"/>
                      </a:lnTo>
                      <a:lnTo>
                        <a:pt x="164" y="177"/>
                      </a:lnTo>
                      <a:lnTo>
                        <a:pt x="158" y="177"/>
                      </a:lnTo>
                      <a:lnTo>
                        <a:pt x="158" y="177"/>
                      </a:lnTo>
                      <a:lnTo>
                        <a:pt x="23" y="177"/>
                      </a:lnTo>
                      <a:lnTo>
                        <a:pt x="23" y="177"/>
                      </a:lnTo>
                      <a:lnTo>
                        <a:pt x="23" y="171"/>
                      </a:lnTo>
                      <a:lnTo>
                        <a:pt x="17" y="171"/>
                      </a:lnTo>
                      <a:lnTo>
                        <a:pt x="17" y="171"/>
                      </a:lnTo>
                      <a:lnTo>
                        <a:pt x="17" y="171"/>
                      </a:lnTo>
                      <a:lnTo>
                        <a:pt x="11" y="171"/>
                      </a:lnTo>
                      <a:lnTo>
                        <a:pt x="11" y="171"/>
                      </a:lnTo>
                      <a:lnTo>
                        <a:pt x="11" y="171"/>
                      </a:lnTo>
                      <a:lnTo>
                        <a:pt x="11" y="171"/>
                      </a:lnTo>
                      <a:lnTo>
                        <a:pt x="6" y="165"/>
                      </a:lnTo>
                      <a:lnTo>
                        <a:pt x="6" y="165"/>
                      </a:lnTo>
                      <a:lnTo>
                        <a:pt x="6" y="165"/>
                      </a:lnTo>
                      <a:lnTo>
                        <a:pt x="6" y="165"/>
                      </a:lnTo>
                      <a:lnTo>
                        <a:pt x="6" y="165"/>
                      </a:lnTo>
                      <a:lnTo>
                        <a:pt x="6" y="159"/>
                      </a:lnTo>
                      <a:lnTo>
                        <a:pt x="0" y="159"/>
                      </a:lnTo>
                      <a:lnTo>
                        <a:pt x="0" y="159"/>
                      </a:lnTo>
                      <a:lnTo>
                        <a:pt x="0" y="159"/>
                      </a:lnTo>
                      <a:lnTo>
                        <a:pt x="0" y="154"/>
                      </a:lnTo>
                      <a:lnTo>
                        <a:pt x="0" y="154"/>
                      </a:lnTo>
                      <a:lnTo>
                        <a:pt x="0" y="154"/>
                      </a:lnTo>
                      <a:lnTo>
                        <a:pt x="0" y="148"/>
                      </a:lnTo>
                      <a:lnTo>
                        <a:pt x="0" y="148"/>
                      </a:lnTo>
                      <a:lnTo>
                        <a:pt x="0" y="148"/>
                      </a:lnTo>
                      <a:lnTo>
                        <a:pt x="0" y="148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6" y="137"/>
                      </a:lnTo>
                      <a:lnTo>
                        <a:pt x="6" y="137"/>
                      </a:lnTo>
                      <a:lnTo>
                        <a:pt x="6" y="131"/>
                      </a:lnTo>
                      <a:lnTo>
                        <a:pt x="6" y="131"/>
                      </a:lnTo>
                      <a:lnTo>
                        <a:pt x="6" y="131"/>
                      </a:lnTo>
                      <a:lnTo>
                        <a:pt x="6" y="131"/>
                      </a:lnTo>
                      <a:lnTo>
                        <a:pt x="11" y="125"/>
                      </a:lnTo>
                      <a:lnTo>
                        <a:pt x="11" y="125"/>
                      </a:lnTo>
                      <a:lnTo>
                        <a:pt x="11" y="125"/>
                      </a:lnTo>
                      <a:lnTo>
                        <a:pt x="11" y="125"/>
                      </a:lnTo>
                      <a:lnTo>
                        <a:pt x="17" y="125"/>
                      </a:lnTo>
                      <a:lnTo>
                        <a:pt x="17" y="125"/>
                      </a:lnTo>
                      <a:lnTo>
                        <a:pt x="17" y="125"/>
                      </a:lnTo>
                      <a:lnTo>
                        <a:pt x="23" y="125"/>
                      </a:lnTo>
                      <a:lnTo>
                        <a:pt x="23" y="125"/>
                      </a:lnTo>
                      <a:lnTo>
                        <a:pt x="23" y="125"/>
                      </a:lnTo>
                      <a:lnTo>
                        <a:pt x="23" y="125"/>
                      </a:lnTo>
                      <a:lnTo>
                        <a:pt x="28" y="125"/>
                      </a:lnTo>
                      <a:lnTo>
                        <a:pt x="158" y="125"/>
                      </a:lnTo>
                      <a:lnTo>
                        <a:pt x="209" y="120"/>
                      </a:lnTo>
                      <a:lnTo>
                        <a:pt x="187" y="34"/>
                      </a:lnTo>
                      <a:lnTo>
                        <a:pt x="187" y="34"/>
                      </a:lnTo>
                      <a:lnTo>
                        <a:pt x="187" y="28"/>
                      </a:lnTo>
                      <a:lnTo>
                        <a:pt x="187" y="28"/>
                      </a:lnTo>
                      <a:lnTo>
                        <a:pt x="187" y="28"/>
                      </a:lnTo>
                      <a:lnTo>
                        <a:pt x="187" y="23"/>
                      </a:lnTo>
                      <a:lnTo>
                        <a:pt x="187" y="23"/>
                      </a:lnTo>
                      <a:lnTo>
                        <a:pt x="187" y="23"/>
                      </a:lnTo>
                      <a:lnTo>
                        <a:pt x="187" y="23"/>
                      </a:lnTo>
                      <a:lnTo>
                        <a:pt x="187" y="17"/>
                      </a:lnTo>
                      <a:lnTo>
                        <a:pt x="187" y="17"/>
                      </a:lnTo>
                      <a:lnTo>
                        <a:pt x="192" y="17"/>
                      </a:lnTo>
                      <a:lnTo>
                        <a:pt x="192" y="17"/>
                      </a:lnTo>
                      <a:lnTo>
                        <a:pt x="192" y="11"/>
                      </a:lnTo>
                      <a:lnTo>
                        <a:pt x="192" y="11"/>
                      </a:lnTo>
                      <a:lnTo>
                        <a:pt x="192" y="11"/>
                      </a:lnTo>
                      <a:lnTo>
                        <a:pt x="192" y="11"/>
                      </a:lnTo>
                      <a:lnTo>
                        <a:pt x="198" y="6"/>
                      </a:lnTo>
                      <a:lnTo>
                        <a:pt x="198" y="6"/>
                      </a:lnTo>
                      <a:lnTo>
                        <a:pt x="198" y="6"/>
                      </a:lnTo>
                      <a:lnTo>
                        <a:pt x="198" y="6"/>
                      </a:lnTo>
                      <a:lnTo>
                        <a:pt x="204" y="6"/>
                      </a:lnTo>
                      <a:lnTo>
                        <a:pt x="204" y="6"/>
                      </a:lnTo>
                      <a:lnTo>
                        <a:pt x="204" y="6"/>
                      </a:lnTo>
                      <a:lnTo>
                        <a:pt x="204" y="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215" y="0"/>
                      </a:lnTo>
                      <a:lnTo>
                        <a:pt x="215" y="0"/>
                      </a:lnTo>
                      <a:lnTo>
                        <a:pt x="215" y="0"/>
                      </a:lnTo>
                      <a:lnTo>
                        <a:pt x="215" y="0"/>
                      </a:lnTo>
                      <a:lnTo>
                        <a:pt x="221" y="0"/>
                      </a:lnTo>
                      <a:lnTo>
                        <a:pt x="221" y="6"/>
                      </a:lnTo>
                      <a:lnTo>
                        <a:pt x="221" y="6"/>
                      </a:lnTo>
                      <a:lnTo>
                        <a:pt x="226" y="6"/>
                      </a:lnTo>
                      <a:lnTo>
                        <a:pt x="226" y="6"/>
                      </a:lnTo>
                      <a:lnTo>
                        <a:pt x="226" y="6"/>
                      </a:lnTo>
                      <a:lnTo>
                        <a:pt x="226" y="6"/>
                      </a:lnTo>
                      <a:lnTo>
                        <a:pt x="232" y="6"/>
                      </a:lnTo>
                      <a:lnTo>
                        <a:pt x="232" y="11"/>
                      </a:lnTo>
                      <a:close/>
                      <a:moveTo>
                        <a:pt x="226" y="17"/>
                      </a:moveTo>
                      <a:lnTo>
                        <a:pt x="226" y="17"/>
                      </a:lnTo>
                      <a:lnTo>
                        <a:pt x="226" y="17"/>
                      </a:lnTo>
                      <a:lnTo>
                        <a:pt x="226" y="17"/>
                      </a:lnTo>
                      <a:lnTo>
                        <a:pt x="226" y="17"/>
                      </a:lnTo>
                      <a:lnTo>
                        <a:pt x="226" y="11"/>
                      </a:lnTo>
                      <a:lnTo>
                        <a:pt x="221" y="11"/>
                      </a:lnTo>
                      <a:lnTo>
                        <a:pt x="221" y="11"/>
                      </a:lnTo>
                      <a:lnTo>
                        <a:pt x="221" y="11"/>
                      </a:lnTo>
                      <a:lnTo>
                        <a:pt x="221" y="11"/>
                      </a:lnTo>
                      <a:lnTo>
                        <a:pt x="215" y="11"/>
                      </a:lnTo>
                      <a:lnTo>
                        <a:pt x="215" y="11"/>
                      </a:lnTo>
                      <a:lnTo>
                        <a:pt x="215" y="11"/>
                      </a:lnTo>
                      <a:lnTo>
                        <a:pt x="215" y="11"/>
                      </a:lnTo>
                      <a:lnTo>
                        <a:pt x="215" y="11"/>
                      </a:lnTo>
                      <a:lnTo>
                        <a:pt x="209" y="11"/>
                      </a:lnTo>
                      <a:lnTo>
                        <a:pt x="209" y="11"/>
                      </a:lnTo>
                      <a:lnTo>
                        <a:pt x="209" y="11"/>
                      </a:lnTo>
                      <a:lnTo>
                        <a:pt x="209" y="11"/>
                      </a:lnTo>
                      <a:lnTo>
                        <a:pt x="209" y="11"/>
                      </a:lnTo>
                      <a:lnTo>
                        <a:pt x="204" y="11"/>
                      </a:lnTo>
                      <a:lnTo>
                        <a:pt x="204" y="11"/>
                      </a:lnTo>
                      <a:lnTo>
                        <a:pt x="204" y="11"/>
                      </a:lnTo>
                      <a:lnTo>
                        <a:pt x="204" y="11"/>
                      </a:lnTo>
                      <a:lnTo>
                        <a:pt x="204" y="11"/>
                      </a:lnTo>
                      <a:lnTo>
                        <a:pt x="204" y="17"/>
                      </a:lnTo>
                      <a:lnTo>
                        <a:pt x="198" y="17"/>
                      </a:lnTo>
                      <a:lnTo>
                        <a:pt x="198" y="17"/>
                      </a:lnTo>
                      <a:lnTo>
                        <a:pt x="198" y="17"/>
                      </a:lnTo>
                      <a:lnTo>
                        <a:pt x="198" y="17"/>
                      </a:lnTo>
                      <a:lnTo>
                        <a:pt x="198" y="17"/>
                      </a:lnTo>
                      <a:lnTo>
                        <a:pt x="198" y="17"/>
                      </a:lnTo>
                      <a:lnTo>
                        <a:pt x="198" y="23"/>
                      </a:lnTo>
                      <a:lnTo>
                        <a:pt x="198" y="23"/>
                      </a:lnTo>
                      <a:lnTo>
                        <a:pt x="198" y="23"/>
                      </a:lnTo>
                      <a:lnTo>
                        <a:pt x="198" y="23"/>
                      </a:lnTo>
                      <a:lnTo>
                        <a:pt x="198" y="23"/>
                      </a:lnTo>
                      <a:lnTo>
                        <a:pt x="198" y="28"/>
                      </a:lnTo>
                      <a:lnTo>
                        <a:pt x="198" y="28"/>
                      </a:lnTo>
                      <a:lnTo>
                        <a:pt x="198" y="28"/>
                      </a:lnTo>
                      <a:lnTo>
                        <a:pt x="198" y="28"/>
                      </a:lnTo>
                      <a:lnTo>
                        <a:pt x="198" y="28"/>
                      </a:lnTo>
                      <a:lnTo>
                        <a:pt x="221" y="131"/>
                      </a:lnTo>
                      <a:lnTo>
                        <a:pt x="158" y="137"/>
                      </a:lnTo>
                      <a:lnTo>
                        <a:pt x="23" y="131"/>
                      </a:lnTo>
                      <a:lnTo>
                        <a:pt x="23" y="131"/>
                      </a:lnTo>
                      <a:lnTo>
                        <a:pt x="23" y="131"/>
                      </a:lnTo>
                      <a:lnTo>
                        <a:pt x="23" y="131"/>
                      </a:lnTo>
                      <a:lnTo>
                        <a:pt x="23" y="131"/>
                      </a:lnTo>
                      <a:lnTo>
                        <a:pt x="17" y="131"/>
                      </a:lnTo>
                      <a:lnTo>
                        <a:pt x="17" y="131"/>
                      </a:lnTo>
                      <a:lnTo>
                        <a:pt x="17" y="131"/>
                      </a:lnTo>
                      <a:lnTo>
                        <a:pt x="17" y="131"/>
                      </a:lnTo>
                      <a:lnTo>
                        <a:pt x="17" y="137"/>
                      </a:lnTo>
                      <a:lnTo>
                        <a:pt x="17" y="137"/>
                      </a:lnTo>
                      <a:lnTo>
                        <a:pt x="11" y="137"/>
                      </a:lnTo>
                      <a:lnTo>
                        <a:pt x="11" y="137"/>
                      </a:lnTo>
                      <a:lnTo>
                        <a:pt x="11" y="137"/>
                      </a:lnTo>
                      <a:lnTo>
                        <a:pt x="11" y="137"/>
                      </a:lnTo>
                      <a:lnTo>
                        <a:pt x="11" y="137"/>
                      </a:lnTo>
                      <a:lnTo>
                        <a:pt x="11" y="142"/>
                      </a:lnTo>
                      <a:lnTo>
                        <a:pt x="11" y="142"/>
                      </a:lnTo>
                      <a:lnTo>
                        <a:pt x="11" y="142"/>
                      </a:lnTo>
                      <a:lnTo>
                        <a:pt x="11" y="142"/>
                      </a:lnTo>
                      <a:lnTo>
                        <a:pt x="11" y="148"/>
                      </a:lnTo>
                      <a:lnTo>
                        <a:pt x="6" y="148"/>
                      </a:lnTo>
                      <a:lnTo>
                        <a:pt x="6" y="148"/>
                      </a:lnTo>
                      <a:lnTo>
                        <a:pt x="6" y="148"/>
                      </a:lnTo>
                      <a:lnTo>
                        <a:pt x="6" y="148"/>
                      </a:lnTo>
                      <a:lnTo>
                        <a:pt x="6" y="154"/>
                      </a:lnTo>
                      <a:lnTo>
                        <a:pt x="11" y="154"/>
                      </a:lnTo>
                      <a:lnTo>
                        <a:pt x="11" y="154"/>
                      </a:lnTo>
                      <a:lnTo>
                        <a:pt x="11" y="154"/>
                      </a:lnTo>
                      <a:lnTo>
                        <a:pt x="11" y="154"/>
                      </a:lnTo>
                      <a:lnTo>
                        <a:pt x="11" y="159"/>
                      </a:lnTo>
                      <a:lnTo>
                        <a:pt x="11" y="159"/>
                      </a:lnTo>
                      <a:lnTo>
                        <a:pt x="11" y="159"/>
                      </a:lnTo>
                      <a:lnTo>
                        <a:pt x="11" y="159"/>
                      </a:lnTo>
                      <a:lnTo>
                        <a:pt x="11" y="159"/>
                      </a:lnTo>
                      <a:lnTo>
                        <a:pt x="11" y="159"/>
                      </a:lnTo>
                      <a:lnTo>
                        <a:pt x="17" y="159"/>
                      </a:lnTo>
                      <a:lnTo>
                        <a:pt x="17" y="165"/>
                      </a:lnTo>
                      <a:lnTo>
                        <a:pt x="17" y="165"/>
                      </a:lnTo>
                      <a:lnTo>
                        <a:pt x="17" y="165"/>
                      </a:lnTo>
                      <a:lnTo>
                        <a:pt x="17" y="165"/>
                      </a:lnTo>
                      <a:lnTo>
                        <a:pt x="23" y="165"/>
                      </a:lnTo>
                      <a:lnTo>
                        <a:pt x="23" y="165"/>
                      </a:lnTo>
                      <a:lnTo>
                        <a:pt x="23" y="165"/>
                      </a:lnTo>
                      <a:lnTo>
                        <a:pt x="23" y="165"/>
                      </a:lnTo>
                      <a:lnTo>
                        <a:pt x="23" y="165"/>
                      </a:lnTo>
                      <a:lnTo>
                        <a:pt x="158" y="171"/>
                      </a:lnTo>
                      <a:lnTo>
                        <a:pt x="164" y="171"/>
                      </a:lnTo>
                      <a:lnTo>
                        <a:pt x="164" y="171"/>
                      </a:lnTo>
                      <a:lnTo>
                        <a:pt x="238" y="159"/>
                      </a:lnTo>
                      <a:lnTo>
                        <a:pt x="277" y="188"/>
                      </a:lnTo>
                      <a:lnTo>
                        <a:pt x="300" y="199"/>
                      </a:lnTo>
                      <a:lnTo>
                        <a:pt x="317" y="222"/>
                      </a:lnTo>
                      <a:lnTo>
                        <a:pt x="328" y="239"/>
                      </a:lnTo>
                      <a:lnTo>
                        <a:pt x="328" y="245"/>
                      </a:lnTo>
                      <a:lnTo>
                        <a:pt x="260" y="268"/>
                      </a:lnTo>
                      <a:lnTo>
                        <a:pt x="221" y="262"/>
                      </a:lnTo>
                      <a:lnTo>
                        <a:pt x="215" y="262"/>
                      </a:lnTo>
                      <a:lnTo>
                        <a:pt x="215" y="262"/>
                      </a:lnTo>
                      <a:lnTo>
                        <a:pt x="215" y="262"/>
                      </a:lnTo>
                      <a:lnTo>
                        <a:pt x="215" y="262"/>
                      </a:lnTo>
                      <a:lnTo>
                        <a:pt x="215" y="262"/>
                      </a:lnTo>
                      <a:lnTo>
                        <a:pt x="209" y="262"/>
                      </a:lnTo>
                      <a:lnTo>
                        <a:pt x="209" y="262"/>
                      </a:lnTo>
                      <a:lnTo>
                        <a:pt x="175" y="273"/>
                      </a:lnTo>
                      <a:lnTo>
                        <a:pt x="119" y="273"/>
                      </a:lnTo>
                      <a:lnTo>
                        <a:pt x="119" y="273"/>
                      </a:lnTo>
                      <a:lnTo>
                        <a:pt x="119" y="273"/>
                      </a:lnTo>
                      <a:lnTo>
                        <a:pt x="119" y="273"/>
                      </a:lnTo>
                      <a:lnTo>
                        <a:pt x="119" y="273"/>
                      </a:lnTo>
                      <a:lnTo>
                        <a:pt x="113" y="273"/>
                      </a:lnTo>
                      <a:lnTo>
                        <a:pt x="113" y="273"/>
                      </a:lnTo>
                      <a:lnTo>
                        <a:pt x="113" y="273"/>
                      </a:lnTo>
                      <a:lnTo>
                        <a:pt x="113" y="279"/>
                      </a:lnTo>
                      <a:lnTo>
                        <a:pt x="113" y="279"/>
                      </a:lnTo>
                      <a:lnTo>
                        <a:pt x="113" y="279"/>
                      </a:lnTo>
                      <a:lnTo>
                        <a:pt x="107" y="279"/>
                      </a:lnTo>
                      <a:lnTo>
                        <a:pt x="107" y="279"/>
                      </a:lnTo>
                      <a:lnTo>
                        <a:pt x="107" y="279"/>
                      </a:lnTo>
                      <a:lnTo>
                        <a:pt x="107" y="279"/>
                      </a:lnTo>
                      <a:lnTo>
                        <a:pt x="107" y="285"/>
                      </a:lnTo>
                      <a:lnTo>
                        <a:pt x="107" y="285"/>
                      </a:lnTo>
                      <a:lnTo>
                        <a:pt x="107" y="285"/>
                      </a:lnTo>
                      <a:lnTo>
                        <a:pt x="107" y="285"/>
                      </a:lnTo>
                      <a:lnTo>
                        <a:pt x="107" y="285"/>
                      </a:lnTo>
                      <a:lnTo>
                        <a:pt x="107" y="290"/>
                      </a:lnTo>
                      <a:lnTo>
                        <a:pt x="107" y="290"/>
                      </a:lnTo>
                      <a:lnTo>
                        <a:pt x="107" y="290"/>
                      </a:lnTo>
                      <a:lnTo>
                        <a:pt x="107" y="290"/>
                      </a:lnTo>
                      <a:lnTo>
                        <a:pt x="107" y="290"/>
                      </a:lnTo>
                      <a:lnTo>
                        <a:pt x="107" y="296"/>
                      </a:lnTo>
                      <a:lnTo>
                        <a:pt x="107" y="296"/>
                      </a:lnTo>
                      <a:lnTo>
                        <a:pt x="107" y="296"/>
                      </a:lnTo>
                      <a:lnTo>
                        <a:pt x="107" y="296"/>
                      </a:lnTo>
                      <a:lnTo>
                        <a:pt x="107" y="296"/>
                      </a:lnTo>
                      <a:lnTo>
                        <a:pt x="107" y="296"/>
                      </a:lnTo>
                      <a:lnTo>
                        <a:pt x="107" y="302"/>
                      </a:lnTo>
                      <a:lnTo>
                        <a:pt x="107" y="302"/>
                      </a:lnTo>
                      <a:lnTo>
                        <a:pt x="107" y="302"/>
                      </a:lnTo>
                      <a:lnTo>
                        <a:pt x="107" y="302"/>
                      </a:lnTo>
                      <a:lnTo>
                        <a:pt x="113" y="302"/>
                      </a:lnTo>
                      <a:lnTo>
                        <a:pt x="113" y="302"/>
                      </a:lnTo>
                      <a:lnTo>
                        <a:pt x="113" y="302"/>
                      </a:lnTo>
                      <a:lnTo>
                        <a:pt x="113" y="307"/>
                      </a:lnTo>
                      <a:lnTo>
                        <a:pt x="113" y="307"/>
                      </a:lnTo>
                      <a:lnTo>
                        <a:pt x="113" y="307"/>
                      </a:lnTo>
                      <a:lnTo>
                        <a:pt x="119" y="307"/>
                      </a:lnTo>
                      <a:lnTo>
                        <a:pt x="119" y="307"/>
                      </a:lnTo>
                      <a:lnTo>
                        <a:pt x="119" y="307"/>
                      </a:lnTo>
                      <a:lnTo>
                        <a:pt x="119" y="307"/>
                      </a:lnTo>
                      <a:lnTo>
                        <a:pt x="119" y="307"/>
                      </a:lnTo>
                      <a:lnTo>
                        <a:pt x="175" y="307"/>
                      </a:lnTo>
                      <a:lnTo>
                        <a:pt x="181" y="307"/>
                      </a:lnTo>
                      <a:lnTo>
                        <a:pt x="181" y="307"/>
                      </a:lnTo>
                      <a:lnTo>
                        <a:pt x="181" y="307"/>
                      </a:lnTo>
                      <a:lnTo>
                        <a:pt x="181" y="307"/>
                      </a:lnTo>
                      <a:lnTo>
                        <a:pt x="181" y="307"/>
                      </a:lnTo>
                      <a:lnTo>
                        <a:pt x="215" y="296"/>
                      </a:lnTo>
                      <a:lnTo>
                        <a:pt x="260" y="302"/>
                      </a:lnTo>
                      <a:lnTo>
                        <a:pt x="260" y="302"/>
                      </a:lnTo>
                      <a:lnTo>
                        <a:pt x="260" y="302"/>
                      </a:lnTo>
                      <a:lnTo>
                        <a:pt x="260" y="302"/>
                      </a:lnTo>
                      <a:lnTo>
                        <a:pt x="260" y="302"/>
                      </a:lnTo>
                      <a:lnTo>
                        <a:pt x="266" y="302"/>
                      </a:lnTo>
                      <a:lnTo>
                        <a:pt x="266" y="302"/>
                      </a:lnTo>
                      <a:lnTo>
                        <a:pt x="266" y="302"/>
                      </a:lnTo>
                      <a:lnTo>
                        <a:pt x="345" y="273"/>
                      </a:lnTo>
                      <a:lnTo>
                        <a:pt x="362" y="285"/>
                      </a:lnTo>
                      <a:lnTo>
                        <a:pt x="362" y="285"/>
                      </a:lnTo>
                      <a:lnTo>
                        <a:pt x="362" y="285"/>
                      </a:lnTo>
                      <a:lnTo>
                        <a:pt x="362" y="285"/>
                      </a:lnTo>
                      <a:lnTo>
                        <a:pt x="362" y="285"/>
                      </a:lnTo>
                      <a:lnTo>
                        <a:pt x="362" y="285"/>
                      </a:lnTo>
                      <a:lnTo>
                        <a:pt x="368" y="285"/>
                      </a:lnTo>
                      <a:lnTo>
                        <a:pt x="368" y="285"/>
                      </a:lnTo>
                      <a:lnTo>
                        <a:pt x="368" y="285"/>
                      </a:lnTo>
                      <a:lnTo>
                        <a:pt x="368" y="285"/>
                      </a:lnTo>
                      <a:lnTo>
                        <a:pt x="402" y="285"/>
                      </a:lnTo>
                      <a:lnTo>
                        <a:pt x="413" y="290"/>
                      </a:lnTo>
                      <a:lnTo>
                        <a:pt x="419" y="313"/>
                      </a:lnTo>
                      <a:lnTo>
                        <a:pt x="419" y="313"/>
                      </a:lnTo>
                      <a:lnTo>
                        <a:pt x="419" y="313"/>
                      </a:lnTo>
                      <a:lnTo>
                        <a:pt x="419" y="319"/>
                      </a:lnTo>
                      <a:lnTo>
                        <a:pt x="419" y="319"/>
                      </a:lnTo>
                      <a:lnTo>
                        <a:pt x="419" y="319"/>
                      </a:lnTo>
                      <a:lnTo>
                        <a:pt x="419" y="319"/>
                      </a:lnTo>
                      <a:lnTo>
                        <a:pt x="419" y="319"/>
                      </a:lnTo>
                      <a:lnTo>
                        <a:pt x="419" y="319"/>
                      </a:lnTo>
                      <a:lnTo>
                        <a:pt x="419" y="319"/>
                      </a:lnTo>
                      <a:lnTo>
                        <a:pt x="419" y="325"/>
                      </a:lnTo>
                      <a:lnTo>
                        <a:pt x="424" y="325"/>
                      </a:lnTo>
                      <a:lnTo>
                        <a:pt x="424" y="325"/>
                      </a:lnTo>
                      <a:lnTo>
                        <a:pt x="424" y="325"/>
                      </a:lnTo>
                      <a:lnTo>
                        <a:pt x="424" y="325"/>
                      </a:lnTo>
                      <a:lnTo>
                        <a:pt x="424" y="325"/>
                      </a:lnTo>
                      <a:lnTo>
                        <a:pt x="424" y="325"/>
                      </a:lnTo>
                      <a:lnTo>
                        <a:pt x="452" y="336"/>
                      </a:lnTo>
                      <a:lnTo>
                        <a:pt x="577" y="478"/>
                      </a:lnTo>
                      <a:lnTo>
                        <a:pt x="583" y="501"/>
                      </a:lnTo>
                      <a:lnTo>
                        <a:pt x="583" y="501"/>
                      </a:lnTo>
                      <a:lnTo>
                        <a:pt x="588" y="501"/>
                      </a:lnTo>
                      <a:lnTo>
                        <a:pt x="588" y="501"/>
                      </a:lnTo>
                      <a:lnTo>
                        <a:pt x="588" y="507"/>
                      </a:lnTo>
                      <a:lnTo>
                        <a:pt x="588" y="507"/>
                      </a:lnTo>
                      <a:lnTo>
                        <a:pt x="588" y="507"/>
                      </a:lnTo>
                      <a:lnTo>
                        <a:pt x="588" y="507"/>
                      </a:lnTo>
                      <a:lnTo>
                        <a:pt x="588" y="507"/>
                      </a:lnTo>
                      <a:lnTo>
                        <a:pt x="588" y="507"/>
                      </a:lnTo>
                      <a:lnTo>
                        <a:pt x="594" y="507"/>
                      </a:lnTo>
                      <a:lnTo>
                        <a:pt x="594" y="507"/>
                      </a:lnTo>
                      <a:lnTo>
                        <a:pt x="594" y="512"/>
                      </a:lnTo>
                      <a:lnTo>
                        <a:pt x="656" y="547"/>
                      </a:lnTo>
                      <a:lnTo>
                        <a:pt x="656" y="547"/>
                      </a:lnTo>
                      <a:lnTo>
                        <a:pt x="656" y="547"/>
                      </a:lnTo>
                      <a:lnTo>
                        <a:pt x="656" y="547"/>
                      </a:lnTo>
                      <a:lnTo>
                        <a:pt x="662" y="547"/>
                      </a:lnTo>
                      <a:lnTo>
                        <a:pt x="662" y="547"/>
                      </a:lnTo>
                      <a:lnTo>
                        <a:pt x="662" y="547"/>
                      </a:lnTo>
                      <a:lnTo>
                        <a:pt x="662" y="547"/>
                      </a:lnTo>
                      <a:lnTo>
                        <a:pt x="662" y="547"/>
                      </a:lnTo>
                      <a:lnTo>
                        <a:pt x="667" y="547"/>
                      </a:lnTo>
                      <a:lnTo>
                        <a:pt x="667" y="547"/>
                      </a:lnTo>
                      <a:lnTo>
                        <a:pt x="667" y="547"/>
                      </a:lnTo>
                      <a:lnTo>
                        <a:pt x="667" y="547"/>
                      </a:lnTo>
                      <a:lnTo>
                        <a:pt x="667" y="547"/>
                      </a:lnTo>
                      <a:lnTo>
                        <a:pt x="673" y="547"/>
                      </a:lnTo>
                      <a:lnTo>
                        <a:pt x="673" y="547"/>
                      </a:lnTo>
                      <a:lnTo>
                        <a:pt x="673" y="547"/>
                      </a:lnTo>
                      <a:lnTo>
                        <a:pt x="673" y="547"/>
                      </a:lnTo>
                      <a:lnTo>
                        <a:pt x="673" y="541"/>
                      </a:lnTo>
                      <a:lnTo>
                        <a:pt x="679" y="541"/>
                      </a:lnTo>
                      <a:lnTo>
                        <a:pt x="679" y="541"/>
                      </a:lnTo>
                      <a:lnTo>
                        <a:pt x="679" y="541"/>
                      </a:lnTo>
                      <a:lnTo>
                        <a:pt x="679" y="541"/>
                      </a:lnTo>
                      <a:lnTo>
                        <a:pt x="679" y="535"/>
                      </a:lnTo>
                      <a:lnTo>
                        <a:pt x="679" y="535"/>
                      </a:lnTo>
                      <a:lnTo>
                        <a:pt x="679" y="535"/>
                      </a:lnTo>
                      <a:lnTo>
                        <a:pt x="679" y="535"/>
                      </a:lnTo>
                      <a:lnTo>
                        <a:pt x="679" y="535"/>
                      </a:lnTo>
                      <a:lnTo>
                        <a:pt x="679" y="530"/>
                      </a:lnTo>
                      <a:lnTo>
                        <a:pt x="679" y="530"/>
                      </a:lnTo>
                      <a:lnTo>
                        <a:pt x="679" y="530"/>
                      </a:lnTo>
                      <a:lnTo>
                        <a:pt x="679" y="530"/>
                      </a:lnTo>
                      <a:lnTo>
                        <a:pt x="679" y="530"/>
                      </a:lnTo>
                      <a:lnTo>
                        <a:pt x="679" y="524"/>
                      </a:lnTo>
                      <a:lnTo>
                        <a:pt x="679" y="524"/>
                      </a:lnTo>
                      <a:lnTo>
                        <a:pt x="679" y="524"/>
                      </a:lnTo>
                      <a:lnTo>
                        <a:pt x="679" y="524"/>
                      </a:lnTo>
                      <a:lnTo>
                        <a:pt x="679" y="524"/>
                      </a:lnTo>
                      <a:lnTo>
                        <a:pt x="679" y="518"/>
                      </a:lnTo>
                      <a:lnTo>
                        <a:pt x="679" y="518"/>
                      </a:lnTo>
                      <a:lnTo>
                        <a:pt x="673" y="518"/>
                      </a:lnTo>
                      <a:lnTo>
                        <a:pt x="673" y="518"/>
                      </a:lnTo>
                      <a:lnTo>
                        <a:pt x="673" y="518"/>
                      </a:lnTo>
                      <a:lnTo>
                        <a:pt x="673" y="518"/>
                      </a:lnTo>
                      <a:lnTo>
                        <a:pt x="673" y="518"/>
                      </a:lnTo>
                      <a:lnTo>
                        <a:pt x="616" y="484"/>
                      </a:lnTo>
                      <a:lnTo>
                        <a:pt x="611" y="461"/>
                      </a:lnTo>
                      <a:lnTo>
                        <a:pt x="611" y="461"/>
                      </a:lnTo>
                      <a:lnTo>
                        <a:pt x="611" y="461"/>
                      </a:lnTo>
                      <a:lnTo>
                        <a:pt x="605" y="461"/>
                      </a:lnTo>
                      <a:lnTo>
                        <a:pt x="605" y="456"/>
                      </a:lnTo>
                      <a:lnTo>
                        <a:pt x="605" y="456"/>
                      </a:lnTo>
                      <a:lnTo>
                        <a:pt x="475" y="307"/>
                      </a:lnTo>
                      <a:lnTo>
                        <a:pt x="475" y="307"/>
                      </a:lnTo>
                      <a:lnTo>
                        <a:pt x="469" y="307"/>
                      </a:lnTo>
                      <a:lnTo>
                        <a:pt x="469" y="307"/>
                      </a:lnTo>
                      <a:lnTo>
                        <a:pt x="469" y="307"/>
                      </a:lnTo>
                      <a:lnTo>
                        <a:pt x="469" y="307"/>
                      </a:lnTo>
                      <a:lnTo>
                        <a:pt x="464" y="307"/>
                      </a:lnTo>
                      <a:lnTo>
                        <a:pt x="447" y="296"/>
                      </a:lnTo>
                      <a:lnTo>
                        <a:pt x="441" y="279"/>
                      </a:lnTo>
                      <a:lnTo>
                        <a:pt x="441" y="279"/>
                      </a:lnTo>
                      <a:lnTo>
                        <a:pt x="441" y="279"/>
                      </a:lnTo>
                      <a:lnTo>
                        <a:pt x="441" y="273"/>
                      </a:lnTo>
                      <a:lnTo>
                        <a:pt x="441" y="273"/>
                      </a:lnTo>
                      <a:lnTo>
                        <a:pt x="441" y="273"/>
                      </a:lnTo>
                      <a:lnTo>
                        <a:pt x="441" y="273"/>
                      </a:lnTo>
                      <a:lnTo>
                        <a:pt x="441" y="273"/>
                      </a:lnTo>
                      <a:lnTo>
                        <a:pt x="435" y="273"/>
                      </a:lnTo>
                      <a:lnTo>
                        <a:pt x="435" y="268"/>
                      </a:lnTo>
                      <a:lnTo>
                        <a:pt x="419" y="256"/>
                      </a:lnTo>
                      <a:lnTo>
                        <a:pt x="419" y="256"/>
                      </a:lnTo>
                      <a:lnTo>
                        <a:pt x="419" y="256"/>
                      </a:lnTo>
                      <a:lnTo>
                        <a:pt x="419" y="256"/>
                      </a:lnTo>
                      <a:lnTo>
                        <a:pt x="419" y="251"/>
                      </a:lnTo>
                      <a:lnTo>
                        <a:pt x="413" y="251"/>
                      </a:lnTo>
                      <a:lnTo>
                        <a:pt x="413" y="251"/>
                      </a:lnTo>
                      <a:lnTo>
                        <a:pt x="413" y="251"/>
                      </a:lnTo>
                      <a:lnTo>
                        <a:pt x="413" y="251"/>
                      </a:lnTo>
                      <a:lnTo>
                        <a:pt x="413" y="251"/>
                      </a:lnTo>
                      <a:lnTo>
                        <a:pt x="407" y="251"/>
                      </a:lnTo>
                      <a:lnTo>
                        <a:pt x="407" y="251"/>
                      </a:lnTo>
                      <a:lnTo>
                        <a:pt x="373" y="251"/>
                      </a:lnTo>
                      <a:lnTo>
                        <a:pt x="368" y="251"/>
                      </a:lnTo>
                      <a:lnTo>
                        <a:pt x="362" y="228"/>
                      </a:lnTo>
                      <a:lnTo>
                        <a:pt x="362" y="228"/>
                      </a:lnTo>
                      <a:lnTo>
                        <a:pt x="362" y="228"/>
                      </a:lnTo>
                      <a:lnTo>
                        <a:pt x="362" y="222"/>
                      </a:lnTo>
                      <a:lnTo>
                        <a:pt x="362" y="222"/>
                      </a:lnTo>
                      <a:lnTo>
                        <a:pt x="362" y="222"/>
                      </a:lnTo>
                      <a:lnTo>
                        <a:pt x="362" y="222"/>
                      </a:lnTo>
                      <a:lnTo>
                        <a:pt x="362" y="222"/>
                      </a:lnTo>
                      <a:lnTo>
                        <a:pt x="362" y="216"/>
                      </a:lnTo>
                      <a:lnTo>
                        <a:pt x="345" y="199"/>
                      </a:lnTo>
                      <a:lnTo>
                        <a:pt x="345" y="199"/>
                      </a:lnTo>
                      <a:lnTo>
                        <a:pt x="345" y="199"/>
                      </a:lnTo>
                      <a:lnTo>
                        <a:pt x="322" y="177"/>
                      </a:lnTo>
                      <a:lnTo>
                        <a:pt x="322" y="177"/>
                      </a:lnTo>
                      <a:lnTo>
                        <a:pt x="322" y="177"/>
                      </a:lnTo>
                      <a:lnTo>
                        <a:pt x="317" y="177"/>
                      </a:lnTo>
                      <a:lnTo>
                        <a:pt x="294" y="159"/>
                      </a:lnTo>
                      <a:lnTo>
                        <a:pt x="260" y="131"/>
                      </a:lnTo>
                      <a:lnTo>
                        <a:pt x="232" y="23"/>
                      </a:lnTo>
                      <a:lnTo>
                        <a:pt x="232" y="23"/>
                      </a:lnTo>
                      <a:lnTo>
                        <a:pt x="226" y="23"/>
                      </a:lnTo>
                      <a:lnTo>
                        <a:pt x="226" y="17"/>
                      </a:lnTo>
                      <a:lnTo>
                        <a:pt x="226" y="17"/>
                      </a:lnTo>
                      <a:lnTo>
                        <a:pt x="226" y="17"/>
                      </a:lnTo>
                      <a:close/>
                    </a:path>
                  </a:pathLst>
                </a:custGeom>
                <a:solidFill>
                  <a:srgbClr val="33CCCC">
                    <a:alpha val="50000"/>
                  </a:srgbClr>
                </a:solidFill>
                <a:ln w="9525">
                  <a:solidFill>
                    <a:srgbClr val="6E6E6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80963" name="Line 35"/>
              <p:cNvSpPr>
                <a:spLocks noChangeShapeType="1"/>
              </p:cNvSpPr>
              <p:nvPr/>
            </p:nvSpPr>
            <p:spPr bwMode="auto">
              <a:xfrm flipH="1">
                <a:off x="3729" y="2096"/>
                <a:ext cx="11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64" name="Line 36"/>
              <p:cNvSpPr>
                <a:spLocks noChangeShapeType="1"/>
              </p:cNvSpPr>
              <p:nvPr/>
            </p:nvSpPr>
            <p:spPr bwMode="auto">
              <a:xfrm flipH="1">
                <a:off x="3696" y="2096"/>
                <a:ext cx="17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65" name="Freeform 37"/>
              <p:cNvSpPr>
                <a:spLocks/>
              </p:cNvSpPr>
              <p:nvPr/>
            </p:nvSpPr>
            <p:spPr bwMode="auto">
              <a:xfrm>
                <a:off x="3664" y="2096"/>
                <a:ext cx="16" cy="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66" name="Line 38"/>
              <p:cNvSpPr>
                <a:spLocks noChangeShapeType="1"/>
              </p:cNvSpPr>
              <p:nvPr/>
            </p:nvSpPr>
            <p:spPr bwMode="auto">
              <a:xfrm flipH="1">
                <a:off x="3637" y="2096"/>
                <a:ext cx="16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67" name="Line 39"/>
              <p:cNvSpPr>
                <a:spLocks noChangeShapeType="1"/>
              </p:cNvSpPr>
              <p:nvPr/>
            </p:nvSpPr>
            <p:spPr bwMode="auto">
              <a:xfrm flipH="1">
                <a:off x="3605" y="2090"/>
                <a:ext cx="16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68" name="Line 40"/>
              <p:cNvSpPr>
                <a:spLocks noChangeShapeType="1"/>
              </p:cNvSpPr>
              <p:nvPr/>
            </p:nvSpPr>
            <p:spPr bwMode="auto">
              <a:xfrm flipH="1">
                <a:off x="3572" y="2090"/>
                <a:ext cx="16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69" name="Line 41"/>
              <p:cNvSpPr>
                <a:spLocks noChangeShapeType="1"/>
              </p:cNvSpPr>
              <p:nvPr/>
            </p:nvSpPr>
            <p:spPr bwMode="auto">
              <a:xfrm flipH="1" flipV="1">
                <a:off x="3545" y="2085"/>
                <a:ext cx="16" cy="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70" name="Line 42"/>
              <p:cNvSpPr>
                <a:spLocks noChangeShapeType="1"/>
              </p:cNvSpPr>
              <p:nvPr/>
            </p:nvSpPr>
            <p:spPr bwMode="auto">
              <a:xfrm flipH="1">
                <a:off x="3518" y="2079"/>
                <a:ext cx="11" cy="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71" name="Line 43"/>
              <p:cNvSpPr>
                <a:spLocks noChangeShapeType="1"/>
              </p:cNvSpPr>
              <p:nvPr/>
            </p:nvSpPr>
            <p:spPr bwMode="auto">
              <a:xfrm flipH="1">
                <a:off x="3486" y="2085"/>
                <a:ext cx="16" cy="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72" name="Line 44"/>
              <p:cNvSpPr>
                <a:spLocks noChangeShapeType="1"/>
              </p:cNvSpPr>
              <p:nvPr/>
            </p:nvSpPr>
            <p:spPr bwMode="auto">
              <a:xfrm flipH="1">
                <a:off x="3464" y="2096"/>
                <a:ext cx="5" cy="7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73" name="Line 45"/>
              <p:cNvSpPr>
                <a:spLocks noChangeShapeType="1"/>
              </p:cNvSpPr>
              <p:nvPr/>
            </p:nvSpPr>
            <p:spPr bwMode="auto">
              <a:xfrm flipH="1">
                <a:off x="3734" y="2043"/>
                <a:ext cx="6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74" name="Freeform 46"/>
              <p:cNvSpPr>
                <a:spLocks/>
              </p:cNvSpPr>
              <p:nvPr/>
            </p:nvSpPr>
            <p:spPr bwMode="auto">
              <a:xfrm>
                <a:off x="3702" y="2043"/>
                <a:ext cx="16" cy="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75" name="Line 47"/>
              <p:cNvSpPr>
                <a:spLocks noChangeShapeType="1"/>
              </p:cNvSpPr>
              <p:nvPr/>
            </p:nvSpPr>
            <p:spPr bwMode="auto">
              <a:xfrm flipH="1">
                <a:off x="3669" y="2043"/>
                <a:ext cx="17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76" name="Line 48"/>
              <p:cNvSpPr>
                <a:spLocks noChangeShapeType="1"/>
              </p:cNvSpPr>
              <p:nvPr/>
            </p:nvSpPr>
            <p:spPr bwMode="auto">
              <a:xfrm flipH="1">
                <a:off x="3642" y="2043"/>
                <a:ext cx="17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77" name="Line 49"/>
              <p:cNvSpPr>
                <a:spLocks noChangeShapeType="1"/>
              </p:cNvSpPr>
              <p:nvPr/>
            </p:nvSpPr>
            <p:spPr bwMode="auto">
              <a:xfrm flipH="1">
                <a:off x="3610" y="2043"/>
                <a:ext cx="16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78" name="Line 50"/>
              <p:cNvSpPr>
                <a:spLocks noChangeShapeType="1"/>
              </p:cNvSpPr>
              <p:nvPr/>
            </p:nvSpPr>
            <p:spPr bwMode="auto">
              <a:xfrm flipH="1">
                <a:off x="3583" y="2038"/>
                <a:ext cx="11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79" name="Line 51"/>
              <p:cNvSpPr>
                <a:spLocks noChangeShapeType="1"/>
              </p:cNvSpPr>
              <p:nvPr/>
            </p:nvSpPr>
            <p:spPr bwMode="auto">
              <a:xfrm flipH="1">
                <a:off x="3551" y="2038"/>
                <a:ext cx="16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80" name="Freeform 52"/>
              <p:cNvSpPr>
                <a:spLocks/>
              </p:cNvSpPr>
              <p:nvPr/>
            </p:nvSpPr>
            <p:spPr bwMode="auto">
              <a:xfrm>
                <a:off x="3518" y="2038"/>
                <a:ext cx="16" cy="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81" name="Line 53"/>
              <p:cNvSpPr>
                <a:spLocks noChangeShapeType="1"/>
              </p:cNvSpPr>
              <p:nvPr/>
            </p:nvSpPr>
            <p:spPr bwMode="auto">
              <a:xfrm flipH="1">
                <a:off x="3491" y="2038"/>
                <a:ext cx="11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82" name="Freeform 54"/>
              <p:cNvSpPr>
                <a:spLocks/>
              </p:cNvSpPr>
              <p:nvPr/>
            </p:nvSpPr>
            <p:spPr bwMode="auto">
              <a:xfrm>
                <a:off x="3464" y="2043"/>
                <a:ext cx="11" cy="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0"/>
                  </a:cxn>
                  <a:cxn ang="0">
                    <a:pos x="0" y="5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83" name="Freeform 55"/>
              <p:cNvSpPr>
                <a:spLocks/>
              </p:cNvSpPr>
              <p:nvPr/>
            </p:nvSpPr>
            <p:spPr bwMode="auto">
              <a:xfrm>
                <a:off x="3437" y="2060"/>
                <a:ext cx="11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10" y="0"/>
                    </a:lnTo>
                    <a:lnTo>
                      <a:pt x="0" y="11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3589" y="2293"/>
              <a:ext cx="707" cy="338"/>
              <a:chOff x="4512" y="2160"/>
              <a:chExt cx="750" cy="342"/>
            </a:xfrm>
          </p:grpSpPr>
          <p:sp>
            <p:nvSpPr>
              <p:cNvPr id="380985" name="Freeform 57"/>
              <p:cNvSpPr>
                <a:spLocks/>
              </p:cNvSpPr>
              <p:nvPr/>
            </p:nvSpPr>
            <p:spPr bwMode="auto">
              <a:xfrm>
                <a:off x="4529" y="2177"/>
                <a:ext cx="716" cy="308"/>
              </a:xfrm>
              <a:custGeom>
                <a:avLst/>
                <a:gdLst/>
                <a:ahLst/>
                <a:cxnLst>
                  <a:cxn ang="0">
                    <a:pos x="364" y="57"/>
                  </a:cxn>
                  <a:cxn ang="0">
                    <a:pos x="364" y="51"/>
                  </a:cxn>
                  <a:cxn ang="0">
                    <a:pos x="364" y="51"/>
                  </a:cxn>
                  <a:cxn ang="0">
                    <a:pos x="369" y="51"/>
                  </a:cxn>
                  <a:cxn ang="0">
                    <a:pos x="369" y="46"/>
                  </a:cxn>
                  <a:cxn ang="0">
                    <a:pos x="375" y="51"/>
                  </a:cxn>
                  <a:cxn ang="0">
                    <a:pos x="375" y="51"/>
                  </a:cxn>
                  <a:cxn ang="0">
                    <a:pos x="375" y="51"/>
                  </a:cxn>
                  <a:cxn ang="0">
                    <a:pos x="381" y="57"/>
                  </a:cxn>
                  <a:cxn ang="0">
                    <a:pos x="381" y="57"/>
                  </a:cxn>
                  <a:cxn ang="0">
                    <a:pos x="364" y="188"/>
                  </a:cxn>
                  <a:cxn ang="0">
                    <a:pos x="705" y="291"/>
                  </a:cxn>
                  <a:cxn ang="0">
                    <a:pos x="710" y="291"/>
                  </a:cxn>
                  <a:cxn ang="0">
                    <a:pos x="710" y="291"/>
                  </a:cxn>
                  <a:cxn ang="0">
                    <a:pos x="716" y="297"/>
                  </a:cxn>
                  <a:cxn ang="0">
                    <a:pos x="716" y="297"/>
                  </a:cxn>
                  <a:cxn ang="0">
                    <a:pos x="716" y="302"/>
                  </a:cxn>
                  <a:cxn ang="0">
                    <a:pos x="710" y="302"/>
                  </a:cxn>
                  <a:cxn ang="0">
                    <a:pos x="710" y="308"/>
                  </a:cxn>
                  <a:cxn ang="0">
                    <a:pos x="710" y="308"/>
                  </a:cxn>
                  <a:cxn ang="0">
                    <a:pos x="705" y="308"/>
                  </a:cxn>
                  <a:cxn ang="0">
                    <a:pos x="619" y="308"/>
                  </a:cxn>
                  <a:cxn ang="0">
                    <a:pos x="347" y="200"/>
                  </a:cxn>
                  <a:cxn ang="0">
                    <a:pos x="222" y="205"/>
                  </a:cxn>
                  <a:cxn ang="0">
                    <a:pos x="176" y="200"/>
                  </a:cxn>
                  <a:cxn ang="0">
                    <a:pos x="159" y="245"/>
                  </a:cxn>
                  <a:cxn ang="0">
                    <a:pos x="159" y="251"/>
                  </a:cxn>
                  <a:cxn ang="0">
                    <a:pos x="153" y="251"/>
                  </a:cxn>
                  <a:cxn ang="0">
                    <a:pos x="11" y="262"/>
                  </a:cxn>
                  <a:cxn ang="0">
                    <a:pos x="11" y="262"/>
                  </a:cxn>
                  <a:cxn ang="0">
                    <a:pos x="6" y="262"/>
                  </a:cxn>
                  <a:cxn ang="0">
                    <a:pos x="6" y="257"/>
                  </a:cxn>
                  <a:cxn ang="0">
                    <a:pos x="0" y="257"/>
                  </a:cxn>
                  <a:cxn ang="0">
                    <a:pos x="0" y="251"/>
                  </a:cxn>
                  <a:cxn ang="0">
                    <a:pos x="0" y="251"/>
                  </a:cxn>
                  <a:cxn ang="0">
                    <a:pos x="6" y="245"/>
                  </a:cxn>
                  <a:cxn ang="0">
                    <a:pos x="6" y="245"/>
                  </a:cxn>
                  <a:cxn ang="0">
                    <a:pos x="6" y="245"/>
                  </a:cxn>
                  <a:cxn ang="0">
                    <a:pos x="148" y="234"/>
                  </a:cxn>
                  <a:cxn ang="0">
                    <a:pos x="165" y="183"/>
                  </a:cxn>
                  <a:cxn ang="0">
                    <a:pos x="171" y="183"/>
                  </a:cxn>
                  <a:cxn ang="0">
                    <a:pos x="171" y="177"/>
                  </a:cxn>
                  <a:cxn ang="0">
                    <a:pos x="176" y="177"/>
                  </a:cxn>
                  <a:cxn ang="0">
                    <a:pos x="222" y="194"/>
                  </a:cxn>
                  <a:cxn ang="0">
                    <a:pos x="153" y="17"/>
                  </a:cxn>
                  <a:cxn ang="0">
                    <a:pos x="148" y="17"/>
                  </a:cxn>
                  <a:cxn ang="0">
                    <a:pos x="148" y="12"/>
                  </a:cxn>
                  <a:cxn ang="0">
                    <a:pos x="148" y="12"/>
                  </a:cxn>
                  <a:cxn ang="0">
                    <a:pos x="142" y="6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148" y="0"/>
                  </a:cxn>
                  <a:cxn ang="0">
                    <a:pos x="153" y="0"/>
                  </a:cxn>
                  <a:cxn ang="0">
                    <a:pos x="153" y="0"/>
                  </a:cxn>
                  <a:cxn ang="0">
                    <a:pos x="205" y="12"/>
                  </a:cxn>
                  <a:cxn ang="0">
                    <a:pos x="205" y="12"/>
                  </a:cxn>
                </a:cxnLst>
                <a:rect l="0" t="0" r="r" b="b"/>
                <a:pathLst>
                  <a:path w="716" h="308">
                    <a:moveTo>
                      <a:pt x="205" y="12"/>
                    </a:moveTo>
                    <a:lnTo>
                      <a:pt x="352" y="120"/>
                    </a:lnTo>
                    <a:lnTo>
                      <a:pt x="364" y="57"/>
                    </a:lnTo>
                    <a:lnTo>
                      <a:pt x="364" y="57"/>
                    </a:lnTo>
                    <a:lnTo>
                      <a:pt x="364" y="57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9" y="51"/>
                    </a:lnTo>
                    <a:lnTo>
                      <a:pt x="369" y="51"/>
                    </a:lnTo>
                    <a:lnTo>
                      <a:pt x="369" y="51"/>
                    </a:lnTo>
                    <a:lnTo>
                      <a:pt x="369" y="51"/>
                    </a:lnTo>
                    <a:lnTo>
                      <a:pt x="369" y="51"/>
                    </a:lnTo>
                    <a:lnTo>
                      <a:pt x="369" y="46"/>
                    </a:lnTo>
                    <a:lnTo>
                      <a:pt x="369" y="46"/>
                    </a:lnTo>
                    <a:lnTo>
                      <a:pt x="369" y="46"/>
                    </a:lnTo>
                    <a:lnTo>
                      <a:pt x="369" y="46"/>
                    </a:lnTo>
                    <a:lnTo>
                      <a:pt x="369" y="46"/>
                    </a:lnTo>
                    <a:lnTo>
                      <a:pt x="369" y="46"/>
                    </a:lnTo>
                    <a:lnTo>
                      <a:pt x="375" y="46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81" y="51"/>
                    </a:lnTo>
                    <a:lnTo>
                      <a:pt x="381" y="51"/>
                    </a:lnTo>
                    <a:lnTo>
                      <a:pt x="381" y="51"/>
                    </a:lnTo>
                    <a:lnTo>
                      <a:pt x="381" y="51"/>
                    </a:lnTo>
                    <a:lnTo>
                      <a:pt x="381" y="57"/>
                    </a:lnTo>
                    <a:lnTo>
                      <a:pt x="381" y="57"/>
                    </a:lnTo>
                    <a:lnTo>
                      <a:pt x="381" y="57"/>
                    </a:lnTo>
                    <a:lnTo>
                      <a:pt x="381" y="57"/>
                    </a:lnTo>
                    <a:lnTo>
                      <a:pt x="381" y="57"/>
                    </a:lnTo>
                    <a:lnTo>
                      <a:pt x="381" y="57"/>
                    </a:lnTo>
                    <a:lnTo>
                      <a:pt x="381" y="57"/>
                    </a:lnTo>
                    <a:lnTo>
                      <a:pt x="381" y="57"/>
                    </a:lnTo>
                    <a:lnTo>
                      <a:pt x="381" y="57"/>
                    </a:lnTo>
                    <a:lnTo>
                      <a:pt x="364" y="137"/>
                    </a:lnTo>
                    <a:lnTo>
                      <a:pt x="364" y="188"/>
                    </a:lnTo>
                    <a:lnTo>
                      <a:pt x="619" y="291"/>
                    </a:lnTo>
                    <a:lnTo>
                      <a:pt x="705" y="291"/>
                    </a:lnTo>
                    <a:lnTo>
                      <a:pt x="705" y="291"/>
                    </a:lnTo>
                    <a:lnTo>
                      <a:pt x="705" y="291"/>
                    </a:lnTo>
                    <a:lnTo>
                      <a:pt x="705" y="291"/>
                    </a:lnTo>
                    <a:lnTo>
                      <a:pt x="710" y="291"/>
                    </a:lnTo>
                    <a:lnTo>
                      <a:pt x="710" y="291"/>
                    </a:lnTo>
                    <a:lnTo>
                      <a:pt x="710" y="291"/>
                    </a:lnTo>
                    <a:lnTo>
                      <a:pt x="710" y="291"/>
                    </a:lnTo>
                    <a:lnTo>
                      <a:pt x="710" y="291"/>
                    </a:lnTo>
                    <a:lnTo>
                      <a:pt x="710" y="291"/>
                    </a:lnTo>
                    <a:lnTo>
                      <a:pt x="710" y="291"/>
                    </a:lnTo>
                    <a:lnTo>
                      <a:pt x="710" y="291"/>
                    </a:lnTo>
                    <a:lnTo>
                      <a:pt x="710" y="291"/>
                    </a:lnTo>
                    <a:lnTo>
                      <a:pt x="710" y="291"/>
                    </a:lnTo>
                    <a:lnTo>
                      <a:pt x="710" y="297"/>
                    </a:lnTo>
                    <a:lnTo>
                      <a:pt x="710" y="297"/>
                    </a:lnTo>
                    <a:lnTo>
                      <a:pt x="710" y="297"/>
                    </a:lnTo>
                    <a:lnTo>
                      <a:pt x="710" y="297"/>
                    </a:lnTo>
                    <a:lnTo>
                      <a:pt x="716" y="297"/>
                    </a:lnTo>
                    <a:lnTo>
                      <a:pt x="716" y="297"/>
                    </a:lnTo>
                    <a:lnTo>
                      <a:pt x="716" y="297"/>
                    </a:lnTo>
                    <a:lnTo>
                      <a:pt x="716" y="297"/>
                    </a:lnTo>
                    <a:lnTo>
                      <a:pt x="716" y="297"/>
                    </a:lnTo>
                    <a:lnTo>
                      <a:pt x="716" y="297"/>
                    </a:lnTo>
                    <a:lnTo>
                      <a:pt x="716" y="297"/>
                    </a:lnTo>
                    <a:lnTo>
                      <a:pt x="716" y="302"/>
                    </a:lnTo>
                    <a:lnTo>
                      <a:pt x="716" y="302"/>
                    </a:lnTo>
                    <a:lnTo>
                      <a:pt x="716" y="302"/>
                    </a:lnTo>
                    <a:lnTo>
                      <a:pt x="716" y="302"/>
                    </a:lnTo>
                    <a:lnTo>
                      <a:pt x="716" y="302"/>
                    </a:lnTo>
                    <a:lnTo>
                      <a:pt x="716" y="302"/>
                    </a:lnTo>
                    <a:lnTo>
                      <a:pt x="710" y="302"/>
                    </a:lnTo>
                    <a:lnTo>
                      <a:pt x="710" y="302"/>
                    </a:lnTo>
                    <a:lnTo>
                      <a:pt x="710" y="302"/>
                    </a:lnTo>
                    <a:lnTo>
                      <a:pt x="710" y="302"/>
                    </a:lnTo>
                    <a:lnTo>
                      <a:pt x="710" y="302"/>
                    </a:lnTo>
                    <a:lnTo>
                      <a:pt x="710" y="302"/>
                    </a:lnTo>
                    <a:lnTo>
                      <a:pt x="710" y="308"/>
                    </a:lnTo>
                    <a:lnTo>
                      <a:pt x="710" y="308"/>
                    </a:lnTo>
                    <a:lnTo>
                      <a:pt x="710" y="308"/>
                    </a:lnTo>
                    <a:lnTo>
                      <a:pt x="710" y="308"/>
                    </a:lnTo>
                    <a:lnTo>
                      <a:pt x="710" y="308"/>
                    </a:lnTo>
                    <a:lnTo>
                      <a:pt x="710" y="308"/>
                    </a:lnTo>
                    <a:lnTo>
                      <a:pt x="710" y="308"/>
                    </a:lnTo>
                    <a:lnTo>
                      <a:pt x="710" y="308"/>
                    </a:lnTo>
                    <a:lnTo>
                      <a:pt x="705" y="308"/>
                    </a:lnTo>
                    <a:lnTo>
                      <a:pt x="705" y="308"/>
                    </a:lnTo>
                    <a:lnTo>
                      <a:pt x="705" y="308"/>
                    </a:lnTo>
                    <a:lnTo>
                      <a:pt x="705" y="308"/>
                    </a:lnTo>
                    <a:lnTo>
                      <a:pt x="705" y="308"/>
                    </a:lnTo>
                    <a:lnTo>
                      <a:pt x="619" y="308"/>
                    </a:lnTo>
                    <a:lnTo>
                      <a:pt x="619" y="308"/>
                    </a:lnTo>
                    <a:lnTo>
                      <a:pt x="619" y="308"/>
                    </a:lnTo>
                    <a:lnTo>
                      <a:pt x="619" y="308"/>
                    </a:lnTo>
                    <a:lnTo>
                      <a:pt x="619" y="308"/>
                    </a:lnTo>
                    <a:lnTo>
                      <a:pt x="614" y="308"/>
                    </a:lnTo>
                    <a:lnTo>
                      <a:pt x="614" y="308"/>
                    </a:lnTo>
                    <a:lnTo>
                      <a:pt x="352" y="200"/>
                    </a:lnTo>
                    <a:lnTo>
                      <a:pt x="347" y="200"/>
                    </a:lnTo>
                    <a:lnTo>
                      <a:pt x="347" y="200"/>
                    </a:lnTo>
                    <a:lnTo>
                      <a:pt x="347" y="200"/>
                    </a:lnTo>
                    <a:lnTo>
                      <a:pt x="347" y="200"/>
                    </a:lnTo>
                    <a:lnTo>
                      <a:pt x="222" y="205"/>
                    </a:lnTo>
                    <a:lnTo>
                      <a:pt x="222" y="205"/>
                    </a:lnTo>
                    <a:lnTo>
                      <a:pt x="222" y="205"/>
                    </a:lnTo>
                    <a:lnTo>
                      <a:pt x="222" y="205"/>
                    </a:lnTo>
                    <a:lnTo>
                      <a:pt x="222" y="205"/>
                    </a:lnTo>
                    <a:lnTo>
                      <a:pt x="222" y="205"/>
                    </a:lnTo>
                    <a:lnTo>
                      <a:pt x="176" y="200"/>
                    </a:lnTo>
                    <a:lnTo>
                      <a:pt x="159" y="245"/>
                    </a:lnTo>
                    <a:lnTo>
                      <a:pt x="159" y="245"/>
                    </a:lnTo>
                    <a:lnTo>
                      <a:pt x="159" y="245"/>
                    </a:lnTo>
                    <a:lnTo>
                      <a:pt x="159" y="245"/>
                    </a:lnTo>
                    <a:lnTo>
                      <a:pt x="159" y="245"/>
                    </a:lnTo>
                    <a:lnTo>
                      <a:pt x="159" y="245"/>
                    </a:lnTo>
                    <a:lnTo>
                      <a:pt x="159" y="251"/>
                    </a:lnTo>
                    <a:lnTo>
                      <a:pt x="159" y="251"/>
                    </a:lnTo>
                    <a:lnTo>
                      <a:pt x="159" y="251"/>
                    </a:lnTo>
                    <a:lnTo>
                      <a:pt x="159" y="251"/>
                    </a:lnTo>
                    <a:lnTo>
                      <a:pt x="153" y="251"/>
                    </a:lnTo>
                    <a:lnTo>
                      <a:pt x="153" y="251"/>
                    </a:lnTo>
                    <a:lnTo>
                      <a:pt x="153" y="251"/>
                    </a:lnTo>
                    <a:lnTo>
                      <a:pt x="153" y="251"/>
                    </a:lnTo>
                    <a:lnTo>
                      <a:pt x="153" y="251"/>
                    </a:lnTo>
                    <a:lnTo>
                      <a:pt x="153" y="251"/>
                    </a:lnTo>
                    <a:lnTo>
                      <a:pt x="153" y="251"/>
                    </a:lnTo>
                    <a:lnTo>
                      <a:pt x="153" y="251"/>
                    </a:lnTo>
                    <a:lnTo>
                      <a:pt x="153" y="251"/>
                    </a:lnTo>
                    <a:lnTo>
                      <a:pt x="11" y="262"/>
                    </a:lnTo>
                    <a:lnTo>
                      <a:pt x="11" y="262"/>
                    </a:lnTo>
                    <a:lnTo>
                      <a:pt x="11" y="262"/>
                    </a:lnTo>
                    <a:lnTo>
                      <a:pt x="11" y="262"/>
                    </a:lnTo>
                    <a:lnTo>
                      <a:pt x="11" y="262"/>
                    </a:lnTo>
                    <a:lnTo>
                      <a:pt x="11" y="262"/>
                    </a:lnTo>
                    <a:lnTo>
                      <a:pt x="6" y="262"/>
                    </a:lnTo>
                    <a:lnTo>
                      <a:pt x="6" y="262"/>
                    </a:lnTo>
                    <a:lnTo>
                      <a:pt x="6" y="262"/>
                    </a:lnTo>
                    <a:lnTo>
                      <a:pt x="6" y="262"/>
                    </a:lnTo>
                    <a:lnTo>
                      <a:pt x="6" y="262"/>
                    </a:lnTo>
                    <a:lnTo>
                      <a:pt x="6" y="257"/>
                    </a:lnTo>
                    <a:lnTo>
                      <a:pt x="6" y="257"/>
                    </a:lnTo>
                    <a:lnTo>
                      <a:pt x="6" y="257"/>
                    </a:lnTo>
                    <a:lnTo>
                      <a:pt x="6" y="257"/>
                    </a:lnTo>
                    <a:lnTo>
                      <a:pt x="6" y="257"/>
                    </a:lnTo>
                    <a:lnTo>
                      <a:pt x="6" y="257"/>
                    </a:lnTo>
                    <a:lnTo>
                      <a:pt x="6" y="257"/>
                    </a:lnTo>
                    <a:lnTo>
                      <a:pt x="6" y="257"/>
                    </a:lnTo>
                    <a:lnTo>
                      <a:pt x="6" y="257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1"/>
                    </a:lnTo>
                    <a:lnTo>
                      <a:pt x="0" y="251"/>
                    </a:lnTo>
                    <a:lnTo>
                      <a:pt x="0" y="251"/>
                    </a:lnTo>
                    <a:lnTo>
                      <a:pt x="0" y="251"/>
                    </a:lnTo>
                    <a:lnTo>
                      <a:pt x="0" y="251"/>
                    </a:lnTo>
                    <a:lnTo>
                      <a:pt x="0" y="251"/>
                    </a:lnTo>
                    <a:lnTo>
                      <a:pt x="0" y="251"/>
                    </a:lnTo>
                    <a:lnTo>
                      <a:pt x="0" y="251"/>
                    </a:lnTo>
                    <a:lnTo>
                      <a:pt x="0" y="251"/>
                    </a:lnTo>
                    <a:lnTo>
                      <a:pt x="6" y="251"/>
                    </a:lnTo>
                    <a:lnTo>
                      <a:pt x="6" y="251"/>
                    </a:lnTo>
                    <a:lnTo>
                      <a:pt x="6" y="245"/>
                    </a:lnTo>
                    <a:lnTo>
                      <a:pt x="6" y="245"/>
                    </a:lnTo>
                    <a:lnTo>
                      <a:pt x="6" y="245"/>
                    </a:lnTo>
                    <a:lnTo>
                      <a:pt x="6" y="245"/>
                    </a:lnTo>
                    <a:lnTo>
                      <a:pt x="6" y="245"/>
                    </a:lnTo>
                    <a:lnTo>
                      <a:pt x="6" y="245"/>
                    </a:lnTo>
                    <a:lnTo>
                      <a:pt x="6" y="245"/>
                    </a:lnTo>
                    <a:lnTo>
                      <a:pt x="6" y="245"/>
                    </a:lnTo>
                    <a:lnTo>
                      <a:pt x="6" y="245"/>
                    </a:lnTo>
                    <a:lnTo>
                      <a:pt x="6" y="245"/>
                    </a:lnTo>
                    <a:lnTo>
                      <a:pt x="6" y="245"/>
                    </a:lnTo>
                    <a:lnTo>
                      <a:pt x="6" y="245"/>
                    </a:lnTo>
                    <a:lnTo>
                      <a:pt x="11" y="245"/>
                    </a:lnTo>
                    <a:lnTo>
                      <a:pt x="11" y="245"/>
                    </a:lnTo>
                    <a:lnTo>
                      <a:pt x="11" y="245"/>
                    </a:lnTo>
                    <a:lnTo>
                      <a:pt x="148" y="234"/>
                    </a:lnTo>
                    <a:lnTo>
                      <a:pt x="165" y="183"/>
                    </a:lnTo>
                    <a:lnTo>
                      <a:pt x="165" y="183"/>
                    </a:lnTo>
                    <a:lnTo>
                      <a:pt x="165" y="183"/>
                    </a:lnTo>
                    <a:lnTo>
                      <a:pt x="165" y="183"/>
                    </a:lnTo>
                    <a:lnTo>
                      <a:pt x="165" y="183"/>
                    </a:lnTo>
                    <a:lnTo>
                      <a:pt x="165" y="183"/>
                    </a:lnTo>
                    <a:lnTo>
                      <a:pt x="165" y="183"/>
                    </a:lnTo>
                    <a:lnTo>
                      <a:pt x="171" y="183"/>
                    </a:lnTo>
                    <a:lnTo>
                      <a:pt x="171" y="183"/>
                    </a:lnTo>
                    <a:lnTo>
                      <a:pt x="171" y="183"/>
                    </a:lnTo>
                    <a:lnTo>
                      <a:pt x="171" y="183"/>
                    </a:lnTo>
                    <a:lnTo>
                      <a:pt x="171" y="183"/>
                    </a:lnTo>
                    <a:lnTo>
                      <a:pt x="171" y="177"/>
                    </a:lnTo>
                    <a:lnTo>
                      <a:pt x="171" y="177"/>
                    </a:lnTo>
                    <a:lnTo>
                      <a:pt x="171" y="177"/>
                    </a:lnTo>
                    <a:lnTo>
                      <a:pt x="171" y="177"/>
                    </a:lnTo>
                    <a:lnTo>
                      <a:pt x="171" y="177"/>
                    </a:lnTo>
                    <a:lnTo>
                      <a:pt x="171" y="177"/>
                    </a:lnTo>
                    <a:lnTo>
                      <a:pt x="171" y="177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222" y="194"/>
                    </a:lnTo>
                    <a:lnTo>
                      <a:pt x="347" y="183"/>
                    </a:lnTo>
                    <a:lnTo>
                      <a:pt x="347" y="137"/>
                    </a:lnTo>
                    <a:lnTo>
                      <a:pt x="199" y="29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2" y="6"/>
                    </a:lnTo>
                    <a:lnTo>
                      <a:pt x="142" y="6"/>
                    </a:lnTo>
                    <a:lnTo>
                      <a:pt x="142" y="6"/>
                    </a:lnTo>
                    <a:lnTo>
                      <a:pt x="142" y="6"/>
                    </a:lnTo>
                    <a:lnTo>
                      <a:pt x="142" y="6"/>
                    </a:lnTo>
                    <a:lnTo>
                      <a:pt x="148" y="6"/>
                    </a:lnTo>
                    <a:lnTo>
                      <a:pt x="148" y="6"/>
                    </a:lnTo>
                    <a:lnTo>
                      <a:pt x="148" y="6"/>
                    </a:lnTo>
                    <a:lnTo>
                      <a:pt x="148" y="6"/>
                    </a:lnTo>
                    <a:lnTo>
                      <a:pt x="148" y="6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205" y="12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86" name="Freeform 58"/>
              <p:cNvSpPr>
                <a:spLocks noEditPoints="1"/>
              </p:cNvSpPr>
              <p:nvPr/>
            </p:nvSpPr>
            <p:spPr bwMode="auto">
              <a:xfrm>
                <a:off x="4523" y="2166"/>
                <a:ext cx="728" cy="325"/>
              </a:xfrm>
              <a:custGeom>
                <a:avLst/>
                <a:gdLst/>
                <a:ahLst/>
                <a:cxnLst>
                  <a:cxn ang="0">
                    <a:pos x="216" y="17"/>
                  </a:cxn>
                  <a:cxn ang="0">
                    <a:pos x="364" y="57"/>
                  </a:cxn>
                  <a:cxn ang="0">
                    <a:pos x="370" y="51"/>
                  </a:cxn>
                  <a:cxn ang="0">
                    <a:pos x="375" y="51"/>
                  </a:cxn>
                  <a:cxn ang="0">
                    <a:pos x="387" y="51"/>
                  </a:cxn>
                  <a:cxn ang="0">
                    <a:pos x="392" y="57"/>
                  </a:cxn>
                  <a:cxn ang="0">
                    <a:pos x="392" y="68"/>
                  </a:cxn>
                  <a:cxn ang="0">
                    <a:pos x="711" y="296"/>
                  </a:cxn>
                  <a:cxn ang="0">
                    <a:pos x="716" y="296"/>
                  </a:cxn>
                  <a:cxn ang="0">
                    <a:pos x="728" y="302"/>
                  </a:cxn>
                  <a:cxn ang="0">
                    <a:pos x="728" y="308"/>
                  </a:cxn>
                  <a:cxn ang="0">
                    <a:pos x="728" y="319"/>
                  </a:cxn>
                  <a:cxn ang="0">
                    <a:pos x="722" y="325"/>
                  </a:cxn>
                  <a:cxn ang="0">
                    <a:pos x="716" y="325"/>
                  </a:cxn>
                  <a:cxn ang="0">
                    <a:pos x="620" y="325"/>
                  </a:cxn>
                  <a:cxn ang="0">
                    <a:pos x="228" y="228"/>
                  </a:cxn>
                  <a:cxn ang="0">
                    <a:pos x="171" y="262"/>
                  </a:cxn>
                  <a:cxn ang="0">
                    <a:pos x="165" y="268"/>
                  </a:cxn>
                  <a:cxn ang="0">
                    <a:pos x="17" y="279"/>
                  </a:cxn>
                  <a:cxn ang="0">
                    <a:pos x="12" y="279"/>
                  </a:cxn>
                  <a:cxn ang="0">
                    <a:pos x="6" y="273"/>
                  </a:cxn>
                  <a:cxn ang="0">
                    <a:pos x="0" y="268"/>
                  </a:cxn>
                  <a:cxn ang="0">
                    <a:pos x="0" y="256"/>
                  </a:cxn>
                  <a:cxn ang="0">
                    <a:pos x="6" y="251"/>
                  </a:cxn>
                  <a:cxn ang="0">
                    <a:pos x="17" y="245"/>
                  </a:cxn>
                  <a:cxn ang="0">
                    <a:pos x="165" y="188"/>
                  </a:cxn>
                  <a:cxn ang="0">
                    <a:pos x="171" y="182"/>
                  </a:cxn>
                  <a:cxn ang="0">
                    <a:pos x="182" y="182"/>
                  </a:cxn>
                  <a:cxn ang="0">
                    <a:pos x="199" y="45"/>
                  </a:cxn>
                  <a:cxn ang="0">
                    <a:pos x="148" y="34"/>
                  </a:cxn>
                  <a:cxn ang="0">
                    <a:pos x="142" y="28"/>
                  </a:cxn>
                  <a:cxn ang="0">
                    <a:pos x="142" y="17"/>
                  </a:cxn>
                  <a:cxn ang="0">
                    <a:pos x="142" y="11"/>
                  </a:cxn>
                  <a:cxn ang="0">
                    <a:pos x="154" y="5"/>
                  </a:cxn>
                  <a:cxn ang="0">
                    <a:pos x="159" y="0"/>
                  </a:cxn>
                  <a:cxn ang="0">
                    <a:pos x="211" y="23"/>
                  </a:cxn>
                  <a:cxn ang="0">
                    <a:pos x="154" y="11"/>
                  </a:cxn>
                  <a:cxn ang="0">
                    <a:pos x="148" y="17"/>
                  </a:cxn>
                  <a:cxn ang="0">
                    <a:pos x="154" y="23"/>
                  </a:cxn>
                  <a:cxn ang="0">
                    <a:pos x="353" y="148"/>
                  </a:cxn>
                  <a:cxn ang="0">
                    <a:pos x="177" y="188"/>
                  </a:cxn>
                  <a:cxn ang="0">
                    <a:pos x="171" y="194"/>
                  </a:cxn>
                  <a:cxn ang="0">
                    <a:pos x="12" y="256"/>
                  </a:cxn>
                  <a:cxn ang="0">
                    <a:pos x="6" y="262"/>
                  </a:cxn>
                  <a:cxn ang="0">
                    <a:pos x="12" y="268"/>
                  </a:cxn>
                  <a:cxn ang="0">
                    <a:pos x="17" y="273"/>
                  </a:cxn>
                  <a:cxn ang="0">
                    <a:pos x="165" y="262"/>
                  </a:cxn>
                  <a:cxn ang="0">
                    <a:pos x="228" y="216"/>
                  </a:cxn>
                  <a:cxn ang="0">
                    <a:pos x="625" y="319"/>
                  </a:cxn>
                  <a:cxn ang="0">
                    <a:pos x="716" y="319"/>
                  </a:cxn>
                  <a:cxn ang="0">
                    <a:pos x="722" y="313"/>
                  </a:cxn>
                  <a:cxn ang="0">
                    <a:pos x="716" y="308"/>
                  </a:cxn>
                  <a:cxn ang="0">
                    <a:pos x="711" y="302"/>
                  </a:cxn>
                  <a:cxn ang="0">
                    <a:pos x="387" y="68"/>
                  </a:cxn>
                  <a:cxn ang="0">
                    <a:pos x="381" y="62"/>
                  </a:cxn>
                  <a:cxn ang="0">
                    <a:pos x="375" y="57"/>
                  </a:cxn>
                  <a:cxn ang="0">
                    <a:pos x="370" y="62"/>
                  </a:cxn>
                </a:cxnLst>
                <a:rect l="0" t="0" r="r" b="b"/>
                <a:pathLst>
                  <a:path w="728" h="325">
                    <a:moveTo>
                      <a:pt x="165" y="5"/>
                    </a:moveTo>
                    <a:lnTo>
                      <a:pt x="211" y="17"/>
                    </a:lnTo>
                    <a:lnTo>
                      <a:pt x="211" y="17"/>
                    </a:lnTo>
                    <a:lnTo>
                      <a:pt x="216" y="17"/>
                    </a:lnTo>
                    <a:lnTo>
                      <a:pt x="216" y="17"/>
                    </a:lnTo>
                    <a:lnTo>
                      <a:pt x="216" y="17"/>
                    </a:lnTo>
                    <a:lnTo>
                      <a:pt x="216" y="17"/>
                    </a:lnTo>
                    <a:lnTo>
                      <a:pt x="353" y="114"/>
                    </a:lnTo>
                    <a:lnTo>
                      <a:pt x="358" y="62"/>
                    </a:lnTo>
                    <a:lnTo>
                      <a:pt x="358" y="62"/>
                    </a:lnTo>
                    <a:lnTo>
                      <a:pt x="358" y="62"/>
                    </a:lnTo>
                    <a:lnTo>
                      <a:pt x="358" y="62"/>
                    </a:lnTo>
                    <a:lnTo>
                      <a:pt x="358" y="62"/>
                    </a:lnTo>
                    <a:lnTo>
                      <a:pt x="364" y="57"/>
                    </a:lnTo>
                    <a:lnTo>
                      <a:pt x="364" y="57"/>
                    </a:lnTo>
                    <a:lnTo>
                      <a:pt x="364" y="57"/>
                    </a:lnTo>
                    <a:lnTo>
                      <a:pt x="364" y="57"/>
                    </a:lnTo>
                    <a:lnTo>
                      <a:pt x="364" y="57"/>
                    </a:lnTo>
                    <a:lnTo>
                      <a:pt x="370" y="57"/>
                    </a:lnTo>
                    <a:lnTo>
                      <a:pt x="370" y="51"/>
                    </a:lnTo>
                    <a:lnTo>
                      <a:pt x="370" y="51"/>
                    </a:lnTo>
                    <a:lnTo>
                      <a:pt x="370" y="51"/>
                    </a:lnTo>
                    <a:lnTo>
                      <a:pt x="370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81" y="51"/>
                    </a:lnTo>
                    <a:lnTo>
                      <a:pt x="381" y="51"/>
                    </a:lnTo>
                    <a:lnTo>
                      <a:pt x="381" y="51"/>
                    </a:lnTo>
                    <a:lnTo>
                      <a:pt x="381" y="51"/>
                    </a:lnTo>
                    <a:lnTo>
                      <a:pt x="381" y="51"/>
                    </a:lnTo>
                    <a:lnTo>
                      <a:pt x="387" y="51"/>
                    </a:lnTo>
                    <a:lnTo>
                      <a:pt x="387" y="51"/>
                    </a:lnTo>
                    <a:lnTo>
                      <a:pt x="387" y="57"/>
                    </a:lnTo>
                    <a:lnTo>
                      <a:pt x="387" y="57"/>
                    </a:lnTo>
                    <a:lnTo>
                      <a:pt x="387" y="57"/>
                    </a:lnTo>
                    <a:lnTo>
                      <a:pt x="387" y="57"/>
                    </a:lnTo>
                    <a:lnTo>
                      <a:pt x="387" y="57"/>
                    </a:lnTo>
                    <a:lnTo>
                      <a:pt x="392" y="57"/>
                    </a:lnTo>
                    <a:lnTo>
                      <a:pt x="392" y="57"/>
                    </a:lnTo>
                    <a:lnTo>
                      <a:pt x="392" y="62"/>
                    </a:lnTo>
                    <a:lnTo>
                      <a:pt x="392" y="62"/>
                    </a:lnTo>
                    <a:lnTo>
                      <a:pt x="392" y="62"/>
                    </a:lnTo>
                    <a:lnTo>
                      <a:pt x="392" y="62"/>
                    </a:lnTo>
                    <a:lnTo>
                      <a:pt x="392" y="62"/>
                    </a:lnTo>
                    <a:lnTo>
                      <a:pt x="392" y="68"/>
                    </a:lnTo>
                    <a:lnTo>
                      <a:pt x="392" y="68"/>
                    </a:lnTo>
                    <a:lnTo>
                      <a:pt x="392" y="68"/>
                    </a:lnTo>
                    <a:lnTo>
                      <a:pt x="392" y="68"/>
                    </a:lnTo>
                    <a:lnTo>
                      <a:pt x="392" y="68"/>
                    </a:lnTo>
                    <a:lnTo>
                      <a:pt x="381" y="148"/>
                    </a:lnTo>
                    <a:lnTo>
                      <a:pt x="375" y="194"/>
                    </a:lnTo>
                    <a:lnTo>
                      <a:pt x="631" y="290"/>
                    </a:lnTo>
                    <a:lnTo>
                      <a:pt x="711" y="296"/>
                    </a:lnTo>
                    <a:lnTo>
                      <a:pt x="711" y="296"/>
                    </a:lnTo>
                    <a:lnTo>
                      <a:pt x="716" y="296"/>
                    </a:lnTo>
                    <a:lnTo>
                      <a:pt x="716" y="296"/>
                    </a:lnTo>
                    <a:lnTo>
                      <a:pt x="716" y="296"/>
                    </a:lnTo>
                    <a:lnTo>
                      <a:pt x="716" y="296"/>
                    </a:lnTo>
                    <a:lnTo>
                      <a:pt x="716" y="296"/>
                    </a:lnTo>
                    <a:lnTo>
                      <a:pt x="716" y="296"/>
                    </a:lnTo>
                    <a:lnTo>
                      <a:pt x="722" y="296"/>
                    </a:lnTo>
                    <a:lnTo>
                      <a:pt x="722" y="296"/>
                    </a:lnTo>
                    <a:lnTo>
                      <a:pt x="722" y="296"/>
                    </a:lnTo>
                    <a:lnTo>
                      <a:pt x="722" y="296"/>
                    </a:lnTo>
                    <a:lnTo>
                      <a:pt x="722" y="302"/>
                    </a:lnTo>
                    <a:lnTo>
                      <a:pt x="728" y="302"/>
                    </a:lnTo>
                    <a:lnTo>
                      <a:pt x="728" y="302"/>
                    </a:lnTo>
                    <a:lnTo>
                      <a:pt x="728" y="302"/>
                    </a:lnTo>
                    <a:lnTo>
                      <a:pt x="728" y="302"/>
                    </a:lnTo>
                    <a:lnTo>
                      <a:pt x="728" y="308"/>
                    </a:lnTo>
                    <a:lnTo>
                      <a:pt x="728" y="308"/>
                    </a:lnTo>
                    <a:lnTo>
                      <a:pt x="728" y="308"/>
                    </a:lnTo>
                    <a:lnTo>
                      <a:pt x="728" y="308"/>
                    </a:lnTo>
                    <a:lnTo>
                      <a:pt x="728" y="308"/>
                    </a:lnTo>
                    <a:lnTo>
                      <a:pt x="728" y="313"/>
                    </a:lnTo>
                    <a:lnTo>
                      <a:pt x="728" y="313"/>
                    </a:lnTo>
                    <a:lnTo>
                      <a:pt x="728" y="313"/>
                    </a:lnTo>
                    <a:lnTo>
                      <a:pt x="728" y="313"/>
                    </a:lnTo>
                    <a:lnTo>
                      <a:pt x="728" y="313"/>
                    </a:lnTo>
                    <a:lnTo>
                      <a:pt x="728" y="319"/>
                    </a:lnTo>
                    <a:lnTo>
                      <a:pt x="728" y="319"/>
                    </a:lnTo>
                    <a:lnTo>
                      <a:pt x="728" y="319"/>
                    </a:lnTo>
                    <a:lnTo>
                      <a:pt x="728" y="319"/>
                    </a:lnTo>
                    <a:lnTo>
                      <a:pt x="722" y="319"/>
                    </a:lnTo>
                    <a:lnTo>
                      <a:pt x="722" y="319"/>
                    </a:lnTo>
                    <a:lnTo>
                      <a:pt x="722" y="319"/>
                    </a:lnTo>
                    <a:lnTo>
                      <a:pt x="722" y="325"/>
                    </a:lnTo>
                    <a:lnTo>
                      <a:pt x="722" y="325"/>
                    </a:lnTo>
                    <a:lnTo>
                      <a:pt x="722" y="325"/>
                    </a:lnTo>
                    <a:lnTo>
                      <a:pt x="722" y="325"/>
                    </a:lnTo>
                    <a:lnTo>
                      <a:pt x="716" y="325"/>
                    </a:lnTo>
                    <a:lnTo>
                      <a:pt x="716" y="325"/>
                    </a:lnTo>
                    <a:lnTo>
                      <a:pt x="716" y="325"/>
                    </a:lnTo>
                    <a:lnTo>
                      <a:pt x="716" y="325"/>
                    </a:lnTo>
                    <a:lnTo>
                      <a:pt x="716" y="325"/>
                    </a:lnTo>
                    <a:lnTo>
                      <a:pt x="711" y="325"/>
                    </a:lnTo>
                    <a:lnTo>
                      <a:pt x="711" y="325"/>
                    </a:lnTo>
                    <a:lnTo>
                      <a:pt x="625" y="325"/>
                    </a:lnTo>
                    <a:lnTo>
                      <a:pt x="625" y="325"/>
                    </a:lnTo>
                    <a:lnTo>
                      <a:pt x="625" y="325"/>
                    </a:lnTo>
                    <a:lnTo>
                      <a:pt x="620" y="325"/>
                    </a:lnTo>
                    <a:lnTo>
                      <a:pt x="620" y="325"/>
                    </a:lnTo>
                    <a:lnTo>
                      <a:pt x="620" y="325"/>
                    </a:lnTo>
                    <a:lnTo>
                      <a:pt x="353" y="222"/>
                    </a:lnTo>
                    <a:lnTo>
                      <a:pt x="228" y="228"/>
                    </a:lnTo>
                    <a:lnTo>
                      <a:pt x="228" y="228"/>
                    </a:lnTo>
                    <a:lnTo>
                      <a:pt x="228" y="228"/>
                    </a:lnTo>
                    <a:lnTo>
                      <a:pt x="228" y="228"/>
                    </a:lnTo>
                    <a:lnTo>
                      <a:pt x="228" y="228"/>
                    </a:lnTo>
                    <a:lnTo>
                      <a:pt x="222" y="228"/>
                    </a:lnTo>
                    <a:lnTo>
                      <a:pt x="188" y="216"/>
                    </a:lnTo>
                    <a:lnTo>
                      <a:pt x="171" y="262"/>
                    </a:lnTo>
                    <a:lnTo>
                      <a:pt x="171" y="262"/>
                    </a:lnTo>
                    <a:lnTo>
                      <a:pt x="171" y="262"/>
                    </a:lnTo>
                    <a:lnTo>
                      <a:pt x="171" y="262"/>
                    </a:lnTo>
                    <a:lnTo>
                      <a:pt x="171" y="262"/>
                    </a:lnTo>
                    <a:lnTo>
                      <a:pt x="171" y="262"/>
                    </a:lnTo>
                    <a:lnTo>
                      <a:pt x="171" y="268"/>
                    </a:lnTo>
                    <a:lnTo>
                      <a:pt x="171" y="268"/>
                    </a:lnTo>
                    <a:lnTo>
                      <a:pt x="165" y="268"/>
                    </a:lnTo>
                    <a:lnTo>
                      <a:pt x="165" y="268"/>
                    </a:lnTo>
                    <a:lnTo>
                      <a:pt x="165" y="268"/>
                    </a:lnTo>
                    <a:lnTo>
                      <a:pt x="165" y="268"/>
                    </a:lnTo>
                    <a:lnTo>
                      <a:pt x="165" y="268"/>
                    </a:lnTo>
                    <a:lnTo>
                      <a:pt x="165" y="268"/>
                    </a:lnTo>
                    <a:lnTo>
                      <a:pt x="159" y="268"/>
                    </a:lnTo>
                    <a:lnTo>
                      <a:pt x="159" y="268"/>
                    </a:lnTo>
                    <a:lnTo>
                      <a:pt x="159" y="268"/>
                    </a:lnTo>
                    <a:lnTo>
                      <a:pt x="159" y="268"/>
                    </a:lnTo>
                    <a:lnTo>
                      <a:pt x="17" y="279"/>
                    </a:lnTo>
                    <a:lnTo>
                      <a:pt x="17" y="279"/>
                    </a:lnTo>
                    <a:lnTo>
                      <a:pt x="17" y="279"/>
                    </a:lnTo>
                    <a:lnTo>
                      <a:pt x="12" y="279"/>
                    </a:lnTo>
                    <a:lnTo>
                      <a:pt x="12" y="279"/>
                    </a:lnTo>
                    <a:lnTo>
                      <a:pt x="12" y="279"/>
                    </a:lnTo>
                    <a:lnTo>
                      <a:pt x="12" y="279"/>
                    </a:lnTo>
                    <a:lnTo>
                      <a:pt x="12" y="279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6" y="273"/>
                    </a:lnTo>
                    <a:lnTo>
                      <a:pt x="6" y="273"/>
                    </a:lnTo>
                    <a:lnTo>
                      <a:pt x="6" y="273"/>
                    </a:lnTo>
                    <a:lnTo>
                      <a:pt x="6" y="273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6" y="251"/>
                    </a:lnTo>
                    <a:lnTo>
                      <a:pt x="6" y="251"/>
                    </a:lnTo>
                    <a:lnTo>
                      <a:pt x="6" y="251"/>
                    </a:lnTo>
                    <a:lnTo>
                      <a:pt x="6" y="251"/>
                    </a:lnTo>
                    <a:lnTo>
                      <a:pt x="6" y="251"/>
                    </a:lnTo>
                    <a:lnTo>
                      <a:pt x="12" y="251"/>
                    </a:lnTo>
                    <a:lnTo>
                      <a:pt x="12" y="251"/>
                    </a:lnTo>
                    <a:lnTo>
                      <a:pt x="12" y="245"/>
                    </a:lnTo>
                    <a:lnTo>
                      <a:pt x="12" y="245"/>
                    </a:lnTo>
                    <a:lnTo>
                      <a:pt x="12" y="245"/>
                    </a:lnTo>
                    <a:lnTo>
                      <a:pt x="17" y="245"/>
                    </a:lnTo>
                    <a:lnTo>
                      <a:pt x="148" y="239"/>
                    </a:lnTo>
                    <a:lnTo>
                      <a:pt x="165" y="194"/>
                    </a:lnTo>
                    <a:lnTo>
                      <a:pt x="165" y="194"/>
                    </a:lnTo>
                    <a:lnTo>
                      <a:pt x="165" y="194"/>
                    </a:lnTo>
                    <a:lnTo>
                      <a:pt x="165" y="188"/>
                    </a:lnTo>
                    <a:lnTo>
                      <a:pt x="165" y="188"/>
                    </a:lnTo>
                    <a:lnTo>
                      <a:pt x="165" y="188"/>
                    </a:lnTo>
                    <a:lnTo>
                      <a:pt x="165" y="188"/>
                    </a:lnTo>
                    <a:lnTo>
                      <a:pt x="171" y="188"/>
                    </a:lnTo>
                    <a:lnTo>
                      <a:pt x="171" y="188"/>
                    </a:lnTo>
                    <a:lnTo>
                      <a:pt x="171" y="182"/>
                    </a:lnTo>
                    <a:lnTo>
                      <a:pt x="171" y="182"/>
                    </a:lnTo>
                    <a:lnTo>
                      <a:pt x="171" y="182"/>
                    </a:lnTo>
                    <a:lnTo>
                      <a:pt x="171" y="182"/>
                    </a:lnTo>
                    <a:lnTo>
                      <a:pt x="177" y="182"/>
                    </a:lnTo>
                    <a:lnTo>
                      <a:pt x="177" y="182"/>
                    </a:lnTo>
                    <a:lnTo>
                      <a:pt x="177" y="182"/>
                    </a:lnTo>
                    <a:lnTo>
                      <a:pt x="177" y="182"/>
                    </a:lnTo>
                    <a:lnTo>
                      <a:pt x="177" y="182"/>
                    </a:lnTo>
                    <a:lnTo>
                      <a:pt x="182" y="182"/>
                    </a:lnTo>
                    <a:lnTo>
                      <a:pt x="182" y="182"/>
                    </a:lnTo>
                    <a:lnTo>
                      <a:pt x="182" y="182"/>
                    </a:lnTo>
                    <a:lnTo>
                      <a:pt x="182" y="182"/>
                    </a:lnTo>
                    <a:lnTo>
                      <a:pt x="182" y="182"/>
                    </a:lnTo>
                    <a:lnTo>
                      <a:pt x="233" y="194"/>
                    </a:lnTo>
                    <a:lnTo>
                      <a:pt x="341" y="188"/>
                    </a:lnTo>
                    <a:lnTo>
                      <a:pt x="347" y="154"/>
                    </a:lnTo>
                    <a:lnTo>
                      <a:pt x="199" y="45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2" y="28"/>
                    </a:lnTo>
                    <a:lnTo>
                      <a:pt x="142" y="28"/>
                    </a:lnTo>
                    <a:lnTo>
                      <a:pt x="142" y="28"/>
                    </a:lnTo>
                    <a:lnTo>
                      <a:pt x="142" y="23"/>
                    </a:lnTo>
                    <a:lnTo>
                      <a:pt x="142" y="23"/>
                    </a:lnTo>
                    <a:lnTo>
                      <a:pt x="142" y="23"/>
                    </a:lnTo>
                    <a:lnTo>
                      <a:pt x="142" y="23"/>
                    </a:lnTo>
                    <a:lnTo>
                      <a:pt x="142" y="23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2" y="11"/>
                    </a:lnTo>
                    <a:lnTo>
                      <a:pt x="142" y="11"/>
                    </a:lnTo>
                    <a:lnTo>
                      <a:pt x="142" y="11"/>
                    </a:lnTo>
                    <a:lnTo>
                      <a:pt x="142" y="11"/>
                    </a:lnTo>
                    <a:lnTo>
                      <a:pt x="148" y="11"/>
                    </a:lnTo>
                    <a:lnTo>
                      <a:pt x="148" y="5"/>
                    </a:lnTo>
                    <a:lnTo>
                      <a:pt x="148" y="5"/>
                    </a:lnTo>
                    <a:lnTo>
                      <a:pt x="148" y="5"/>
                    </a:lnTo>
                    <a:lnTo>
                      <a:pt x="148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5"/>
                    </a:lnTo>
                    <a:lnTo>
                      <a:pt x="165" y="5"/>
                    </a:lnTo>
                    <a:close/>
                    <a:moveTo>
                      <a:pt x="211" y="23"/>
                    </a:moveTo>
                    <a:lnTo>
                      <a:pt x="211" y="23"/>
                    </a:lnTo>
                    <a:lnTo>
                      <a:pt x="211" y="23"/>
                    </a:lnTo>
                    <a:lnTo>
                      <a:pt x="211" y="23"/>
                    </a:lnTo>
                    <a:lnTo>
                      <a:pt x="211" y="23"/>
                    </a:lnTo>
                    <a:lnTo>
                      <a:pt x="159" y="11"/>
                    </a:lnTo>
                    <a:lnTo>
                      <a:pt x="159" y="11"/>
                    </a:lnTo>
                    <a:lnTo>
                      <a:pt x="159" y="11"/>
                    </a:lnTo>
                    <a:lnTo>
                      <a:pt x="159" y="11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54" y="17"/>
                    </a:lnTo>
                    <a:lnTo>
                      <a:pt x="154" y="17"/>
                    </a:lnTo>
                    <a:lnTo>
                      <a:pt x="154" y="17"/>
                    </a:lnTo>
                    <a:lnTo>
                      <a:pt x="154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23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9" y="28"/>
                    </a:lnTo>
                    <a:lnTo>
                      <a:pt x="205" y="40"/>
                    </a:lnTo>
                    <a:lnTo>
                      <a:pt x="353" y="148"/>
                    </a:lnTo>
                    <a:lnTo>
                      <a:pt x="353" y="194"/>
                    </a:lnTo>
                    <a:lnTo>
                      <a:pt x="228" y="205"/>
                    </a:lnTo>
                    <a:lnTo>
                      <a:pt x="182" y="188"/>
                    </a:lnTo>
                    <a:lnTo>
                      <a:pt x="182" y="188"/>
                    </a:lnTo>
                    <a:lnTo>
                      <a:pt x="182" y="188"/>
                    </a:lnTo>
                    <a:lnTo>
                      <a:pt x="177" y="188"/>
                    </a:lnTo>
                    <a:lnTo>
                      <a:pt x="177" y="188"/>
                    </a:lnTo>
                    <a:lnTo>
                      <a:pt x="177" y="188"/>
                    </a:lnTo>
                    <a:lnTo>
                      <a:pt x="177" y="194"/>
                    </a:lnTo>
                    <a:lnTo>
                      <a:pt x="177" y="194"/>
                    </a:lnTo>
                    <a:lnTo>
                      <a:pt x="177" y="194"/>
                    </a:lnTo>
                    <a:lnTo>
                      <a:pt x="171" y="194"/>
                    </a:lnTo>
                    <a:lnTo>
                      <a:pt x="171" y="194"/>
                    </a:lnTo>
                    <a:lnTo>
                      <a:pt x="171" y="194"/>
                    </a:lnTo>
                    <a:lnTo>
                      <a:pt x="154" y="245"/>
                    </a:lnTo>
                    <a:lnTo>
                      <a:pt x="17" y="256"/>
                    </a:lnTo>
                    <a:lnTo>
                      <a:pt x="17" y="256"/>
                    </a:lnTo>
                    <a:lnTo>
                      <a:pt x="12" y="256"/>
                    </a:lnTo>
                    <a:lnTo>
                      <a:pt x="12" y="256"/>
                    </a:lnTo>
                    <a:lnTo>
                      <a:pt x="12" y="256"/>
                    </a:lnTo>
                    <a:lnTo>
                      <a:pt x="12" y="256"/>
                    </a:lnTo>
                    <a:lnTo>
                      <a:pt x="12" y="256"/>
                    </a:lnTo>
                    <a:lnTo>
                      <a:pt x="12" y="256"/>
                    </a:lnTo>
                    <a:lnTo>
                      <a:pt x="12" y="256"/>
                    </a:lnTo>
                    <a:lnTo>
                      <a:pt x="12" y="262"/>
                    </a:lnTo>
                    <a:lnTo>
                      <a:pt x="6" y="262"/>
                    </a:lnTo>
                    <a:lnTo>
                      <a:pt x="6" y="262"/>
                    </a:lnTo>
                    <a:lnTo>
                      <a:pt x="6" y="262"/>
                    </a:lnTo>
                    <a:lnTo>
                      <a:pt x="6" y="262"/>
                    </a:lnTo>
                    <a:lnTo>
                      <a:pt x="6" y="268"/>
                    </a:lnTo>
                    <a:lnTo>
                      <a:pt x="6" y="268"/>
                    </a:lnTo>
                    <a:lnTo>
                      <a:pt x="12" y="268"/>
                    </a:lnTo>
                    <a:lnTo>
                      <a:pt x="12" y="268"/>
                    </a:lnTo>
                    <a:lnTo>
                      <a:pt x="12" y="268"/>
                    </a:lnTo>
                    <a:lnTo>
                      <a:pt x="12" y="268"/>
                    </a:lnTo>
                    <a:lnTo>
                      <a:pt x="12" y="268"/>
                    </a:lnTo>
                    <a:lnTo>
                      <a:pt x="12" y="273"/>
                    </a:lnTo>
                    <a:lnTo>
                      <a:pt x="12" y="273"/>
                    </a:lnTo>
                    <a:lnTo>
                      <a:pt x="12" y="273"/>
                    </a:lnTo>
                    <a:lnTo>
                      <a:pt x="17" y="273"/>
                    </a:lnTo>
                    <a:lnTo>
                      <a:pt x="17" y="273"/>
                    </a:lnTo>
                    <a:lnTo>
                      <a:pt x="17" y="273"/>
                    </a:lnTo>
                    <a:lnTo>
                      <a:pt x="17" y="273"/>
                    </a:lnTo>
                    <a:lnTo>
                      <a:pt x="159" y="262"/>
                    </a:lnTo>
                    <a:lnTo>
                      <a:pt x="159" y="262"/>
                    </a:lnTo>
                    <a:lnTo>
                      <a:pt x="159" y="262"/>
                    </a:lnTo>
                    <a:lnTo>
                      <a:pt x="159" y="262"/>
                    </a:lnTo>
                    <a:lnTo>
                      <a:pt x="159" y="262"/>
                    </a:lnTo>
                    <a:lnTo>
                      <a:pt x="165" y="262"/>
                    </a:lnTo>
                    <a:lnTo>
                      <a:pt x="165" y="262"/>
                    </a:lnTo>
                    <a:lnTo>
                      <a:pt x="165" y="262"/>
                    </a:lnTo>
                    <a:lnTo>
                      <a:pt x="165" y="256"/>
                    </a:lnTo>
                    <a:lnTo>
                      <a:pt x="165" y="256"/>
                    </a:lnTo>
                    <a:lnTo>
                      <a:pt x="165" y="256"/>
                    </a:lnTo>
                    <a:lnTo>
                      <a:pt x="182" y="211"/>
                    </a:lnTo>
                    <a:lnTo>
                      <a:pt x="228" y="216"/>
                    </a:lnTo>
                    <a:lnTo>
                      <a:pt x="228" y="216"/>
                    </a:lnTo>
                    <a:lnTo>
                      <a:pt x="228" y="216"/>
                    </a:lnTo>
                    <a:lnTo>
                      <a:pt x="353" y="211"/>
                    </a:lnTo>
                    <a:lnTo>
                      <a:pt x="353" y="211"/>
                    </a:lnTo>
                    <a:lnTo>
                      <a:pt x="358" y="211"/>
                    </a:lnTo>
                    <a:lnTo>
                      <a:pt x="620" y="319"/>
                    </a:lnTo>
                    <a:lnTo>
                      <a:pt x="625" y="319"/>
                    </a:lnTo>
                    <a:lnTo>
                      <a:pt x="625" y="319"/>
                    </a:lnTo>
                    <a:lnTo>
                      <a:pt x="625" y="319"/>
                    </a:lnTo>
                    <a:lnTo>
                      <a:pt x="711" y="319"/>
                    </a:lnTo>
                    <a:lnTo>
                      <a:pt x="711" y="319"/>
                    </a:lnTo>
                    <a:lnTo>
                      <a:pt x="716" y="319"/>
                    </a:lnTo>
                    <a:lnTo>
                      <a:pt x="716" y="319"/>
                    </a:lnTo>
                    <a:lnTo>
                      <a:pt x="716" y="319"/>
                    </a:lnTo>
                    <a:lnTo>
                      <a:pt x="716" y="319"/>
                    </a:lnTo>
                    <a:lnTo>
                      <a:pt x="716" y="313"/>
                    </a:lnTo>
                    <a:lnTo>
                      <a:pt x="716" y="313"/>
                    </a:lnTo>
                    <a:lnTo>
                      <a:pt x="716" y="313"/>
                    </a:lnTo>
                    <a:lnTo>
                      <a:pt x="716" y="313"/>
                    </a:lnTo>
                    <a:lnTo>
                      <a:pt x="722" y="313"/>
                    </a:lnTo>
                    <a:lnTo>
                      <a:pt x="722" y="313"/>
                    </a:lnTo>
                    <a:lnTo>
                      <a:pt x="722" y="313"/>
                    </a:lnTo>
                    <a:lnTo>
                      <a:pt x="722" y="308"/>
                    </a:lnTo>
                    <a:lnTo>
                      <a:pt x="722" y="308"/>
                    </a:lnTo>
                    <a:lnTo>
                      <a:pt x="722" y="308"/>
                    </a:lnTo>
                    <a:lnTo>
                      <a:pt x="722" y="308"/>
                    </a:lnTo>
                    <a:lnTo>
                      <a:pt x="716" y="308"/>
                    </a:lnTo>
                    <a:lnTo>
                      <a:pt x="716" y="308"/>
                    </a:lnTo>
                    <a:lnTo>
                      <a:pt x="716" y="302"/>
                    </a:lnTo>
                    <a:lnTo>
                      <a:pt x="716" y="302"/>
                    </a:lnTo>
                    <a:lnTo>
                      <a:pt x="716" y="302"/>
                    </a:lnTo>
                    <a:lnTo>
                      <a:pt x="716" y="302"/>
                    </a:lnTo>
                    <a:lnTo>
                      <a:pt x="716" y="302"/>
                    </a:lnTo>
                    <a:lnTo>
                      <a:pt x="711" y="302"/>
                    </a:lnTo>
                    <a:lnTo>
                      <a:pt x="711" y="302"/>
                    </a:lnTo>
                    <a:lnTo>
                      <a:pt x="625" y="302"/>
                    </a:lnTo>
                    <a:lnTo>
                      <a:pt x="370" y="199"/>
                    </a:lnTo>
                    <a:lnTo>
                      <a:pt x="370" y="148"/>
                    </a:lnTo>
                    <a:lnTo>
                      <a:pt x="387" y="68"/>
                    </a:lnTo>
                    <a:lnTo>
                      <a:pt x="387" y="68"/>
                    </a:lnTo>
                    <a:lnTo>
                      <a:pt x="387" y="68"/>
                    </a:lnTo>
                    <a:lnTo>
                      <a:pt x="387" y="68"/>
                    </a:lnTo>
                    <a:lnTo>
                      <a:pt x="387" y="68"/>
                    </a:lnTo>
                    <a:lnTo>
                      <a:pt x="387" y="62"/>
                    </a:lnTo>
                    <a:lnTo>
                      <a:pt x="387" y="62"/>
                    </a:lnTo>
                    <a:lnTo>
                      <a:pt x="381" y="62"/>
                    </a:lnTo>
                    <a:lnTo>
                      <a:pt x="381" y="62"/>
                    </a:lnTo>
                    <a:lnTo>
                      <a:pt x="381" y="62"/>
                    </a:lnTo>
                    <a:lnTo>
                      <a:pt x="381" y="62"/>
                    </a:lnTo>
                    <a:lnTo>
                      <a:pt x="381" y="62"/>
                    </a:lnTo>
                    <a:lnTo>
                      <a:pt x="381" y="62"/>
                    </a:lnTo>
                    <a:lnTo>
                      <a:pt x="381" y="62"/>
                    </a:lnTo>
                    <a:lnTo>
                      <a:pt x="381" y="62"/>
                    </a:lnTo>
                    <a:lnTo>
                      <a:pt x="381" y="57"/>
                    </a:lnTo>
                    <a:lnTo>
                      <a:pt x="375" y="57"/>
                    </a:lnTo>
                    <a:lnTo>
                      <a:pt x="375" y="57"/>
                    </a:lnTo>
                    <a:lnTo>
                      <a:pt x="375" y="57"/>
                    </a:lnTo>
                    <a:lnTo>
                      <a:pt x="375" y="62"/>
                    </a:lnTo>
                    <a:lnTo>
                      <a:pt x="375" y="62"/>
                    </a:lnTo>
                    <a:lnTo>
                      <a:pt x="375" y="62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70" y="68"/>
                    </a:lnTo>
                    <a:lnTo>
                      <a:pt x="358" y="131"/>
                    </a:lnTo>
                    <a:lnTo>
                      <a:pt x="211" y="23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987" name="Freeform 59"/>
              <p:cNvSpPr>
                <a:spLocks noEditPoints="1"/>
              </p:cNvSpPr>
              <p:nvPr/>
            </p:nvSpPr>
            <p:spPr bwMode="auto">
              <a:xfrm>
                <a:off x="4512" y="2160"/>
                <a:ext cx="750" cy="342"/>
              </a:xfrm>
              <a:custGeom>
                <a:avLst/>
                <a:gdLst/>
                <a:ahLst/>
                <a:cxnLst>
                  <a:cxn ang="0">
                    <a:pos x="364" y="68"/>
                  </a:cxn>
                  <a:cxn ang="0">
                    <a:pos x="369" y="57"/>
                  </a:cxn>
                  <a:cxn ang="0">
                    <a:pos x="381" y="51"/>
                  </a:cxn>
                  <a:cxn ang="0">
                    <a:pos x="398" y="51"/>
                  </a:cxn>
                  <a:cxn ang="0">
                    <a:pos x="409" y="57"/>
                  </a:cxn>
                  <a:cxn ang="0">
                    <a:pos x="415" y="74"/>
                  </a:cxn>
                  <a:cxn ang="0">
                    <a:pos x="722" y="291"/>
                  </a:cxn>
                  <a:cxn ang="0">
                    <a:pos x="739" y="296"/>
                  </a:cxn>
                  <a:cxn ang="0">
                    <a:pos x="744" y="308"/>
                  </a:cxn>
                  <a:cxn ang="0">
                    <a:pos x="744" y="325"/>
                  </a:cxn>
                  <a:cxn ang="0">
                    <a:pos x="739" y="336"/>
                  </a:cxn>
                  <a:cxn ang="0">
                    <a:pos x="727" y="342"/>
                  </a:cxn>
                  <a:cxn ang="0">
                    <a:pos x="625" y="336"/>
                  </a:cxn>
                  <a:cxn ang="0">
                    <a:pos x="193" y="268"/>
                  </a:cxn>
                  <a:cxn ang="0">
                    <a:pos x="182" y="279"/>
                  </a:cxn>
                  <a:cxn ang="0">
                    <a:pos x="28" y="296"/>
                  </a:cxn>
                  <a:cxn ang="0">
                    <a:pos x="17" y="291"/>
                  </a:cxn>
                  <a:cxn ang="0">
                    <a:pos x="6" y="279"/>
                  </a:cxn>
                  <a:cxn ang="0">
                    <a:pos x="6" y="268"/>
                  </a:cxn>
                  <a:cxn ang="0">
                    <a:pos x="11" y="251"/>
                  </a:cxn>
                  <a:cxn ang="0">
                    <a:pos x="23" y="245"/>
                  </a:cxn>
                  <a:cxn ang="0">
                    <a:pos x="170" y="188"/>
                  </a:cxn>
                  <a:cxn ang="0">
                    <a:pos x="182" y="182"/>
                  </a:cxn>
                  <a:cxn ang="0">
                    <a:pos x="199" y="182"/>
                  </a:cxn>
                  <a:cxn ang="0">
                    <a:pos x="159" y="46"/>
                  </a:cxn>
                  <a:cxn ang="0">
                    <a:pos x="148" y="34"/>
                  </a:cxn>
                  <a:cxn ang="0">
                    <a:pos x="148" y="23"/>
                  </a:cxn>
                  <a:cxn ang="0">
                    <a:pos x="153" y="6"/>
                  </a:cxn>
                  <a:cxn ang="0">
                    <a:pos x="165" y="0"/>
                  </a:cxn>
                  <a:cxn ang="0">
                    <a:pos x="176" y="11"/>
                  </a:cxn>
                  <a:cxn ang="0">
                    <a:pos x="165" y="11"/>
                  </a:cxn>
                  <a:cxn ang="0">
                    <a:pos x="153" y="17"/>
                  </a:cxn>
                  <a:cxn ang="0">
                    <a:pos x="153" y="29"/>
                  </a:cxn>
                  <a:cxn ang="0">
                    <a:pos x="159" y="40"/>
                  </a:cxn>
                  <a:cxn ang="0">
                    <a:pos x="358" y="160"/>
                  </a:cxn>
                  <a:cxn ang="0">
                    <a:pos x="188" y="188"/>
                  </a:cxn>
                  <a:cxn ang="0">
                    <a:pos x="182" y="194"/>
                  </a:cxn>
                  <a:cxn ang="0">
                    <a:pos x="28" y="251"/>
                  </a:cxn>
                  <a:cxn ang="0">
                    <a:pos x="17" y="257"/>
                  </a:cxn>
                  <a:cxn ang="0">
                    <a:pos x="11" y="268"/>
                  </a:cxn>
                  <a:cxn ang="0">
                    <a:pos x="11" y="279"/>
                  </a:cxn>
                  <a:cxn ang="0">
                    <a:pos x="23" y="285"/>
                  </a:cxn>
                  <a:cxn ang="0">
                    <a:pos x="170" y="274"/>
                  </a:cxn>
                  <a:cxn ang="0">
                    <a:pos x="182" y="274"/>
                  </a:cxn>
                  <a:cxn ang="0">
                    <a:pos x="239" y="234"/>
                  </a:cxn>
                  <a:cxn ang="0">
                    <a:pos x="636" y="331"/>
                  </a:cxn>
                  <a:cxn ang="0">
                    <a:pos x="727" y="331"/>
                  </a:cxn>
                  <a:cxn ang="0">
                    <a:pos x="739" y="325"/>
                  </a:cxn>
                  <a:cxn ang="0">
                    <a:pos x="739" y="314"/>
                  </a:cxn>
                  <a:cxn ang="0">
                    <a:pos x="733" y="302"/>
                  </a:cxn>
                  <a:cxn ang="0">
                    <a:pos x="727" y="302"/>
                  </a:cxn>
                  <a:cxn ang="0">
                    <a:pos x="403" y="74"/>
                  </a:cxn>
                  <a:cxn ang="0">
                    <a:pos x="398" y="63"/>
                  </a:cxn>
                  <a:cxn ang="0">
                    <a:pos x="392" y="57"/>
                  </a:cxn>
                  <a:cxn ang="0">
                    <a:pos x="381" y="57"/>
                  </a:cxn>
                  <a:cxn ang="0">
                    <a:pos x="369" y="68"/>
                  </a:cxn>
                  <a:cxn ang="0">
                    <a:pos x="227" y="23"/>
                  </a:cxn>
                </a:cxnLst>
                <a:rect l="0" t="0" r="r" b="b"/>
                <a:pathLst>
                  <a:path w="750" h="342">
                    <a:moveTo>
                      <a:pt x="176" y="0"/>
                    </a:moveTo>
                    <a:lnTo>
                      <a:pt x="227" y="11"/>
                    </a:lnTo>
                    <a:lnTo>
                      <a:pt x="227" y="11"/>
                    </a:lnTo>
                    <a:lnTo>
                      <a:pt x="227" y="11"/>
                    </a:lnTo>
                    <a:lnTo>
                      <a:pt x="227" y="11"/>
                    </a:lnTo>
                    <a:lnTo>
                      <a:pt x="233" y="17"/>
                    </a:lnTo>
                    <a:lnTo>
                      <a:pt x="233" y="17"/>
                    </a:lnTo>
                    <a:lnTo>
                      <a:pt x="358" y="108"/>
                    </a:lnTo>
                    <a:lnTo>
                      <a:pt x="364" y="68"/>
                    </a:lnTo>
                    <a:lnTo>
                      <a:pt x="364" y="68"/>
                    </a:lnTo>
                    <a:lnTo>
                      <a:pt x="364" y="68"/>
                    </a:lnTo>
                    <a:lnTo>
                      <a:pt x="364" y="68"/>
                    </a:lnTo>
                    <a:lnTo>
                      <a:pt x="364" y="63"/>
                    </a:lnTo>
                    <a:lnTo>
                      <a:pt x="364" y="63"/>
                    </a:lnTo>
                    <a:lnTo>
                      <a:pt x="364" y="63"/>
                    </a:lnTo>
                    <a:lnTo>
                      <a:pt x="364" y="63"/>
                    </a:lnTo>
                    <a:lnTo>
                      <a:pt x="369" y="57"/>
                    </a:lnTo>
                    <a:lnTo>
                      <a:pt x="369" y="57"/>
                    </a:lnTo>
                    <a:lnTo>
                      <a:pt x="369" y="57"/>
                    </a:lnTo>
                    <a:lnTo>
                      <a:pt x="369" y="51"/>
                    </a:lnTo>
                    <a:lnTo>
                      <a:pt x="369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75" y="51"/>
                    </a:lnTo>
                    <a:lnTo>
                      <a:pt x="381" y="51"/>
                    </a:lnTo>
                    <a:lnTo>
                      <a:pt x="381" y="51"/>
                    </a:lnTo>
                    <a:lnTo>
                      <a:pt x="381" y="51"/>
                    </a:lnTo>
                    <a:lnTo>
                      <a:pt x="381" y="46"/>
                    </a:lnTo>
                    <a:lnTo>
                      <a:pt x="386" y="46"/>
                    </a:lnTo>
                    <a:lnTo>
                      <a:pt x="386" y="46"/>
                    </a:lnTo>
                    <a:lnTo>
                      <a:pt x="386" y="46"/>
                    </a:lnTo>
                    <a:lnTo>
                      <a:pt x="392" y="46"/>
                    </a:lnTo>
                    <a:lnTo>
                      <a:pt x="392" y="46"/>
                    </a:lnTo>
                    <a:lnTo>
                      <a:pt x="392" y="46"/>
                    </a:lnTo>
                    <a:lnTo>
                      <a:pt x="392" y="51"/>
                    </a:lnTo>
                    <a:lnTo>
                      <a:pt x="398" y="51"/>
                    </a:lnTo>
                    <a:lnTo>
                      <a:pt x="398" y="51"/>
                    </a:lnTo>
                    <a:lnTo>
                      <a:pt x="398" y="51"/>
                    </a:lnTo>
                    <a:lnTo>
                      <a:pt x="398" y="51"/>
                    </a:lnTo>
                    <a:lnTo>
                      <a:pt x="403" y="51"/>
                    </a:lnTo>
                    <a:lnTo>
                      <a:pt x="403" y="51"/>
                    </a:lnTo>
                    <a:lnTo>
                      <a:pt x="403" y="51"/>
                    </a:lnTo>
                    <a:lnTo>
                      <a:pt x="403" y="57"/>
                    </a:lnTo>
                    <a:lnTo>
                      <a:pt x="409" y="57"/>
                    </a:lnTo>
                    <a:lnTo>
                      <a:pt x="409" y="57"/>
                    </a:lnTo>
                    <a:lnTo>
                      <a:pt x="409" y="63"/>
                    </a:lnTo>
                    <a:lnTo>
                      <a:pt x="409" y="63"/>
                    </a:lnTo>
                    <a:lnTo>
                      <a:pt x="409" y="63"/>
                    </a:lnTo>
                    <a:lnTo>
                      <a:pt x="409" y="63"/>
                    </a:lnTo>
                    <a:lnTo>
                      <a:pt x="409" y="68"/>
                    </a:lnTo>
                    <a:lnTo>
                      <a:pt x="409" y="68"/>
                    </a:lnTo>
                    <a:lnTo>
                      <a:pt x="415" y="68"/>
                    </a:lnTo>
                    <a:lnTo>
                      <a:pt x="415" y="68"/>
                    </a:lnTo>
                    <a:lnTo>
                      <a:pt x="415" y="74"/>
                    </a:lnTo>
                    <a:lnTo>
                      <a:pt x="415" y="74"/>
                    </a:lnTo>
                    <a:lnTo>
                      <a:pt x="415" y="74"/>
                    </a:lnTo>
                    <a:lnTo>
                      <a:pt x="415" y="74"/>
                    </a:lnTo>
                    <a:lnTo>
                      <a:pt x="415" y="80"/>
                    </a:lnTo>
                    <a:lnTo>
                      <a:pt x="398" y="154"/>
                    </a:lnTo>
                    <a:lnTo>
                      <a:pt x="398" y="194"/>
                    </a:lnTo>
                    <a:lnTo>
                      <a:pt x="642" y="291"/>
                    </a:lnTo>
                    <a:lnTo>
                      <a:pt x="722" y="291"/>
                    </a:lnTo>
                    <a:lnTo>
                      <a:pt x="722" y="291"/>
                    </a:lnTo>
                    <a:lnTo>
                      <a:pt x="727" y="291"/>
                    </a:lnTo>
                    <a:lnTo>
                      <a:pt x="727" y="291"/>
                    </a:lnTo>
                    <a:lnTo>
                      <a:pt x="727" y="291"/>
                    </a:lnTo>
                    <a:lnTo>
                      <a:pt x="733" y="291"/>
                    </a:lnTo>
                    <a:lnTo>
                      <a:pt x="733" y="291"/>
                    </a:lnTo>
                    <a:lnTo>
                      <a:pt x="733" y="296"/>
                    </a:lnTo>
                    <a:lnTo>
                      <a:pt x="733" y="296"/>
                    </a:lnTo>
                    <a:lnTo>
                      <a:pt x="739" y="296"/>
                    </a:lnTo>
                    <a:lnTo>
                      <a:pt x="739" y="296"/>
                    </a:lnTo>
                    <a:lnTo>
                      <a:pt x="739" y="296"/>
                    </a:lnTo>
                    <a:lnTo>
                      <a:pt x="739" y="296"/>
                    </a:lnTo>
                    <a:lnTo>
                      <a:pt x="739" y="302"/>
                    </a:lnTo>
                    <a:lnTo>
                      <a:pt x="744" y="302"/>
                    </a:lnTo>
                    <a:lnTo>
                      <a:pt x="744" y="302"/>
                    </a:lnTo>
                    <a:lnTo>
                      <a:pt x="744" y="302"/>
                    </a:lnTo>
                    <a:lnTo>
                      <a:pt x="744" y="308"/>
                    </a:lnTo>
                    <a:lnTo>
                      <a:pt x="744" y="308"/>
                    </a:lnTo>
                    <a:lnTo>
                      <a:pt x="744" y="308"/>
                    </a:lnTo>
                    <a:lnTo>
                      <a:pt x="744" y="308"/>
                    </a:lnTo>
                    <a:lnTo>
                      <a:pt x="744" y="314"/>
                    </a:lnTo>
                    <a:lnTo>
                      <a:pt x="744" y="314"/>
                    </a:lnTo>
                    <a:lnTo>
                      <a:pt x="750" y="314"/>
                    </a:lnTo>
                    <a:lnTo>
                      <a:pt x="750" y="314"/>
                    </a:lnTo>
                    <a:lnTo>
                      <a:pt x="750" y="319"/>
                    </a:lnTo>
                    <a:lnTo>
                      <a:pt x="744" y="319"/>
                    </a:lnTo>
                    <a:lnTo>
                      <a:pt x="744" y="319"/>
                    </a:lnTo>
                    <a:lnTo>
                      <a:pt x="744" y="325"/>
                    </a:lnTo>
                    <a:lnTo>
                      <a:pt x="744" y="325"/>
                    </a:lnTo>
                    <a:lnTo>
                      <a:pt x="744" y="325"/>
                    </a:lnTo>
                    <a:lnTo>
                      <a:pt x="744" y="325"/>
                    </a:lnTo>
                    <a:lnTo>
                      <a:pt x="744" y="331"/>
                    </a:lnTo>
                    <a:lnTo>
                      <a:pt x="744" y="331"/>
                    </a:lnTo>
                    <a:lnTo>
                      <a:pt x="744" y="331"/>
                    </a:lnTo>
                    <a:lnTo>
                      <a:pt x="739" y="331"/>
                    </a:lnTo>
                    <a:lnTo>
                      <a:pt x="739" y="336"/>
                    </a:lnTo>
                    <a:lnTo>
                      <a:pt x="739" y="336"/>
                    </a:lnTo>
                    <a:lnTo>
                      <a:pt x="739" y="336"/>
                    </a:lnTo>
                    <a:lnTo>
                      <a:pt x="739" y="336"/>
                    </a:lnTo>
                    <a:lnTo>
                      <a:pt x="733" y="336"/>
                    </a:lnTo>
                    <a:lnTo>
                      <a:pt x="733" y="336"/>
                    </a:lnTo>
                    <a:lnTo>
                      <a:pt x="733" y="336"/>
                    </a:lnTo>
                    <a:lnTo>
                      <a:pt x="733" y="342"/>
                    </a:lnTo>
                    <a:lnTo>
                      <a:pt x="727" y="342"/>
                    </a:lnTo>
                    <a:lnTo>
                      <a:pt x="727" y="342"/>
                    </a:lnTo>
                    <a:lnTo>
                      <a:pt x="727" y="342"/>
                    </a:lnTo>
                    <a:lnTo>
                      <a:pt x="722" y="342"/>
                    </a:lnTo>
                    <a:lnTo>
                      <a:pt x="722" y="342"/>
                    </a:lnTo>
                    <a:lnTo>
                      <a:pt x="636" y="342"/>
                    </a:lnTo>
                    <a:lnTo>
                      <a:pt x="636" y="342"/>
                    </a:lnTo>
                    <a:lnTo>
                      <a:pt x="631" y="342"/>
                    </a:lnTo>
                    <a:lnTo>
                      <a:pt x="631" y="342"/>
                    </a:lnTo>
                    <a:lnTo>
                      <a:pt x="631" y="342"/>
                    </a:lnTo>
                    <a:lnTo>
                      <a:pt x="631" y="336"/>
                    </a:lnTo>
                    <a:lnTo>
                      <a:pt x="625" y="336"/>
                    </a:lnTo>
                    <a:lnTo>
                      <a:pt x="364" y="234"/>
                    </a:lnTo>
                    <a:lnTo>
                      <a:pt x="239" y="239"/>
                    </a:lnTo>
                    <a:lnTo>
                      <a:pt x="239" y="239"/>
                    </a:lnTo>
                    <a:lnTo>
                      <a:pt x="239" y="239"/>
                    </a:lnTo>
                    <a:lnTo>
                      <a:pt x="239" y="239"/>
                    </a:lnTo>
                    <a:lnTo>
                      <a:pt x="233" y="239"/>
                    </a:lnTo>
                    <a:lnTo>
                      <a:pt x="233" y="239"/>
                    </a:lnTo>
                    <a:lnTo>
                      <a:pt x="205" y="234"/>
                    </a:lnTo>
                    <a:lnTo>
                      <a:pt x="193" y="268"/>
                    </a:lnTo>
                    <a:lnTo>
                      <a:pt x="193" y="268"/>
                    </a:lnTo>
                    <a:lnTo>
                      <a:pt x="188" y="274"/>
                    </a:lnTo>
                    <a:lnTo>
                      <a:pt x="188" y="274"/>
                    </a:lnTo>
                    <a:lnTo>
                      <a:pt x="188" y="274"/>
                    </a:lnTo>
                    <a:lnTo>
                      <a:pt x="188" y="274"/>
                    </a:lnTo>
                    <a:lnTo>
                      <a:pt x="188" y="279"/>
                    </a:lnTo>
                    <a:lnTo>
                      <a:pt x="188" y="279"/>
                    </a:lnTo>
                    <a:lnTo>
                      <a:pt x="182" y="279"/>
                    </a:lnTo>
                    <a:lnTo>
                      <a:pt x="182" y="279"/>
                    </a:lnTo>
                    <a:lnTo>
                      <a:pt x="182" y="279"/>
                    </a:lnTo>
                    <a:lnTo>
                      <a:pt x="182" y="279"/>
                    </a:lnTo>
                    <a:lnTo>
                      <a:pt x="176" y="285"/>
                    </a:lnTo>
                    <a:lnTo>
                      <a:pt x="176" y="285"/>
                    </a:lnTo>
                    <a:lnTo>
                      <a:pt x="176" y="285"/>
                    </a:lnTo>
                    <a:lnTo>
                      <a:pt x="170" y="285"/>
                    </a:lnTo>
                    <a:lnTo>
                      <a:pt x="170" y="285"/>
                    </a:lnTo>
                    <a:lnTo>
                      <a:pt x="170" y="285"/>
                    </a:lnTo>
                    <a:lnTo>
                      <a:pt x="28" y="296"/>
                    </a:lnTo>
                    <a:lnTo>
                      <a:pt x="28" y="296"/>
                    </a:lnTo>
                    <a:lnTo>
                      <a:pt x="28" y="296"/>
                    </a:lnTo>
                    <a:lnTo>
                      <a:pt x="23" y="296"/>
                    </a:lnTo>
                    <a:lnTo>
                      <a:pt x="23" y="296"/>
                    </a:lnTo>
                    <a:lnTo>
                      <a:pt x="23" y="296"/>
                    </a:lnTo>
                    <a:lnTo>
                      <a:pt x="17" y="296"/>
                    </a:lnTo>
                    <a:lnTo>
                      <a:pt x="17" y="291"/>
                    </a:lnTo>
                    <a:lnTo>
                      <a:pt x="17" y="291"/>
                    </a:lnTo>
                    <a:lnTo>
                      <a:pt x="17" y="291"/>
                    </a:lnTo>
                    <a:lnTo>
                      <a:pt x="11" y="291"/>
                    </a:lnTo>
                    <a:lnTo>
                      <a:pt x="11" y="291"/>
                    </a:lnTo>
                    <a:lnTo>
                      <a:pt x="11" y="291"/>
                    </a:lnTo>
                    <a:lnTo>
                      <a:pt x="11" y="291"/>
                    </a:lnTo>
                    <a:lnTo>
                      <a:pt x="11" y="285"/>
                    </a:lnTo>
                    <a:lnTo>
                      <a:pt x="6" y="285"/>
                    </a:lnTo>
                    <a:lnTo>
                      <a:pt x="6" y="285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6" y="274"/>
                    </a:lnTo>
                    <a:lnTo>
                      <a:pt x="6" y="274"/>
                    </a:lnTo>
                    <a:lnTo>
                      <a:pt x="6" y="274"/>
                    </a:lnTo>
                    <a:lnTo>
                      <a:pt x="0" y="274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6" y="268"/>
                    </a:lnTo>
                    <a:lnTo>
                      <a:pt x="6" y="262"/>
                    </a:lnTo>
                    <a:lnTo>
                      <a:pt x="6" y="262"/>
                    </a:lnTo>
                    <a:lnTo>
                      <a:pt x="6" y="262"/>
                    </a:lnTo>
                    <a:lnTo>
                      <a:pt x="6" y="262"/>
                    </a:lnTo>
                    <a:lnTo>
                      <a:pt x="6" y="257"/>
                    </a:lnTo>
                    <a:lnTo>
                      <a:pt x="6" y="257"/>
                    </a:lnTo>
                    <a:lnTo>
                      <a:pt x="6" y="257"/>
                    </a:lnTo>
                    <a:lnTo>
                      <a:pt x="6" y="257"/>
                    </a:lnTo>
                    <a:lnTo>
                      <a:pt x="11" y="251"/>
                    </a:lnTo>
                    <a:lnTo>
                      <a:pt x="11" y="251"/>
                    </a:lnTo>
                    <a:lnTo>
                      <a:pt x="11" y="251"/>
                    </a:lnTo>
                    <a:lnTo>
                      <a:pt x="11" y="251"/>
                    </a:lnTo>
                    <a:lnTo>
                      <a:pt x="11" y="251"/>
                    </a:lnTo>
                    <a:lnTo>
                      <a:pt x="17" y="245"/>
                    </a:lnTo>
                    <a:lnTo>
                      <a:pt x="17" y="245"/>
                    </a:lnTo>
                    <a:lnTo>
                      <a:pt x="17" y="245"/>
                    </a:lnTo>
                    <a:lnTo>
                      <a:pt x="17" y="245"/>
                    </a:lnTo>
                    <a:lnTo>
                      <a:pt x="23" y="245"/>
                    </a:lnTo>
                    <a:lnTo>
                      <a:pt x="23" y="245"/>
                    </a:lnTo>
                    <a:lnTo>
                      <a:pt x="23" y="245"/>
                    </a:lnTo>
                    <a:lnTo>
                      <a:pt x="28" y="245"/>
                    </a:lnTo>
                    <a:lnTo>
                      <a:pt x="153" y="234"/>
                    </a:lnTo>
                    <a:lnTo>
                      <a:pt x="170" y="194"/>
                    </a:lnTo>
                    <a:lnTo>
                      <a:pt x="170" y="194"/>
                    </a:lnTo>
                    <a:lnTo>
                      <a:pt x="170" y="194"/>
                    </a:lnTo>
                    <a:lnTo>
                      <a:pt x="170" y="188"/>
                    </a:lnTo>
                    <a:lnTo>
                      <a:pt x="170" y="188"/>
                    </a:lnTo>
                    <a:lnTo>
                      <a:pt x="170" y="188"/>
                    </a:lnTo>
                    <a:lnTo>
                      <a:pt x="176" y="188"/>
                    </a:lnTo>
                    <a:lnTo>
                      <a:pt x="176" y="188"/>
                    </a:lnTo>
                    <a:lnTo>
                      <a:pt x="176" y="182"/>
                    </a:lnTo>
                    <a:lnTo>
                      <a:pt x="176" y="182"/>
                    </a:lnTo>
                    <a:lnTo>
                      <a:pt x="176" y="182"/>
                    </a:lnTo>
                    <a:lnTo>
                      <a:pt x="182" y="182"/>
                    </a:lnTo>
                    <a:lnTo>
                      <a:pt x="182" y="182"/>
                    </a:lnTo>
                    <a:lnTo>
                      <a:pt x="182" y="182"/>
                    </a:lnTo>
                    <a:lnTo>
                      <a:pt x="182" y="182"/>
                    </a:lnTo>
                    <a:lnTo>
                      <a:pt x="188" y="182"/>
                    </a:lnTo>
                    <a:lnTo>
                      <a:pt x="188" y="177"/>
                    </a:lnTo>
                    <a:lnTo>
                      <a:pt x="188" y="177"/>
                    </a:lnTo>
                    <a:lnTo>
                      <a:pt x="193" y="177"/>
                    </a:lnTo>
                    <a:lnTo>
                      <a:pt x="193" y="177"/>
                    </a:lnTo>
                    <a:lnTo>
                      <a:pt x="193" y="177"/>
                    </a:lnTo>
                    <a:lnTo>
                      <a:pt x="193" y="182"/>
                    </a:lnTo>
                    <a:lnTo>
                      <a:pt x="199" y="182"/>
                    </a:lnTo>
                    <a:lnTo>
                      <a:pt x="244" y="194"/>
                    </a:lnTo>
                    <a:lnTo>
                      <a:pt x="347" y="188"/>
                    </a:lnTo>
                    <a:lnTo>
                      <a:pt x="347" y="165"/>
                    </a:lnTo>
                    <a:lnTo>
                      <a:pt x="205" y="63"/>
                    </a:lnTo>
                    <a:lnTo>
                      <a:pt x="165" y="51"/>
                    </a:lnTo>
                    <a:lnTo>
                      <a:pt x="165" y="46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53" y="46"/>
                    </a:lnTo>
                    <a:lnTo>
                      <a:pt x="153" y="46"/>
                    </a:lnTo>
                    <a:lnTo>
                      <a:pt x="153" y="46"/>
                    </a:lnTo>
                    <a:lnTo>
                      <a:pt x="153" y="40"/>
                    </a:lnTo>
                    <a:lnTo>
                      <a:pt x="153" y="40"/>
                    </a:lnTo>
                    <a:lnTo>
                      <a:pt x="148" y="40"/>
                    </a:lnTo>
                    <a:lnTo>
                      <a:pt x="148" y="40"/>
                    </a:lnTo>
                    <a:lnTo>
                      <a:pt x="148" y="4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48" y="29"/>
                    </a:lnTo>
                    <a:lnTo>
                      <a:pt x="148" y="29"/>
                    </a:lnTo>
                    <a:lnTo>
                      <a:pt x="148" y="29"/>
                    </a:lnTo>
                    <a:lnTo>
                      <a:pt x="148" y="29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11"/>
                    </a:lnTo>
                    <a:lnTo>
                      <a:pt x="148" y="11"/>
                    </a:lnTo>
                    <a:lnTo>
                      <a:pt x="148" y="11"/>
                    </a:lnTo>
                    <a:lnTo>
                      <a:pt x="148" y="11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9" y="6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6" y="0"/>
                    </a:lnTo>
                    <a:lnTo>
                      <a:pt x="176" y="0"/>
                    </a:lnTo>
                    <a:close/>
                    <a:moveTo>
                      <a:pt x="176" y="11"/>
                    </a:moveTo>
                    <a:lnTo>
                      <a:pt x="170" y="11"/>
                    </a:lnTo>
                    <a:lnTo>
                      <a:pt x="170" y="6"/>
                    </a:lnTo>
                    <a:lnTo>
                      <a:pt x="170" y="6"/>
                    </a:lnTo>
                    <a:lnTo>
                      <a:pt x="170" y="6"/>
                    </a:lnTo>
                    <a:lnTo>
                      <a:pt x="170" y="6"/>
                    </a:lnTo>
                    <a:lnTo>
                      <a:pt x="165" y="11"/>
                    </a:lnTo>
                    <a:lnTo>
                      <a:pt x="165" y="11"/>
                    </a:lnTo>
                    <a:lnTo>
                      <a:pt x="165" y="11"/>
                    </a:lnTo>
                    <a:lnTo>
                      <a:pt x="165" y="11"/>
                    </a:lnTo>
                    <a:lnTo>
                      <a:pt x="165" y="11"/>
                    </a:lnTo>
                    <a:lnTo>
                      <a:pt x="159" y="11"/>
                    </a:lnTo>
                    <a:lnTo>
                      <a:pt x="159" y="11"/>
                    </a:lnTo>
                    <a:lnTo>
                      <a:pt x="159" y="11"/>
                    </a:lnTo>
                    <a:lnTo>
                      <a:pt x="159" y="11"/>
                    </a:lnTo>
                    <a:lnTo>
                      <a:pt x="159" y="17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9"/>
                    </a:lnTo>
                    <a:lnTo>
                      <a:pt x="153" y="29"/>
                    </a:lnTo>
                    <a:lnTo>
                      <a:pt x="153" y="29"/>
                    </a:lnTo>
                    <a:lnTo>
                      <a:pt x="153" y="29"/>
                    </a:lnTo>
                    <a:lnTo>
                      <a:pt x="153" y="29"/>
                    </a:lnTo>
                    <a:lnTo>
                      <a:pt x="153" y="34"/>
                    </a:lnTo>
                    <a:lnTo>
                      <a:pt x="153" y="34"/>
                    </a:lnTo>
                    <a:lnTo>
                      <a:pt x="153" y="34"/>
                    </a:lnTo>
                    <a:lnTo>
                      <a:pt x="159" y="34"/>
                    </a:lnTo>
                    <a:lnTo>
                      <a:pt x="159" y="34"/>
                    </a:lnTo>
                    <a:lnTo>
                      <a:pt x="159" y="34"/>
                    </a:lnTo>
                    <a:lnTo>
                      <a:pt x="159" y="40"/>
                    </a:lnTo>
                    <a:lnTo>
                      <a:pt x="159" y="40"/>
                    </a:lnTo>
                    <a:lnTo>
                      <a:pt x="159" y="40"/>
                    </a:lnTo>
                    <a:lnTo>
                      <a:pt x="159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210" y="51"/>
                    </a:lnTo>
                    <a:lnTo>
                      <a:pt x="358" y="160"/>
                    </a:lnTo>
                    <a:lnTo>
                      <a:pt x="352" y="194"/>
                    </a:lnTo>
                    <a:lnTo>
                      <a:pt x="244" y="200"/>
                    </a:lnTo>
                    <a:lnTo>
                      <a:pt x="193" y="188"/>
                    </a:lnTo>
                    <a:lnTo>
                      <a:pt x="193" y="188"/>
                    </a:lnTo>
                    <a:lnTo>
                      <a:pt x="193" y="188"/>
                    </a:lnTo>
                    <a:lnTo>
                      <a:pt x="193" y="188"/>
                    </a:lnTo>
                    <a:lnTo>
                      <a:pt x="193" y="188"/>
                    </a:lnTo>
                    <a:lnTo>
                      <a:pt x="188" y="188"/>
                    </a:lnTo>
                    <a:lnTo>
                      <a:pt x="188" y="188"/>
                    </a:lnTo>
                    <a:lnTo>
                      <a:pt x="188" y="188"/>
                    </a:lnTo>
                    <a:lnTo>
                      <a:pt x="188" y="188"/>
                    </a:lnTo>
                    <a:lnTo>
                      <a:pt x="188" y="188"/>
                    </a:lnTo>
                    <a:lnTo>
                      <a:pt x="182" y="188"/>
                    </a:lnTo>
                    <a:lnTo>
                      <a:pt x="182" y="188"/>
                    </a:lnTo>
                    <a:lnTo>
                      <a:pt x="182" y="188"/>
                    </a:lnTo>
                    <a:lnTo>
                      <a:pt x="182" y="188"/>
                    </a:lnTo>
                    <a:lnTo>
                      <a:pt x="182" y="194"/>
                    </a:lnTo>
                    <a:lnTo>
                      <a:pt x="182" y="194"/>
                    </a:lnTo>
                    <a:lnTo>
                      <a:pt x="176" y="194"/>
                    </a:lnTo>
                    <a:lnTo>
                      <a:pt x="176" y="194"/>
                    </a:lnTo>
                    <a:lnTo>
                      <a:pt x="176" y="194"/>
                    </a:lnTo>
                    <a:lnTo>
                      <a:pt x="176" y="194"/>
                    </a:lnTo>
                    <a:lnTo>
                      <a:pt x="176" y="200"/>
                    </a:lnTo>
                    <a:lnTo>
                      <a:pt x="176" y="200"/>
                    </a:lnTo>
                    <a:lnTo>
                      <a:pt x="176" y="200"/>
                    </a:lnTo>
                    <a:lnTo>
                      <a:pt x="159" y="245"/>
                    </a:lnTo>
                    <a:lnTo>
                      <a:pt x="28" y="251"/>
                    </a:lnTo>
                    <a:lnTo>
                      <a:pt x="23" y="251"/>
                    </a:lnTo>
                    <a:lnTo>
                      <a:pt x="23" y="251"/>
                    </a:lnTo>
                    <a:lnTo>
                      <a:pt x="23" y="251"/>
                    </a:lnTo>
                    <a:lnTo>
                      <a:pt x="23" y="257"/>
                    </a:lnTo>
                    <a:lnTo>
                      <a:pt x="23" y="257"/>
                    </a:lnTo>
                    <a:lnTo>
                      <a:pt x="17" y="257"/>
                    </a:lnTo>
                    <a:lnTo>
                      <a:pt x="17" y="257"/>
                    </a:lnTo>
                    <a:lnTo>
                      <a:pt x="17" y="257"/>
                    </a:lnTo>
                    <a:lnTo>
                      <a:pt x="17" y="257"/>
                    </a:lnTo>
                    <a:lnTo>
                      <a:pt x="17" y="257"/>
                    </a:lnTo>
                    <a:lnTo>
                      <a:pt x="11" y="262"/>
                    </a:lnTo>
                    <a:lnTo>
                      <a:pt x="11" y="262"/>
                    </a:lnTo>
                    <a:lnTo>
                      <a:pt x="11" y="262"/>
                    </a:lnTo>
                    <a:lnTo>
                      <a:pt x="11" y="262"/>
                    </a:lnTo>
                    <a:lnTo>
                      <a:pt x="11" y="262"/>
                    </a:lnTo>
                    <a:lnTo>
                      <a:pt x="11" y="268"/>
                    </a:lnTo>
                    <a:lnTo>
                      <a:pt x="11" y="268"/>
                    </a:lnTo>
                    <a:lnTo>
                      <a:pt x="11" y="268"/>
                    </a:lnTo>
                    <a:lnTo>
                      <a:pt x="11" y="268"/>
                    </a:lnTo>
                    <a:lnTo>
                      <a:pt x="11" y="268"/>
                    </a:lnTo>
                    <a:lnTo>
                      <a:pt x="11" y="274"/>
                    </a:lnTo>
                    <a:lnTo>
                      <a:pt x="11" y="274"/>
                    </a:lnTo>
                    <a:lnTo>
                      <a:pt x="11" y="274"/>
                    </a:lnTo>
                    <a:lnTo>
                      <a:pt x="11" y="274"/>
                    </a:lnTo>
                    <a:lnTo>
                      <a:pt x="11" y="274"/>
                    </a:lnTo>
                    <a:lnTo>
                      <a:pt x="11" y="279"/>
                    </a:lnTo>
                    <a:lnTo>
                      <a:pt x="11" y="279"/>
                    </a:lnTo>
                    <a:lnTo>
                      <a:pt x="17" y="279"/>
                    </a:lnTo>
                    <a:lnTo>
                      <a:pt x="17" y="279"/>
                    </a:lnTo>
                    <a:lnTo>
                      <a:pt x="17" y="279"/>
                    </a:lnTo>
                    <a:lnTo>
                      <a:pt x="17" y="279"/>
                    </a:lnTo>
                    <a:lnTo>
                      <a:pt x="17" y="285"/>
                    </a:lnTo>
                    <a:lnTo>
                      <a:pt x="17" y="285"/>
                    </a:lnTo>
                    <a:lnTo>
                      <a:pt x="17" y="285"/>
                    </a:lnTo>
                    <a:lnTo>
                      <a:pt x="23" y="285"/>
                    </a:lnTo>
                    <a:lnTo>
                      <a:pt x="23" y="285"/>
                    </a:lnTo>
                    <a:lnTo>
                      <a:pt x="23" y="285"/>
                    </a:lnTo>
                    <a:lnTo>
                      <a:pt x="23" y="285"/>
                    </a:lnTo>
                    <a:lnTo>
                      <a:pt x="23" y="285"/>
                    </a:lnTo>
                    <a:lnTo>
                      <a:pt x="28" y="285"/>
                    </a:lnTo>
                    <a:lnTo>
                      <a:pt x="28" y="285"/>
                    </a:lnTo>
                    <a:lnTo>
                      <a:pt x="28" y="285"/>
                    </a:lnTo>
                    <a:lnTo>
                      <a:pt x="170" y="274"/>
                    </a:lnTo>
                    <a:lnTo>
                      <a:pt x="170" y="274"/>
                    </a:lnTo>
                    <a:lnTo>
                      <a:pt x="170" y="274"/>
                    </a:lnTo>
                    <a:lnTo>
                      <a:pt x="170" y="274"/>
                    </a:lnTo>
                    <a:lnTo>
                      <a:pt x="176" y="274"/>
                    </a:lnTo>
                    <a:lnTo>
                      <a:pt x="176" y="274"/>
                    </a:lnTo>
                    <a:lnTo>
                      <a:pt x="176" y="274"/>
                    </a:lnTo>
                    <a:lnTo>
                      <a:pt x="176" y="274"/>
                    </a:lnTo>
                    <a:lnTo>
                      <a:pt x="176" y="274"/>
                    </a:lnTo>
                    <a:lnTo>
                      <a:pt x="176" y="274"/>
                    </a:lnTo>
                    <a:lnTo>
                      <a:pt x="182" y="274"/>
                    </a:lnTo>
                    <a:lnTo>
                      <a:pt x="182" y="274"/>
                    </a:lnTo>
                    <a:lnTo>
                      <a:pt x="182" y="268"/>
                    </a:lnTo>
                    <a:lnTo>
                      <a:pt x="182" y="268"/>
                    </a:lnTo>
                    <a:lnTo>
                      <a:pt x="182" y="268"/>
                    </a:lnTo>
                    <a:lnTo>
                      <a:pt x="182" y="268"/>
                    </a:lnTo>
                    <a:lnTo>
                      <a:pt x="182" y="268"/>
                    </a:lnTo>
                    <a:lnTo>
                      <a:pt x="182" y="268"/>
                    </a:lnTo>
                    <a:lnTo>
                      <a:pt x="199" y="222"/>
                    </a:lnTo>
                    <a:lnTo>
                      <a:pt x="233" y="234"/>
                    </a:lnTo>
                    <a:lnTo>
                      <a:pt x="239" y="234"/>
                    </a:lnTo>
                    <a:lnTo>
                      <a:pt x="239" y="234"/>
                    </a:lnTo>
                    <a:lnTo>
                      <a:pt x="239" y="234"/>
                    </a:lnTo>
                    <a:lnTo>
                      <a:pt x="239" y="234"/>
                    </a:lnTo>
                    <a:lnTo>
                      <a:pt x="239" y="234"/>
                    </a:lnTo>
                    <a:lnTo>
                      <a:pt x="364" y="228"/>
                    </a:lnTo>
                    <a:lnTo>
                      <a:pt x="631" y="331"/>
                    </a:lnTo>
                    <a:lnTo>
                      <a:pt x="631" y="331"/>
                    </a:lnTo>
                    <a:lnTo>
                      <a:pt x="631" y="331"/>
                    </a:lnTo>
                    <a:lnTo>
                      <a:pt x="636" y="331"/>
                    </a:lnTo>
                    <a:lnTo>
                      <a:pt x="636" y="331"/>
                    </a:lnTo>
                    <a:lnTo>
                      <a:pt x="636" y="331"/>
                    </a:lnTo>
                    <a:lnTo>
                      <a:pt x="722" y="331"/>
                    </a:lnTo>
                    <a:lnTo>
                      <a:pt x="722" y="331"/>
                    </a:lnTo>
                    <a:lnTo>
                      <a:pt x="727" y="331"/>
                    </a:lnTo>
                    <a:lnTo>
                      <a:pt x="727" y="331"/>
                    </a:lnTo>
                    <a:lnTo>
                      <a:pt x="727" y="331"/>
                    </a:lnTo>
                    <a:lnTo>
                      <a:pt x="727" y="331"/>
                    </a:lnTo>
                    <a:lnTo>
                      <a:pt x="727" y="331"/>
                    </a:lnTo>
                    <a:lnTo>
                      <a:pt x="733" y="331"/>
                    </a:lnTo>
                    <a:lnTo>
                      <a:pt x="733" y="331"/>
                    </a:lnTo>
                    <a:lnTo>
                      <a:pt x="733" y="331"/>
                    </a:lnTo>
                    <a:lnTo>
                      <a:pt x="733" y="331"/>
                    </a:lnTo>
                    <a:lnTo>
                      <a:pt x="733" y="325"/>
                    </a:lnTo>
                    <a:lnTo>
                      <a:pt x="733" y="325"/>
                    </a:lnTo>
                    <a:lnTo>
                      <a:pt x="733" y="325"/>
                    </a:lnTo>
                    <a:lnTo>
                      <a:pt x="739" y="325"/>
                    </a:lnTo>
                    <a:lnTo>
                      <a:pt x="739" y="325"/>
                    </a:lnTo>
                    <a:lnTo>
                      <a:pt x="739" y="325"/>
                    </a:lnTo>
                    <a:lnTo>
                      <a:pt x="739" y="325"/>
                    </a:lnTo>
                    <a:lnTo>
                      <a:pt x="739" y="319"/>
                    </a:lnTo>
                    <a:lnTo>
                      <a:pt x="739" y="319"/>
                    </a:lnTo>
                    <a:lnTo>
                      <a:pt x="739" y="319"/>
                    </a:lnTo>
                    <a:lnTo>
                      <a:pt x="739" y="319"/>
                    </a:lnTo>
                    <a:lnTo>
                      <a:pt x="739" y="319"/>
                    </a:lnTo>
                    <a:lnTo>
                      <a:pt x="739" y="314"/>
                    </a:lnTo>
                    <a:lnTo>
                      <a:pt x="739" y="314"/>
                    </a:lnTo>
                    <a:lnTo>
                      <a:pt x="739" y="314"/>
                    </a:lnTo>
                    <a:lnTo>
                      <a:pt x="739" y="314"/>
                    </a:lnTo>
                    <a:lnTo>
                      <a:pt x="739" y="314"/>
                    </a:lnTo>
                    <a:lnTo>
                      <a:pt x="739" y="308"/>
                    </a:lnTo>
                    <a:lnTo>
                      <a:pt x="739" y="308"/>
                    </a:lnTo>
                    <a:lnTo>
                      <a:pt x="739" y="308"/>
                    </a:lnTo>
                    <a:lnTo>
                      <a:pt x="739" y="308"/>
                    </a:lnTo>
                    <a:lnTo>
                      <a:pt x="733" y="308"/>
                    </a:lnTo>
                    <a:lnTo>
                      <a:pt x="733" y="302"/>
                    </a:lnTo>
                    <a:lnTo>
                      <a:pt x="733" y="302"/>
                    </a:lnTo>
                    <a:lnTo>
                      <a:pt x="733" y="302"/>
                    </a:lnTo>
                    <a:lnTo>
                      <a:pt x="733" y="302"/>
                    </a:lnTo>
                    <a:lnTo>
                      <a:pt x="727" y="302"/>
                    </a:lnTo>
                    <a:lnTo>
                      <a:pt x="727" y="302"/>
                    </a:lnTo>
                    <a:lnTo>
                      <a:pt x="727" y="302"/>
                    </a:lnTo>
                    <a:lnTo>
                      <a:pt x="727" y="302"/>
                    </a:lnTo>
                    <a:lnTo>
                      <a:pt x="727" y="302"/>
                    </a:lnTo>
                    <a:lnTo>
                      <a:pt x="727" y="302"/>
                    </a:lnTo>
                    <a:lnTo>
                      <a:pt x="722" y="302"/>
                    </a:lnTo>
                    <a:lnTo>
                      <a:pt x="722" y="302"/>
                    </a:lnTo>
                    <a:lnTo>
                      <a:pt x="642" y="296"/>
                    </a:lnTo>
                    <a:lnTo>
                      <a:pt x="386" y="200"/>
                    </a:lnTo>
                    <a:lnTo>
                      <a:pt x="392" y="154"/>
                    </a:lnTo>
                    <a:lnTo>
                      <a:pt x="403" y="74"/>
                    </a:lnTo>
                    <a:lnTo>
                      <a:pt x="403" y="74"/>
                    </a:lnTo>
                    <a:lnTo>
                      <a:pt x="403" y="74"/>
                    </a:lnTo>
                    <a:lnTo>
                      <a:pt x="403" y="74"/>
                    </a:lnTo>
                    <a:lnTo>
                      <a:pt x="403" y="74"/>
                    </a:lnTo>
                    <a:lnTo>
                      <a:pt x="403" y="68"/>
                    </a:lnTo>
                    <a:lnTo>
                      <a:pt x="403" y="68"/>
                    </a:lnTo>
                    <a:lnTo>
                      <a:pt x="403" y="68"/>
                    </a:lnTo>
                    <a:lnTo>
                      <a:pt x="403" y="68"/>
                    </a:lnTo>
                    <a:lnTo>
                      <a:pt x="403" y="68"/>
                    </a:lnTo>
                    <a:lnTo>
                      <a:pt x="403" y="63"/>
                    </a:lnTo>
                    <a:lnTo>
                      <a:pt x="403" y="63"/>
                    </a:lnTo>
                    <a:lnTo>
                      <a:pt x="398" y="63"/>
                    </a:lnTo>
                    <a:lnTo>
                      <a:pt x="398" y="63"/>
                    </a:lnTo>
                    <a:lnTo>
                      <a:pt x="398" y="63"/>
                    </a:lnTo>
                    <a:lnTo>
                      <a:pt x="398" y="63"/>
                    </a:lnTo>
                    <a:lnTo>
                      <a:pt x="398" y="63"/>
                    </a:lnTo>
                    <a:lnTo>
                      <a:pt x="398" y="57"/>
                    </a:lnTo>
                    <a:lnTo>
                      <a:pt x="398" y="57"/>
                    </a:lnTo>
                    <a:lnTo>
                      <a:pt x="392" y="57"/>
                    </a:lnTo>
                    <a:lnTo>
                      <a:pt x="392" y="57"/>
                    </a:lnTo>
                    <a:lnTo>
                      <a:pt x="392" y="57"/>
                    </a:lnTo>
                    <a:lnTo>
                      <a:pt x="392" y="57"/>
                    </a:lnTo>
                    <a:lnTo>
                      <a:pt x="392" y="57"/>
                    </a:lnTo>
                    <a:lnTo>
                      <a:pt x="386" y="57"/>
                    </a:lnTo>
                    <a:lnTo>
                      <a:pt x="386" y="57"/>
                    </a:lnTo>
                    <a:lnTo>
                      <a:pt x="386" y="57"/>
                    </a:lnTo>
                    <a:lnTo>
                      <a:pt x="386" y="57"/>
                    </a:lnTo>
                    <a:lnTo>
                      <a:pt x="386" y="57"/>
                    </a:lnTo>
                    <a:lnTo>
                      <a:pt x="381" y="57"/>
                    </a:lnTo>
                    <a:lnTo>
                      <a:pt x="381" y="57"/>
                    </a:lnTo>
                    <a:lnTo>
                      <a:pt x="381" y="57"/>
                    </a:lnTo>
                    <a:lnTo>
                      <a:pt x="381" y="57"/>
                    </a:lnTo>
                    <a:lnTo>
                      <a:pt x="381" y="63"/>
                    </a:lnTo>
                    <a:lnTo>
                      <a:pt x="375" y="63"/>
                    </a:lnTo>
                    <a:lnTo>
                      <a:pt x="375" y="63"/>
                    </a:lnTo>
                    <a:lnTo>
                      <a:pt x="375" y="63"/>
                    </a:lnTo>
                    <a:lnTo>
                      <a:pt x="375" y="63"/>
                    </a:lnTo>
                    <a:lnTo>
                      <a:pt x="375" y="63"/>
                    </a:lnTo>
                    <a:lnTo>
                      <a:pt x="369" y="68"/>
                    </a:lnTo>
                    <a:lnTo>
                      <a:pt x="369" y="68"/>
                    </a:lnTo>
                    <a:lnTo>
                      <a:pt x="369" y="68"/>
                    </a:lnTo>
                    <a:lnTo>
                      <a:pt x="369" y="68"/>
                    </a:lnTo>
                    <a:lnTo>
                      <a:pt x="369" y="68"/>
                    </a:lnTo>
                    <a:lnTo>
                      <a:pt x="364" y="120"/>
                    </a:lnTo>
                    <a:lnTo>
                      <a:pt x="227" y="23"/>
                    </a:lnTo>
                    <a:lnTo>
                      <a:pt x="227" y="23"/>
                    </a:lnTo>
                    <a:lnTo>
                      <a:pt x="227" y="23"/>
                    </a:lnTo>
                    <a:lnTo>
                      <a:pt x="227" y="23"/>
                    </a:lnTo>
                    <a:lnTo>
                      <a:pt x="222" y="23"/>
                    </a:lnTo>
                    <a:lnTo>
                      <a:pt x="222" y="23"/>
                    </a:lnTo>
                    <a:lnTo>
                      <a:pt x="176" y="11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80988" name="Line 60"/>
            <p:cNvSpPr>
              <a:spLocks noChangeShapeType="1"/>
            </p:cNvSpPr>
            <p:nvPr/>
          </p:nvSpPr>
          <p:spPr bwMode="auto">
            <a:xfrm>
              <a:off x="3486" y="2565"/>
              <a:ext cx="10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89" name="Freeform 61"/>
            <p:cNvSpPr>
              <a:spLocks/>
            </p:cNvSpPr>
            <p:nvPr/>
          </p:nvSpPr>
          <p:spPr bwMode="auto">
            <a:xfrm>
              <a:off x="3513" y="2565"/>
              <a:ext cx="1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90" name="Line 62"/>
            <p:cNvSpPr>
              <a:spLocks noChangeShapeType="1"/>
            </p:cNvSpPr>
            <p:nvPr/>
          </p:nvSpPr>
          <p:spPr bwMode="auto">
            <a:xfrm>
              <a:off x="3545" y="2565"/>
              <a:ext cx="16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91" name="Freeform 63"/>
            <p:cNvSpPr>
              <a:spLocks/>
            </p:cNvSpPr>
            <p:nvPr/>
          </p:nvSpPr>
          <p:spPr bwMode="auto">
            <a:xfrm>
              <a:off x="3577" y="2565"/>
              <a:ext cx="1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92" name="Line 64"/>
            <p:cNvSpPr>
              <a:spLocks noChangeShapeType="1"/>
            </p:cNvSpPr>
            <p:nvPr/>
          </p:nvSpPr>
          <p:spPr bwMode="auto">
            <a:xfrm>
              <a:off x="3604" y="2565"/>
              <a:ext cx="17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93" name="Line 65"/>
            <p:cNvSpPr>
              <a:spLocks noChangeShapeType="1"/>
            </p:cNvSpPr>
            <p:nvPr/>
          </p:nvSpPr>
          <p:spPr bwMode="auto">
            <a:xfrm flipH="1">
              <a:off x="3621" y="2612"/>
              <a:ext cx="16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94" name="Line 66"/>
            <p:cNvSpPr>
              <a:spLocks noChangeShapeType="1"/>
            </p:cNvSpPr>
            <p:nvPr/>
          </p:nvSpPr>
          <p:spPr bwMode="auto">
            <a:xfrm flipH="1">
              <a:off x="3594" y="2612"/>
              <a:ext cx="16" cy="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95" name="Freeform 67"/>
            <p:cNvSpPr>
              <a:spLocks/>
            </p:cNvSpPr>
            <p:nvPr/>
          </p:nvSpPr>
          <p:spPr bwMode="auto">
            <a:xfrm>
              <a:off x="3561" y="2619"/>
              <a:ext cx="16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96" name="Freeform 68"/>
            <p:cNvSpPr>
              <a:spLocks/>
            </p:cNvSpPr>
            <p:nvPr/>
          </p:nvSpPr>
          <p:spPr bwMode="auto">
            <a:xfrm>
              <a:off x="3529" y="2619"/>
              <a:ext cx="16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97" name="Freeform 69"/>
            <p:cNvSpPr>
              <a:spLocks/>
            </p:cNvSpPr>
            <p:nvPr/>
          </p:nvSpPr>
          <p:spPr bwMode="auto">
            <a:xfrm>
              <a:off x="3502" y="2612"/>
              <a:ext cx="16" cy="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98" name="Line 70"/>
            <p:cNvSpPr>
              <a:spLocks noChangeShapeType="1"/>
            </p:cNvSpPr>
            <p:nvPr/>
          </p:nvSpPr>
          <p:spPr bwMode="auto">
            <a:xfrm flipH="1">
              <a:off x="3480" y="2612"/>
              <a:ext cx="6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999" name="Line 71"/>
            <p:cNvSpPr>
              <a:spLocks noChangeShapeType="1"/>
            </p:cNvSpPr>
            <p:nvPr/>
          </p:nvSpPr>
          <p:spPr bwMode="auto">
            <a:xfrm>
              <a:off x="3487" y="2158"/>
              <a:ext cx="15" cy="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00" name="Freeform 72"/>
            <p:cNvSpPr>
              <a:spLocks/>
            </p:cNvSpPr>
            <p:nvPr/>
          </p:nvSpPr>
          <p:spPr bwMode="auto">
            <a:xfrm>
              <a:off x="3513" y="2175"/>
              <a:ext cx="10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01" name="Line 73"/>
            <p:cNvSpPr>
              <a:spLocks noChangeShapeType="1"/>
            </p:cNvSpPr>
            <p:nvPr/>
          </p:nvSpPr>
          <p:spPr bwMode="auto">
            <a:xfrm>
              <a:off x="3540" y="2187"/>
              <a:ext cx="10" cy="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02" name="Freeform 74"/>
            <p:cNvSpPr>
              <a:spLocks/>
            </p:cNvSpPr>
            <p:nvPr/>
          </p:nvSpPr>
          <p:spPr bwMode="auto">
            <a:xfrm>
              <a:off x="3567" y="2198"/>
              <a:ext cx="1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0" y="1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5"/>
                  </a:lnTo>
                  <a:lnTo>
                    <a:pt x="10" y="1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03" name="Freeform 75"/>
            <p:cNvSpPr>
              <a:spLocks/>
            </p:cNvSpPr>
            <p:nvPr/>
          </p:nvSpPr>
          <p:spPr bwMode="auto">
            <a:xfrm>
              <a:off x="3567" y="2227"/>
              <a:ext cx="10" cy="1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5"/>
                </a:cxn>
                <a:cxn ang="0">
                  <a:pos x="0" y="10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04" name="Freeform 76"/>
            <p:cNvSpPr>
              <a:spLocks/>
            </p:cNvSpPr>
            <p:nvPr/>
          </p:nvSpPr>
          <p:spPr bwMode="auto">
            <a:xfrm>
              <a:off x="3534" y="2244"/>
              <a:ext cx="16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05" name="Freeform 77"/>
            <p:cNvSpPr>
              <a:spLocks/>
            </p:cNvSpPr>
            <p:nvPr/>
          </p:nvSpPr>
          <p:spPr bwMode="auto">
            <a:xfrm>
              <a:off x="3507" y="2233"/>
              <a:ext cx="16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5" y="5"/>
                </a:cxn>
                <a:cxn ang="0">
                  <a:pos x="0" y="0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06" name="Freeform 78"/>
            <p:cNvSpPr>
              <a:spLocks/>
            </p:cNvSpPr>
            <p:nvPr/>
          </p:nvSpPr>
          <p:spPr bwMode="auto">
            <a:xfrm>
              <a:off x="3481" y="2215"/>
              <a:ext cx="15" cy="12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07" name="Line 79"/>
            <p:cNvSpPr>
              <a:spLocks noChangeShapeType="1"/>
            </p:cNvSpPr>
            <p:nvPr/>
          </p:nvSpPr>
          <p:spPr bwMode="auto">
            <a:xfrm flipH="1" flipV="1">
              <a:off x="3460" y="2198"/>
              <a:ext cx="10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08" name="Line 80"/>
            <p:cNvSpPr>
              <a:spLocks noChangeShapeType="1"/>
            </p:cNvSpPr>
            <p:nvPr/>
          </p:nvSpPr>
          <p:spPr bwMode="auto">
            <a:xfrm flipH="1" flipV="1">
              <a:off x="3438" y="2175"/>
              <a:ext cx="5" cy="1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09" name="Line 81"/>
            <p:cNvSpPr>
              <a:spLocks noChangeShapeType="1"/>
            </p:cNvSpPr>
            <p:nvPr/>
          </p:nvSpPr>
          <p:spPr bwMode="auto">
            <a:xfrm flipH="1" flipV="1">
              <a:off x="3755" y="2313"/>
              <a:ext cx="16" cy="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10" name="Line 82"/>
            <p:cNvSpPr>
              <a:spLocks noChangeShapeType="1"/>
            </p:cNvSpPr>
            <p:nvPr/>
          </p:nvSpPr>
          <p:spPr bwMode="auto">
            <a:xfrm flipH="1" flipV="1">
              <a:off x="3722" y="2307"/>
              <a:ext cx="17" cy="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11" name="Freeform 83"/>
            <p:cNvSpPr>
              <a:spLocks/>
            </p:cNvSpPr>
            <p:nvPr/>
          </p:nvSpPr>
          <p:spPr bwMode="auto">
            <a:xfrm>
              <a:off x="3695" y="2296"/>
              <a:ext cx="17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0" y="5"/>
                </a:cxn>
                <a:cxn ang="0">
                  <a:pos x="0" y="0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12" name="Line 84"/>
            <p:cNvSpPr>
              <a:spLocks noChangeShapeType="1"/>
            </p:cNvSpPr>
            <p:nvPr/>
          </p:nvSpPr>
          <p:spPr bwMode="auto">
            <a:xfrm flipH="1" flipV="1">
              <a:off x="3669" y="2284"/>
              <a:ext cx="16" cy="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13" name="Line 85"/>
            <p:cNvSpPr>
              <a:spLocks noChangeShapeType="1"/>
            </p:cNvSpPr>
            <p:nvPr/>
          </p:nvSpPr>
          <p:spPr bwMode="auto">
            <a:xfrm flipH="1" flipV="1">
              <a:off x="3642" y="2273"/>
              <a:ext cx="11" cy="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14" name="Freeform 86"/>
            <p:cNvSpPr>
              <a:spLocks/>
            </p:cNvSpPr>
            <p:nvPr/>
          </p:nvSpPr>
          <p:spPr bwMode="auto">
            <a:xfrm>
              <a:off x="3615" y="2256"/>
              <a:ext cx="11" cy="11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15" name="Line 87"/>
            <p:cNvSpPr>
              <a:spLocks noChangeShapeType="1"/>
            </p:cNvSpPr>
            <p:nvPr/>
          </p:nvSpPr>
          <p:spPr bwMode="auto">
            <a:xfrm flipH="1" flipV="1">
              <a:off x="3594" y="2233"/>
              <a:ext cx="10" cy="1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16" name="Line 88"/>
            <p:cNvSpPr>
              <a:spLocks noChangeShapeType="1"/>
            </p:cNvSpPr>
            <p:nvPr/>
          </p:nvSpPr>
          <p:spPr bwMode="auto">
            <a:xfrm flipH="1" flipV="1">
              <a:off x="3572" y="2210"/>
              <a:ext cx="11" cy="1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17" name="Freeform 89"/>
            <p:cNvSpPr>
              <a:spLocks/>
            </p:cNvSpPr>
            <p:nvPr/>
          </p:nvSpPr>
          <p:spPr bwMode="auto">
            <a:xfrm>
              <a:off x="3545" y="2192"/>
              <a:ext cx="16" cy="6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18" name="Freeform 90"/>
            <p:cNvSpPr>
              <a:spLocks/>
            </p:cNvSpPr>
            <p:nvPr/>
          </p:nvSpPr>
          <p:spPr bwMode="auto">
            <a:xfrm>
              <a:off x="3529" y="2204"/>
              <a:ext cx="5" cy="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0"/>
                </a:cxn>
                <a:cxn ang="0">
                  <a:pos x="0" y="15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lnTo>
                    <a:pt x="0" y="10"/>
                  </a:lnTo>
                  <a:lnTo>
                    <a:pt x="0" y="15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19" name="Freeform 91"/>
            <p:cNvSpPr>
              <a:spLocks/>
            </p:cNvSpPr>
            <p:nvPr/>
          </p:nvSpPr>
          <p:spPr bwMode="auto">
            <a:xfrm>
              <a:off x="3529" y="2233"/>
              <a:ext cx="1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0" y="1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20" name="Line 92"/>
            <p:cNvSpPr>
              <a:spLocks noChangeShapeType="1"/>
            </p:cNvSpPr>
            <p:nvPr/>
          </p:nvSpPr>
          <p:spPr bwMode="auto">
            <a:xfrm>
              <a:off x="3550" y="2256"/>
              <a:ext cx="11" cy="1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21" name="Line 93"/>
            <p:cNvSpPr>
              <a:spLocks noChangeShapeType="1"/>
            </p:cNvSpPr>
            <p:nvPr/>
          </p:nvSpPr>
          <p:spPr bwMode="auto">
            <a:xfrm>
              <a:off x="3572" y="2284"/>
              <a:ext cx="1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22" name="Line 94"/>
            <p:cNvSpPr>
              <a:spLocks noChangeShapeType="1"/>
            </p:cNvSpPr>
            <p:nvPr/>
          </p:nvSpPr>
          <p:spPr bwMode="auto">
            <a:xfrm>
              <a:off x="3594" y="2301"/>
              <a:ext cx="16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23" name="Line 95"/>
            <p:cNvSpPr>
              <a:spLocks noChangeShapeType="1"/>
            </p:cNvSpPr>
            <p:nvPr/>
          </p:nvSpPr>
          <p:spPr bwMode="auto">
            <a:xfrm>
              <a:off x="3621" y="2319"/>
              <a:ext cx="16" cy="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24" name="Line 96"/>
            <p:cNvSpPr>
              <a:spLocks noChangeShapeType="1"/>
            </p:cNvSpPr>
            <p:nvPr/>
          </p:nvSpPr>
          <p:spPr bwMode="auto">
            <a:xfrm>
              <a:off x="3653" y="2330"/>
              <a:ext cx="11" cy="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25" name="Line 97"/>
            <p:cNvSpPr>
              <a:spLocks noChangeShapeType="1"/>
            </p:cNvSpPr>
            <p:nvPr/>
          </p:nvSpPr>
          <p:spPr bwMode="auto">
            <a:xfrm>
              <a:off x="3679" y="2342"/>
              <a:ext cx="11" cy="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26" name="Line 98"/>
            <p:cNvSpPr>
              <a:spLocks noChangeShapeType="1"/>
            </p:cNvSpPr>
            <p:nvPr/>
          </p:nvSpPr>
          <p:spPr bwMode="auto">
            <a:xfrm>
              <a:off x="3706" y="2353"/>
              <a:ext cx="16" cy="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27" name="Line 99"/>
            <p:cNvSpPr>
              <a:spLocks noChangeShapeType="1"/>
            </p:cNvSpPr>
            <p:nvPr/>
          </p:nvSpPr>
          <p:spPr bwMode="auto">
            <a:xfrm>
              <a:off x="3733" y="2359"/>
              <a:ext cx="16" cy="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100"/>
            <p:cNvGrpSpPr>
              <a:grpSpLocks/>
            </p:cNvGrpSpPr>
            <p:nvPr/>
          </p:nvGrpSpPr>
          <p:grpSpPr bwMode="auto">
            <a:xfrm>
              <a:off x="4576" y="3229"/>
              <a:ext cx="259" cy="455"/>
              <a:chOff x="4789" y="2826"/>
              <a:chExt cx="240" cy="498"/>
            </a:xfrm>
          </p:grpSpPr>
          <p:sp>
            <p:nvSpPr>
              <p:cNvPr id="381029" name="Freeform 101"/>
              <p:cNvSpPr>
                <a:spLocks/>
              </p:cNvSpPr>
              <p:nvPr/>
            </p:nvSpPr>
            <p:spPr bwMode="auto">
              <a:xfrm>
                <a:off x="4806" y="2843"/>
                <a:ext cx="206" cy="464"/>
              </a:xfrm>
              <a:custGeom>
                <a:avLst/>
                <a:gdLst/>
                <a:ahLst/>
                <a:cxnLst>
                  <a:cxn ang="0">
                    <a:pos x="172" y="113"/>
                  </a:cxn>
                  <a:cxn ang="0">
                    <a:pos x="172" y="113"/>
                  </a:cxn>
                  <a:cxn ang="0">
                    <a:pos x="166" y="119"/>
                  </a:cxn>
                  <a:cxn ang="0">
                    <a:pos x="137" y="113"/>
                  </a:cxn>
                  <a:cxn ang="0">
                    <a:pos x="97" y="130"/>
                  </a:cxn>
                  <a:cxn ang="0">
                    <a:pos x="80" y="164"/>
                  </a:cxn>
                  <a:cxn ang="0">
                    <a:pos x="92" y="181"/>
                  </a:cxn>
                  <a:cxn ang="0">
                    <a:pos x="92" y="181"/>
                  </a:cxn>
                  <a:cxn ang="0">
                    <a:pos x="92" y="187"/>
                  </a:cxn>
                  <a:cxn ang="0">
                    <a:pos x="80" y="226"/>
                  </a:cxn>
                  <a:cxn ang="0">
                    <a:pos x="97" y="249"/>
                  </a:cxn>
                  <a:cxn ang="0">
                    <a:pos x="120" y="277"/>
                  </a:cxn>
                  <a:cxn ang="0">
                    <a:pos x="126" y="283"/>
                  </a:cxn>
                  <a:cxn ang="0">
                    <a:pos x="126" y="283"/>
                  </a:cxn>
                  <a:cxn ang="0">
                    <a:pos x="74" y="447"/>
                  </a:cxn>
                  <a:cxn ang="0">
                    <a:pos x="69" y="447"/>
                  </a:cxn>
                  <a:cxn ang="0">
                    <a:pos x="69" y="447"/>
                  </a:cxn>
                  <a:cxn ang="0">
                    <a:pos x="52" y="458"/>
                  </a:cxn>
                  <a:cxn ang="0">
                    <a:pos x="12" y="464"/>
                  </a:cxn>
                  <a:cxn ang="0">
                    <a:pos x="6" y="464"/>
                  </a:cxn>
                  <a:cxn ang="0">
                    <a:pos x="6" y="464"/>
                  </a:cxn>
                  <a:cxn ang="0">
                    <a:pos x="0" y="458"/>
                  </a:cxn>
                  <a:cxn ang="0">
                    <a:pos x="0" y="458"/>
                  </a:cxn>
                  <a:cxn ang="0">
                    <a:pos x="0" y="453"/>
                  </a:cxn>
                  <a:cxn ang="0">
                    <a:pos x="6" y="447"/>
                  </a:cxn>
                  <a:cxn ang="0">
                    <a:pos x="6" y="447"/>
                  </a:cxn>
                  <a:cxn ang="0">
                    <a:pos x="57" y="436"/>
                  </a:cxn>
                  <a:cxn ang="0">
                    <a:pos x="63" y="255"/>
                  </a:cxn>
                  <a:cxn ang="0">
                    <a:pos x="63" y="255"/>
                  </a:cxn>
                  <a:cxn ang="0">
                    <a:pos x="63" y="249"/>
                  </a:cxn>
                  <a:cxn ang="0">
                    <a:pos x="57" y="249"/>
                  </a:cxn>
                  <a:cxn ang="0">
                    <a:pos x="63" y="198"/>
                  </a:cxn>
                  <a:cxn ang="0">
                    <a:pos x="63" y="192"/>
                  </a:cxn>
                  <a:cxn ang="0">
                    <a:pos x="63" y="164"/>
                  </a:cxn>
                  <a:cxn ang="0">
                    <a:pos x="63" y="164"/>
                  </a:cxn>
                  <a:cxn ang="0">
                    <a:pos x="63" y="158"/>
                  </a:cxn>
                  <a:cxn ang="0">
                    <a:pos x="80" y="108"/>
                  </a:cxn>
                  <a:cxn ang="0">
                    <a:pos x="80" y="102"/>
                  </a:cxn>
                  <a:cxn ang="0">
                    <a:pos x="80" y="102"/>
                  </a:cxn>
                  <a:cxn ang="0">
                    <a:pos x="86" y="96"/>
                  </a:cxn>
                  <a:cxn ang="0">
                    <a:pos x="86" y="96"/>
                  </a:cxn>
                  <a:cxn ang="0">
                    <a:pos x="92" y="96"/>
                  </a:cxn>
                  <a:cxn ang="0">
                    <a:pos x="137" y="96"/>
                  </a:cxn>
                  <a:cxn ang="0">
                    <a:pos x="183" y="23"/>
                  </a:cxn>
                  <a:cxn ang="0">
                    <a:pos x="189" y="6"/>
                  </a:cxn>
                  <a:cxn ang="0">
                    <a:pos x="189" y="0"/>
                  </a:cxn>
                  <a:cxn ang="0">
                    <a:pos x="194" y="0"/>
                  </a:cxn>
                  <a:cxn ang="0">
                    <a:pos x="194" y="0"/>
                  </a:cxn>
                  <a:cxn ang="0">
                    <a:pos x="200" y="0"/>
                  </a:cxn>
                  <a:cxn ang="0">
                    <a:pos x="200" y="0"/>
                  </a:cxn>
                  <a:cxn ang="0">
                    <a:pos x="206" y="6"/>
                  </a:cxn>
                  <a:cxn ang="0">
                    <a:pos x="206" y="6"/>
                  </a:cxn>
                  <a:cxn ang="0">
                    <a:pos x="206" y="11"/>
                  </a:cxn>
                  <a:cxn ang="0">
                    <a:pos x="206" y="51"/>
                  </a:cxn>
                </a:cxnLst>
                <a:rect l="0" t="0" r="r" b="b"/>
                <a:pathLst>
                  <a:path w="206" h="464">
                    <a:moveTo>
                      <a:pt x="200" y="51"/>
                    </a:moveTo>
                    <a:lnTo>
                      <a:pt x="177" y="113"/>
                    </a:lnTo>
                    <a:lnTo>
                      <a:pt x="177" y="113"/>
                    </a:lnTo>
                    <a:lnTo>
                      <a:pt x="177" y="113"/>
                    </a:lnTo>
                    <a:lnTo>
                      <a:pt x="172" y="113"/>
                    </a:lnTo>
                    <a:lnTo>
                      <a:pt x="172" y="113"/>
                    </a:lnTo>
                    <a:lnTo>
                      <a:pt x="172" y="113"/>
                    </a:lnTo>
                    <a:lnTo>
                      <a:pt x="172" y="113"/>
                    </a:lnTo>
                    <a:lnTo>
                      <a:pt x="172" y="113"/>
                    </a:lnTo>
                    <a:lnTo>
                      <a:pt x="172" y="113"/>
                    </a:lnTo>
                    <a:lnTo>
                      <a:pt x="172" y="113"/>
                    </a:lnTo>
                    <a:lnTo>
                      <a:pt x="172" y="113"/>
                    </a:lnTo>
                    <a:lnTo>
                      <a:pt x="172" y="113"/>
                    </a:lnTo>
                    <a:lnTo>
                      <a:pt x="172" y="119"/>
                    </a:lnTo>
                    <a:lnTo>
                      <a:pt x="172" y="119"/>
                    </a:lnTo>
                    <a:lnTo>
                      <a:pt x="172" y="119"/>
                    </a:lnTo>
                    <a:lnTo>
                      <a:pt x="172" y="119"/>
                    </a:lnTo>
                    <a:lnTo>
                      <a:pt x="166" y="119"/>
                    </a:lnTo>
                    <a:lnTo>
                      <a:pt x="166" y="119"/>
                    </a:lnTo>
                    <a:lnTo>
                      <a:pt x="166" y="119"/>
                    </a:lnTo>
                    <a:lnTo>
                      <a:pt x="166" y="119"/>
                    </a:lnTo>
                    <a:lnTo>
                      <a:pt x="137" y="113"/>
                    </a:lnTo>
                    <a:lnTo>
                      <a:pt x="137" y="113"/>
                    </a:lnTo>
                    <a:lnTo>
                      <a:pt x="137" y="113"/>
                    </a:lnTo>
                    <a:lnTo>
                      <a:pt x="137" y="113"/>
                    </a:lnTo>
                    <a:lnTo>
                      <a:pt x="114" y="113"/>
                    </a:lnTo>
                    <a:lnTo>
                      <a:pt x="97" y="113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6"/>
                    </a:lnTo>
                    <a:lnTo>
                      <a:pt x="97" y="136"/>
                    </a:lnTo>
                    <a:lnTo>
                      <a:pt x="97" y="136"/>
                    </a:lnTo>
                    <a:lnTo>
                      <a:pt x="97" y="136"/>
                    </a:lnTo>
                    <a:lnTo>
                      <a:pt x="80" y="164"/>
                    </a:lnTo>
                    <a:lnTo>
                      <a:pt x="92" y="175"/>
                    </a:lnTo>
                    <a:lnTo>
                      <a:pt x="92" y="175"/>
                    </a:lnTo>
                    <a:lnTo>
                      <a:pt x="92" y="175"/>
                    </a:lnTo>
                    <a:lnTo>
                      <a:pt x="92" y="181"/>
                    </a:lnTo>
                    <a:lnTo>
                      <a:pt x="92" y="181"/>
                    </a:lnTo>
                    <a:lnTo>
                      <a:pt x="92" y="181"/>
                    </a:lnTo>
                    <a:lnTo>
                      <a:pt x="92" y="181"/>
                    </a:lnTo>
                    <a:lnTo>
                      <a:pt x="92" y="181"/>
                    </a:lnTo>
                    <a:lnTo>
                      <a:pt x="92" y="181"/>
                    </a:lnTo>
                    <a:lnTo>
                      <a:pt x="92" y="181"/>
                    </a:lnTo>
                    <a:lnTo>
                      <a:pt x="92" y="181"/>
                    </a:lnTo>
                    <a:lnTo>
                      <a:pt x="92" y="181"/>
                    </a:lnTo>
                    <a:lnTo>
                      <a:pt x="92" y="181"/>
                    </a:lnTo>
                    <a:lnTo>
                      <a:pt x="92" y="187"/>
                    </a:lnTo>
                    <a:lnTo>
                      <a:pt x="92" y="187"/>
                    </a:lnTo>
                    <a:lnTo>
                      <a:pt x="92" y="187"/>
                    </a:lnTo>
                    <a:lnTo>
                      <a:pt x="92" y="187"/>
                    </a:lnTo>
                    <a:lnTo>
                      <a:pt x="92" y="187"/>
                    </a:lnTo>
                    <a:lnTo>
                      <a:pt x="92" y="187"/>
                    </a:lnTo>
                    <a:lnTo>
                      <a:pt x="92" y="187"/>
                    </a:lnTo>
                    <a:lnTo>
                      <a:pt x="92" y="187"/>
                    </a:lnTo>
                    <a:lnTo>
                      <a:pt x="80" y="204"/>
                    </a:lnTo>
                    <a:lnTo>
                      <a:pt x="80" y="226"/>
                    </a:lnTo>
                    <a:lnTo>
                      <a:pt x="80" y="226"/>
                    </a:lnTo>
                    <a:lnTo>
                      <a:pt x="80" y="226"/>
                    </a:lnTo>
                    <a:lnTo>
                      <a:pt x="74" y="243"/>
                    </a:lnTo>
                    <a:lnTo>
                      <a:pt x="92" y="249"/>
                    </a:lnTo>
                    <a:lnTo>
                      <a:pt x="92" y="249"/>
                    </a:lnTo>
                    <a:lnTo>
                      <a:pt x="92" y="249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120" y="277"/>
                    </a:lnTo>
                    <a:lnTo>
                      <a:pt x="120" y="277"/>
                    </a:lnTo>
                    <a:lnTo>
                      <a:pt x="120" y="277"/>
                    </a:lnTo>
                    <a:lnTo>
                      <a:pt x="120" y="283"/>
                    </a:lnTo>
                    <a:lnTo>
                      <a:pt x="120" y="283"/>
                    </a:lnTo>
                    <a:lnTo>
                      <a:pt x="120" y="283"/>
                    </a:lnTo>
                    <a:lnTo>
                      <a:pt x="126" y="283"/>
                    </a:lnTo>
                    <a:lnTo>
                      <a:pt x="126" y="283"/>
                    </a:lnTo>
                    <a:lnTo>
                      <a:pt x="126" y="283"/>
                    </a:lnTo>
                    <a:lnTo>
                      <a:pt x="126" y="283"/>
                    </a:lnTo>
                    <a:lnTo>
                      <a:pt x="126" y="283"/>
                    </a:lnTo>
                    <a:lnTo>
                      <a:pt x="126" y="283"/>
                    </a:lnTo>
                    <a:lnTo>
                      <a:pt x="126" y="283"/>
                    </a:lnTo>
                    <a:lnTo>
                      <a:pt x="126" y="283"/>
                    </a:lnTo>
                    <a:lnTo>
                      <a:pt x="126" y="289"/>
                    </a:lnTo>
                    <a:lnTo>
                      <a:pt x="126" y="289"/>
                    </a:lnTo>
                    <a:lnTo>
                      <a:pt x="126" y="289"/>
                    </a:lnTo>
                    <a:lnTo>
                      <a:pt x="126" y="289"/>
                    </a:lnTo>
                    <a:lnTo>
                      <a:pt x="74" y="447"/>
                    </a:lnTo>
                    <a:lnTo>
                      <a:pt x="74" y="447"/>
                    </a:lnTo>
                    <a:lnTo>
                      <a:pt x="74" y="447"/>
                    </a:lnTo>
                    <a:lnTo>
                      <a:pt x="74" y="447"/>
                    </a:lnTo>
                    <a:lnTo>
                      <a:pt x="74" y="447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52" y="458"/>
                    </a:lnTo>
                    <a:lnTo>
                      <a:pt x="52" y="458"/>
                    </a:lnTo>
                    <a:lnTo>
                      <a:pt x="52" y="458"/>
                    </a:lnTo>
                    <a:lnTo>
                      <a:pt x="52" y="458"/>
                    </a:lnTo>
                    <a:lnTo>
                      <a:pt x="52" y="458"/>
                    </a:lnTo>
                    <a:lnTo>
                      <a:pt x="52" y="458"/>
                    </a:lnTo>
                    <a:lnTo>
                      <a:pt x="12" y="464"/>
                    </a:lnTo>
                    <a:lnTo>
                      <a:pt x="12" y="464"/>
                    </a:lnTo>
                    <a:lnTo>
                      <a:pt x="12" y="464"/>
                    </a:lnTo>
                    <a:lnTo>
                      <a:pt x="12" y="464"/>
                    </a:lnTo>
                    <a:lnTo>
                      <a:pt x="12" y="464"/>
                    </a:lnTo>
                    <a:lnTo>
                      <a:pt x="12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58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6" y="447"/>
                    </a:lnTo>
                    <a:lnTo>
                      <a:pt x="6" y="447"/>
                    </a:lnTo>
                    <a:lnTo>
                      <a:pt x="6" y="447"/>
                    </a:lnTo>
                    <a:lnTo>
                      <a:pt x="6" y="447"/>
                    </a:lnTo>
                    <a:lnTo>
                      <a:pt x="6" y="447"/>
                    </a:lnTo>
                    <a:lnTo>
                      <a:pt x="6" y="447"/>
                    </a:lnTo>
                    <a:lnTo>
                      <a:pt x="6" y="447"/>
                    </a:lnTo>
                    <a:lnTo>
                      <a:pt x="6" y="447"/>
                    </a:lnTo>
                    <a:lnTo>
                      <a:pt x="6" y="447"/>
                    </a:lnTo>
                    <a:lnTo>
                      <a:pt x="6" y="447"/>
                    </a:lnTo>
                    <a:lnTo>
                      <a:pt x="6" y="447"/>
                    </a:lnTo>
                    <a:lnTo>
                      <a:pt x="6" y="447"/>
                    </a:lnTo>
                    <a:lnTo>
                      <a:pt x="12" y="447"/>
                    </a:lnTo>
                    <a:lnTo>
                      <a:pt x="46" y="441"/>
                    </a:lnTo>
                    <a:lnTo>
                      <a:pt x="57" y="436"/>
                    </a:lnTo>
                    <a:lnTo>
                      <a:pt x="109" y="289"/>
                    </a:lnTo>
                    <a:lnTo>
                      <a:pt x="86" y="266"/>
                    </a:lnTo>
                    <a:lnTo>
                      <a:pt x="63" y="255"/>
                    </a:lnTo>
                    <a:lnTo>
                      <a:pt x="63" y="255"/>
                    </a:lnTo>
                    <a:lnTo>
                      <a:pt x="63" y="255"/>
                    </a:lnTo>
                    <a:lnTo>
                      <a:pt x="63" y="255"/>
                    </a:lnTo>
                    <a:lnTo>
                      <a:pt x="63" y="255"/>
                    </a:lnTo>
                    <a:lnTo>
                      <a:pt x="63" y="255"/>
                    </a:lnTo>
                    <a:lnTo>
                      <a:pt x="63" y="255"/>
                    </a:lnTo>
                    <a:lnTo>
                      <a:pt x="63" y="255"/>
                    </a:lnTo>
                    <a:lnTo>
                      <a:pt x="63" y="255"/>
                    </a:lnTo>
                    <a:lnTo>
                      <a:pt x="63" y="255"/>
                    </a:lnTo>
                    <a:lnTo>
                      <a:pt x="63" y="255"/>
                    </a:lnTo>
                    <a:lnTo>
                      <a:pt x="63" y="249"/>
                    </a:lnTo>
                    <a:lnTo>
                      <a:pt x="63" y="249"/>
                    </a:lnTo>
                    <a:lnTo>
                      <a:pt x="63" y="249"/>
                    </a:lnTo>
                    <a:lnTo>
                      <a:pt x="63" y="249"/>
                    </a:lnTo>
                    <a:lnTo>
                      <a:pt x="63" y="249"/>
                    </a:lnTo>
                    <a:lnTo>
                      <a:pt x="63" y="249"/>
                    </a:lnTo>
                    <a:lnTo>
                      <a:pt x="57" y="249"/>
                    </a:lnTo>
                    <a:lnTo>
                      <a:pt x="57" y="249"/>
                    </a:lnTo>
                    <a:lnTo>
                      <a:pt x="57" y="249"/>
                    </a:lnTo>
                    <a:lnTo>
                      <a:pt x="57" y="249"/>
                    </a:lnTo>
                    <a:lnTo>
                      <a:pt x="57" y="249"/>
                    </a:lnTo>
                    <a:lnTo>
                      <a:pt x="63" y="226"/>
                    </a:lnTo>
                    <a:lnTo>
                      <a:pt x="63" y="198"/>
                    </a:lnTo>
                    <a:lnTo>
                      <a:pt x="63" y="198"/>
                    </a:lnTo>
                    <a:lnTo>
                      <a:pt x="63" y="198"/>
                    </a:lnTo>
                    <a:lnTo>
                      <a:pt x="63" y="198"/>
                    </a:lnTo>
                    <a:lnTo>
                      <a:pt x="63" y="198"/>
                    </a:lnTo>
                    <a:lnTo>
                      <a:pt x="63" y="198"/>
                    </a:lnTo>
                    <a:lnTo>
                      <a:pt x="63" y="198"/>
                    </a:lnTo>
                    <a:lnTo>
                      <a:pt x="63" y="192"/>
                    </a:lnTo>
                    <a:lnTo>
                      <a:pt x="63" y="192"/>
                    </a:lnTo>
                    <a:lnTo>
                      <a:pt x="63" y="192"/>
                    </a:lnTo>
                    <a:lnTo>
                      <a:pt x="63" y="192"/>
                    </a:lnTo>
                    <a:lnTo>
                      <a:pt x="63" y="192"/>
                    </a:lnTo>
                    <a:lnTo>
                      <a:pt x="74" y="181"/>
                    </a:lnTo>
                    <a:lnTo>
                      <a:pt x="63" y="164"/>
                    </a:lnTo>
                    <a:lnTo>
                      <a:pt x="63" y="164"/>
                    </a:lnTo>
                    <a:lnTo>
                      <a:pt x="63" y="164"/>
                    </a:lnTo>
                    <a:lnTo>
                      <a:pt x="63" y="164"/>
                    </a:lnTo>
                    <a:lnTo>
                      <a:pt x="63" y="164"/>
                    </a:lnTo>
                    <a:lnTo>
                      <a:pt x="63" y="164"/>
                    </a:lnTo>
                    <a:lnTo>
                      <a:pt x="63" y="164"/>
                    </a:lnTo>
                    <a:lnTo>
                      <a:pt x="63" y="164"/>
                    </a:lnTo>
                    <a:lnTo>
                      <a:pt x="63" y="164"/>
                    </a:lnTo>
                    <a:lnTo>
                      <a:pt x="63" y="164"/>
                    </a:lnTo>
                    <a:lnTo>
                      <a:pt x="63" y="164"/>
                    </a:lnTo>
                    <a:lnTo>
                      <a:pt x="63" y="164"/>
                    </a:lnTo>
                    <a:lnTo>
                      <a:pt x="63" y="158"/>
                    </a:lnTo>
                    <a:lnTo>
                      <a:pt x="63" y="158"/>
                    </a:lnTo>
                    <a:lnTo>
                      <a:pt x="63" y="158"/>
                    </a:lnTo>
                    <a:lnTo>
                      <a:pt x="63" y="158"/>
                    </a:lnTo>
                    <a:lnTo>
                      <a:pt x="63" y="158"/>
                    </a:lnTo>
                    <a:lnTo>
                      <a:pt x="63" y="158"/>
                    </a:lnTo>
                    <a:lnTo>
                      <a:pt x="80" y="130"/>
                    </a:lnTo>
                    <a:lnTo>
                      <a:pt x="80" y="108"/>
                    </a:lnTo>
                    <a:lnTo>
                      <a:pt x="80" y="108"/>
                    </a:lnTo>
                    <a:lnTo>
                      <a:pt x="80" y="108"/>
                    </a:lnTo>
                    <a:lnTo>
                      <a:pt x="80" y="108"/>
                    </a:lnTo>
                    <a:lnTo>
                      <a:pt x="80" y="108"/>
                    </a:lnTo>
                    <a:lnTo>
                      <a:pt x="80" y="108"/>
                    </a:lnTo>
                    <a:lnTo>
                      <a:pt x="80" y="108"/>
                    </a:lnTo>
                    <a:lnTo>
                      <a:pt x="80" y="108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0" y="96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92" y="96"/>
                    </a:lnTo>
                    <a:lnTo>
                      <a:pt x="92" y="96"/>
                    </a:lnTo>
                    <a:lnTo>
                      <a:pt x="92" y="96"/>
                    </a:lnTo>
                    <a:lnTo>
                      <a:pt x="114" y="96"/>
                    </a:lnTo>
                    <a:lnTo>
                      <a:pt x="114" y="96"/>
                    </a:lnTo>
                    <a:lnTo>
                      <a:pt x="120" y="96"/>
                    </a:lnTo>
                    <a:lnTo>
                      <a:pt x="120" y="96"/>
                    </a:lnTo>
                    <a:lnTo>
                      <a:pt x="137" y="96"/>
                    </a:lnTo>
                    <a:lnTo>
                      <a:pt x="160" y="102"/>
                    </a:lnTo>
                    <a:lnTo>
                      <a:pt x="189" y="45"/>
                    </a:lnTo>
                    <a:lnTo>
                      <a:pt x="183" y="23"/>
                    </a:lnTo>
                    <a:lnTo>
                      <a:pt x="183" y="23"/>
                    </a:lnTo>
                    <a:lnTo>
                      <a:pt x="183" y="23"/>
                    </a:lnTo>
                    <a:lnTo>
                      <a:pt x="183" y="23"/>
                    </a:lnTo>
                    <a:lnTo>
                      <a:pt x="183" y="23"/>
                    </a:lnTo>
                    <a:lnTo>
                      <a:pt x="183" y="23"/>
                    </a:lnTo>
                    <a:lnTo>
                      <a:pt x="183" y="23"/>
                    </a:lnTo>
                    <a:lnTo>
                      <a:pt x="183" y="17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0" y="6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0" y="23"/>
                    </a:lnTo>
                    <a:lnTo>
                      <a:pt x="206" y="45"/>
                    </a:lnTo>
                    <a:lnTo>
                      <a:pt x="206" y="45"/>
                    </a:lnTo>
                    <a:lnTo>
                      <a:pt x="206" y="45"/>
                    </a:lnTo>
                    <a:lnTo>
                      <a:pt x="206" y="51"/>
                    </a:lnTo>
                    <a:lnTo>
                      <a:pt x="206" y="51"/>
                    </a:lnTo>
                    <a:lnTo>
                      <a:pt x="206" y="51"/>
                    </a:lnTo>
                    <a:lnTo>
                      <a:pt x="200" y="51"/>
                    </a:lnTo>
                    <a:lnTo>
                      <a:pt x="200" y="51"/>
                    </a:lnTo>
                    <a:lnTo>
                      <a:pt x="200" y="51"/>
                    </a:lnTo>
                    <a:lnTo>
                      <a:pt x="200" y="51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30" name="Freeform 102"/>
              <p:cNvSpPr>
                <a:spLocks noEditPoints="1"/>
              </p:cNvSpPr>
              <p:nvPr/>
            </p:nvSpPr>
            <p:spPr bwMode="auto">
              <a:xfrm>
                <a:off x="4800" y="2832"/>
                <a:ext cx="218" cy="486"/>
              </a:xfrm>
              <a:custGeom>
                <a:avLst/>
                <a:gdLst/>
                <a:ahLst/>
                <a:cxnLst>
                  <a:cxn ang="0">
                    <a:pos x="218" y="17"/>
                  </a:cxn>
                  <a:cxn ang="0">
                    <a:pos x="218" y="62"/>
                  </a:cxn>
                  <a:cxn ang="0">
                    <a:pos x="189" y="130"/>
                  </a:cxn>
                  <a:cxn ang="0">
                    <a:pos x="178" y="135"/>
                  </a:cxn>
                  <a:cxn ang="0">
                    <a:pos x="138" y="135"/>
                  </a:cxn>
                  <a:cxn ang="0">
                    <a:pos x="109" y="147"/>
                  </a:cxn>
                  <a:cxn ang="0">
                    <a:pos x="103" y="192"/>
                  </a:cxn>
                  <a:cxn ang="0">
                    <a:pos x="103" y="198"/>
                  </a:cxn>
                  <a:cxn ang="0">
                    <a:pos x="103" y="254"/>
                  </a:cxn>
                  <a:cxn ang="0">
                    <a:pos x="132" y="288"/>
                  </a:cxn>
                  <a:cxn ang="0">
                    <a:pos x="138" y="294"/>
                  </a:cxn>
                  <a:cxn ang="0">
                    <a:pos x="86" y="458"/>
                  </a:cxn>
                  <a:cxn ang="0">
                    <a:pos x="80" y="469"/>
                  </a:cxn>
                  <a:cxn ang="0">
                    <a:pos x="58" y="481"/>
                  </a:cxn>
                  <a:cxn ang="0">
                    <a:pos x="12" y="481"/>
                  </a:cxn>
                  <a:cxn ang="0">
                    <a:pos x="0" y="475"/>
                  </a:cxn>
                  <a:cxn ang="0">
                    <a:pos x="0" y="469"/>
                  </a:cxn>
                  <a:cxn ang="0">
                    <a:pos x="0" y="458"/>
                  </a:cxn>
                  <a:cxn ang="0">
                    <a:pos x="6" y="452"/>
                  </a:cxn>
                  <a:cxn ang="0">
                    <a:pos x="103" y="300"/>
                  </a:cxn>
                  <a:cxn ang="0">
                    <a:pos x="63" y="271"/>
                  </a:cxn>
                  <a:cxn ang="0">
                    <a:pos x="58" y="260"/>
                  </a:cxn>
                  <a:cxn ang="0">
                    <a:pos x="58" y="209"/>
                  </a:cxn>
                  <a:cxn ang="0">
                    <a:pos x="63" y="181"/>
                  </a:cxn>
                  <a:cxn ang="0">
                    <a:pos x="58" y="175"/>
                  </a:cxn>
                  <a:cxn ang="0">
                    <a:pos x="80" y="119"/>
                  </a:cxn>
                  <a:cxn ang="0">
                    <a:pos x="80" y="113"/>
                  </a:cxn>
                  <a:cxn ang="0">
                    <a:pos x="86" y="102"/>
                  </a:cxn>
                  <a:cxn ang="0">
                    <a:pos x="92" y="102"/>
                  </a:cxn>
                  <a:cxn ang="0">
                    <a:pos x="143" y="102"/>
                  </a:cxn>
                  <a:cxn ang="0">
                    <a:pos x="183" y="28"/>
                  </a:cxn>
                  <a:cxn ang="0">
                    <a:pos x="189" y="5"/>
                  </a:cxn>
                  <a:cxn ang="0">
                    <a:pos x="195" y="5"/>
                  </a:cxn>
                  <a:cxn ang="0">
                    <a:pos x="206" y="5"/>
                  </a:cxn>
                  <a:cxn ang="0">
                    <a:pos x="218" y="11"/>
                  </a:cxn>
                  <a:cxn ang="0">
                    <a:pos x="206" y="34"/>
                  </a:cxn>
                  <a:cxn ang="0">
                    <a:pos x="212" y="17"/>
                  </a:cxn>
                  <a:cxn ang="0">
                    <a:pos x="206" y="11"/>
                  </a:cxn>
                  <a:cxn ang="0">
                    <a:pos x="195" y="11"/>
                  </a:cxn>
                  <a:cxn ang="0">
                    <a:pos x="189" y="34"/>
                  </a:cxn>
                  <a:cxn ang="0">
                    <a:pos x="98" y="107"/>
                  </a:cxn>
                  <a:cxn ang="0">
                    <a:pos x="86" y="113"/>
                  </a:cxn>
                  <a:cxn ang="0">
                    <a:pos x="86" y="119"/>
                  </a:cxn>
                  <a:cxn ang="0">
                    <a:pos x="69" y="175"/>
                  </a:cxn>
                  <a:cxn ang="0">
                    <a:pos x="69" y="203"/>
                  </a:cxn>
                  <a:cxn ang="0">
                    <a:pos x="69" y="260"/>
                  </a:cxn>
                  <a:cxn ang="0">
                    <a:pos x="69" y="266"/>
                  </a:cxn>
                  <a:cxn ang="0">
                    <a:pos x="12" y="458"/>
                  </a:cxn>
                  <a:cxn ang="0">
                    <a:pos x="6" y="464"/>
                  </a:cxn>
                  <a:cxn ang="0">
                    <a:pos x="12" y="475"/>
                  </a:cxn>
                  <a:cxn ang="0">
                    <a:pos x="18" y="475"/>
                  </a:cxn>
                  <a:cxn ang="0">
                    <a:pos x="75" y="458"/>
                  </a:cxn>
                  <a:cxn ang="0">
                    <a:pos x="132" y="294"/>
                  </a:cxn>
                  <a:cxn ang="0">
                    <a:pos x="103" y="260"/>
                  </a:cxn>
                  <a:cxn ang="0">
                    <a:pos x="98" y="198"/>
                  </a:cxn>
                  <a:cxn ang="0">
                    <a:pos x="86" y="175"/>
                  </a:cxn>
                  <a:cxn ang="0">
                    <a:pos x="143" y="124"/>
                  </a:cxn>
                  <a:cxn ang="0">
                    <a:pos x="178" y="124"/>
                  </a:cxn>
                </a:cxnLst>
                <a:rect l="0" t="0" r="r" b="b"/>
                <a:pathLst>
                  <a:path w="218" h="486">
                    <a:moveTo>
                      <a:pt x="218" y="11"/>
                    </a:moveTo>
                    <a:lnTo>
                      <a:pt x="218" y="11"/>
                    </a:lnTo>
                    <a:lnTo>
                      <a:pt x="218" y="11"/>
                    </a:lnTo>
                    <a:lnTo>
                      <a:pt x="218" y="17"/>
                    </a:lnTo>
                    <a:lnTo>
                      <a:pt x="218" y="17"/>
                    </a:lnTo>
                    <a:lnTo>
                      <a:pt x="218" y="17"/>
                    </a:lnTo>
                    <a:lnTo>
                      <a:pt x="218" y="17"/>
                    </a:lnTo>
                    <a:lnTo>
                      <a:pt x="218" y="17"/>
                    </a:lnTo>
                    <a:lnTo>
                      <a:pt x="218" y="22"/>
                    </a:lnTo>
                    <a:lnTo>
                      <a:pt x="218" y="22"/>
                    </a:lnTo>
                    <a:lnTo>
                      <a:pt x="218" y="22"/>
                    </a:lnTo>
                    <a:lnTo>
                      <a:pt x="218" y="22"/>
                    </a:lnTo>
                    <a:lnTo>
                      <a:pt x="218" y="34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68"/>
                    </a:lnTo>
                    <a:lnTo>
                      <a:pt x="189" y="124"/>
                    </a:lnTo>
                    <a:lnTo>
                      <a:pt x="189" y="130"/>
                    </a:lnTo>
                    <a:lnTo>
                      <a:pt x="189" y="130"/>
                    </a:lnTo>
                    <a:lnTo>
                      <a:pt x="189" y="130"/>
                    </a:lnTo>
                    <a:lnTo>
                      <a:pt x="183" y="130"/>
                    </a:lnTo>
                    <a:lnTo>
                      <a:pt x="183" y="130"/>
                    </a:lnTo>
                    <a:lnTo>
                      <a:pt x="183" y="130"/>
                    </a:lnTo>
                    <a:lnTo>
                      <a:pt x="183" y="130"/>
                    </a:lnTo>
                    <a:lnTo>
                      <a:pt x="183" y="135"/>
                    </a:lnTo>
                    <a:lnTo>
                      <a:pt x="183" y="135"/>
                    </a:lnTo>
                    <a:lnTo>
                      <a:pt x="178" y="135"/>
                    </a:lnTo>
                    <a:lnTo>
                      <a:pt x="178" y="135"/>
                    </a:lnTo>
                    <a:lnTo>
                      <a:pt x="178" y="135"/>
                    </a:lnTo>
                    <a:lnTo>
                      <a:pt x="178" y="135"/>
                    </a:lnTo>
                    <a:lnTo>
                      <a:pt x="178" y="135"/>
                    </a:lnTo>
                    <a:lnTo>
                      <a:pt x="172" y="135"/>
                    </a:lnTo>
                    <a:lnTo>
                      <a:pt x="172" y="135"/>
                    </a:lnTo>
                    <a:lnTo>
                      <a:pt x="143" y="135"/>
                    </a:lnTo>
                    <a:lnTo>
                      <a:pt x="138" y="135"/>
                    </a:lnTo>
                    <a:lnTo>
                      <a:pt x="120" y="130"/>
                    </a:lnTo>
                    <a:lnTo>
                      <a:pt x="109" y="130"/>
                    </a:lnTo>
                    <a:lnTo>
                      <a:pt x="109" y="141"/>
                    </a:lnTo>
                    <a:lnTo>
                      <a:pt x="109" y="147"/>
                    </a:lnTo>
                    <a:lnTo>
                      <a:pt x="109" y="147"/>
                    </a:lnTo>
                    <a:lnTo>
                      <a:pt x="109" y="147"/>
                    </a:lnTo>
                    <a:lnTo>
                      <a:pt x="109" y="147"/>
                    </a:lnTo>
                    <a:lnTo>
                      <a:pt x="109" y="147"/>
                    </a:lnTo>
                    <a:lnTo>
                      <a:pt x="98" y="175"/>
                    </a:lnTo>
                    <a:lnTo>
                      <a:pt x="103" y="186"/>
                    </a:lnTo>
                    <a:lnTo>
                      <a:pt x="103" y="186"/>
                    </a:lnTo>
                    <a:lnTo>
                      <a:pt x="103" y="186"/>
                    </a:lnTo>
                    <a:lnTo>
                      <a:pt x="103" y="186"/>
                    </a:lnTo>
                    <a:lnTo>
                      <a:pt x="103" y="186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8"/>
                    </a:lnTo>
                    <a:lnTo>
                      <a:pt x="103" y="198"/>
                    </a:lnTo>
                    <a:lnTo>
                      <a:pt x="103" y="198"/>
                    </a:lnTo>
                    <a:lnTo>
                      <a:pt x="103" y="198"/>
                    </a:lnTo>
                    <a:lnTo>
                      <a:pt x="103" y="198"/>
                    </a:lnTo>
                    <a:lnTo>
                      <a:pt x="103" y="203"/>
                    </a:lnTo>
                    <a:lnTo>
                      <a:pt x="103" y="203"/>
                    </a:lnTo>
                    <a:lnTo>
                      <a:pt x="103" y="203"/>
                    </a:lnTo>
                    <a:lnTo>
                      <a:pt x="92" y="215"/>
                    </a:lnTo>
                    <a:lnTo>
                      <a:pt x="92" y="237"/>
                    </a:lnTo>
                    <a:lnTo>
                      <a:pt x="92" y="243"/>
                    </a:lnTo>
                    <a:lnTo>
                      <a:pt x="92" y="249"/>
                    </a:lnTo>
                    <a:lnTo>
                      <a:pt x="103" y="254"/>
                    </a:lnTo>
                    <a:lnTo>
                      <a:pt x="103" y="254"/>
                    </a:lnTo>
                    <a:lnTo>
                      <a:pt x="103" y="254"/>
                    </a:lnTo>
                    <a:lnTo>
                      <a:pt x="109" y="254"/>
                    </a:lnTo>
                    <a:lnTo>
                      <a:pt x="109" y="254"/>
                    </a:lnTo>
                    <a:lnTo>
                      <a:pt x="109" y="254"/>
                    </a:lnTo>
                    <a:lnTo>
                      <a:pt x="109" y="254"/>
                    </a:lnTo>
                    <a:lnTo>
                      <a:pt x="132" y="283"/>
                    </a:lnTo>
                    <a:lnTo>
                      <a:pt x="132" y="288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38" y="294"/>
                    </a:lnTo>
                    <a:lnTo>
                      <a:pt x="138" y="294"/>
                    </a:lnTo>
                    <a:lnTo>
                      <a:pt x="138" y="294"/>
                    </a:lnTo>
                    <a:lnTo>
                      <a:pt x="138" y="294"/>
                    </a:lnTo>
                    <a:lnTo>
                      <a:pt x="138" y="294"/>
                    </a:lnTo>
                    <a:lnTo>
                      <a:pt x="138" y="300"/>
                    </a:lnTo>
                    <a:lnTo>
                      <a:pt x="138" y="300"/>
                    </a:lnTo>
                    <a:lnTo>
                      <a:pt x="138" y="300"/>
                    </a:lnTo>
                    <a:lnTo>
                      <a:pt x="138" y="300"/>
                    </a:lnTo>
                    <a:lnTo>
                      <a:pt x="86" y="458"/>
                    </a:lnTo>
                    <a:lnTo>
                      <a:pt x="86" y="458"/>
                    </a:lnTo>
                    <a:lnTo>
                      <a:pt x="86" y="458"/>
                    </a:lnTo>
                    <a:lnTo>
                      <a:pt x="86" y="464"/>
                    </a:lnTo>
                    <a:lnTo>
                      <a:pt x="86" y="464"/>
                    </a:lnTo>
                    <a:lnTo>
                      <a:pt x="86" y="464"/>
                    </a:lnTo>
                    <a:lnTo>
                      <a:pt x="80" y="464"/>
                    </a:lnTo>
                    <a:lnTo>
                      <a:pt x="80" y="464"/>
                    </a:lnTo>
                    <a:lnTo>
                      <a:pt x="80" y="469"/>
                    </a:lnTo>
                    <a:lnTo>
                      <a:pt x="80" y="469"/>
                    </a:lnTo>
                    <a:lnTo>
                      <a:pt x="80" y="469"/>
                    </a:lnTo>
                    <a:lnTo>
                      <a:pt x="80" y="469"/>
                    </a:lnTo>
                    <a:lnTo>
                      <a:pt x="80" y="469"/>
                    </a:lnTo>
                    <a:lnTo>
                      <a:pt x="75" y="469"/>
                    </a:lnTo>
                    <a:lnTo>
                      <a:pt x="63" y="475"/>
                    </a:lnTo>
                    <a:lnTo>
                      <a:pt x="58" y="475"/>
                    </a:lnTo>
                    <a:lnTo>
                      <a:pt x="58" y="475"/>
                    </a:lnTo>
                    <a:lnTo>
                      <a:pt x="58" y="481"/>
                    </a:lnTo>
                    <a:lnTo>
                      <a:pt x="58" y="481"/>
                    </a:lnTo>
                    <a:lnTo>
                      <a:pt x="18" y="486"/>
                    </a:lnTo>
                    <a:lnTo>
                      <a:pt x="18" y="486"/>
                    </a:lnTo>
                    <a:lnTo>
                      <a:pt x="18" y="486"/>
                    </a:lnTo>
                    <a:lnTo>
                      <a:pt x="18" y="486"/>
                    </a:lnTo>
                    <a:lnTo>
                      <a:pt x="12" y="486"/>
                    </a:lnTo>
                    <a:lnTo>
                      <a:pt x="12" y="481"/>
                    </a:lnTo>
                    <a:lnTo>
                      <a:pt x="12" y="481"/>
                    </a:lnTo>
                    <a:lnTo>
                      <a:pt x="12" y="481"/>
                    </a:lnTo>
                    <a:lnTo>
                      <a:pt x="12" y="481"/>
                    </a:lnTo>
                    <a:lnTo>
                      <a:pt x="6" y="481"/>
                    </a:lnTo>
                    <a:lnTo>
                      <a:pt x="6" y="481"/>
                    </a:lnTo>
                    <a:lnTo>
                      <a:pt x="6" y="481"/>
                    </a:lnTo>
                    <a:lnTo>
                      <a:pt x="6" y="481"/>
                    </a:lnTo>
                    <a:lnTo>
                      <a:pt x="6" y="481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69"/>
                    </a:lnTo>
                    <a:lnTo>
                      <a:pt x="0" y="469"/>
                    </a:lnTo>
                    <a:lnTo>
                      <a:pt x="0" y="469"/>
                    </a:lnTo>
                    <a:lnTo>
                      <a:pt x="0" y="469"/>
                    </a:lnTo>
                    <a:lnTo>
                      <a:pt x="0" y="469"/>
                    </a:lnTo>
                    <a:lnTo>
                      <a:pt x="0" y="464"/>
                    </a:lnTo>
                    <a:lnTo>
                      <a:pt x="0" y="464"/>
                    </a:lnTo>
                    <a:lnTo>
                      <a:pt x="0" y="464"/>
                    </a:lnTo>
                    <a:lnTo>
                      <a:pt x="0" y="464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6" y="452"/>
                    </a:lnTo>
                    <a:lnTo>
                      <a:pt x="6" y="452"/>
                    </a:lnTo>
                    <a:lnTo>
                      <a:pt x="6" y="452"/>
                    </a:lnTo>
                    <a:lnTo>
                      <a:pt x="6" y="452"/>
                    </a:lnTo>
                    <a:lnTo>
                      <a:pt x="6" y="452"/>
                    </a:lnTo>
                    <a:lnTo>
                      <a:pt x="12" y="452"/>
                    </a:lnTo>
                    <a:lnTo>
                      <a:pt x="12" y="452"/>
                    </a:lnTo>
                    <a:lnTo>
                      <a:pt x="12" y="452"/>
                    </a:lnTo>
                    <a:lnTo>
                      <a:pt x="12" y="452"/>
                    </a:lnTo>
                    <a:lnTo>
                      <a:pt x="12" y="447"/>
                    </a:lnTo>
                    <a:lnTo>
                      <a:pt x="46" y="447"/>
                    </a:lnTo>
                    <a:lnTo>
                      <a:pt x="58" y="441"/>
                    </a:lnTo>
                    <a:lnTo>
                      <a:pt x="103" y="300"/>
                    </a:lnTo>
                    <a:lnTo>
                      <a:pt x="86" y="283"/>
                    </a:lnTo>
                    <a:lnTo>
                      <a:pt x="69" y="271"/>
                    </a:lnTo>
                    <a:lnTo>
                      <a:pt x="69" y="271"/>
                    </a:lnTo>
                    <a:lnTo>
                      <a:pt x="63" y="271"/>
                    </a:lnTo>
                    <a:lnTo>
                      <a:pt x="63" y="271"/>
                    </a:lnTo>
                    <a:lnTo>
                      <a:pt x="63" y="271"/>
                    </a:lnTo>
                    <a:lnTo>
                      <a:pt x="63" y="271"/>
                    </a:lnTo>
                    <a:lnTo>
                      <a:pt x="63" y="271"/>
                    </a:lnTo>
                    <a:lnTo>
                      <a:pt x="63" y="271"/>
                    </a:lnTo>
                    <a:lnTo>
                      <a:pt x="63" y="266"/>
                    </a:lnTo>
                    <a:lnTo>
                      <a:pt x="58" y="266"/>
                    </a:lnTo>
                    <a:lnTo>
                      <a:pt x="58" y="266"/>
                    </a:lnTo>
                    <a:lnTo>
                      <a:pt x="58" y="266"/>
                    </a:lnTo>
                    <a:lnTo>
                      <a:pt x="58" y="266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8" y="237"/>
                    </a:lnTo>
                    <a:lnTo>
                      <a:pt x="58" y="209"/>
                    </a:lnTo>
                    <a:lnTo>
                      <a:pt x="58" y="209"/>
                    </a:lnTo>
                    <a:lnTo>
                      <a:pt x="58" y="209"/>
                    </a:lnTo>
                    <a:lnTo>
                      <a:pt x="58" y="203"/>
                    </a:lnTo>
                    <a:lnTo>
                      <a:pt x="58" y="203"/>
                    </a:lnTo>
                    <a:lnTo>
                      <a:pt x="58" y="203"/>
                    </a:lnTo>
                    <a:lnTo>
                      <a:pt x="63" y="203"/>
                    </a:lnTo>
                    <a:lnTo>
                      <a:pt x="63" y="203"/>
                    </a:lnTo>
                    <a:lnTo>
                      <a:pt x="63" y="198"/>
                    </a:lnTo>
                    <a:lnTo>
                      <a:pt x="69" y="192"/>
                    </a:lnTo>
                    <a:lnTo>
                      <a:pt x="63" y="181"/>
                    </a:lnTo>
                    <a:lnTo>
                      <a:pt x="63" y="181"/>
                    </a:lnTo>
                    <a:lnTo>
                      <a:pt x="63" y="181"/>
                    </a:lnTo>
                    <a:lnTo>
                      <a:pt x="63" y="181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58" y="175"/>
                    </a:lnTo>
                    <a:lnTo>
                      <a:pt x="58" y="175"/>
                    </a:lnTo>
                    <a:lnTo>
                      <a:pt x="58" y="175"/>
                    </a:lnTo>
                    <a:lnTo>
                      <a:pt x="58" y="169"/>
                    </a:lnTo>
                    <a:lnTo>
                      <a:pt x="63" y="169"/>
                    </a:lnTo>
                    <a:lnTo>
                      <a:pt x="63" y="169"/>
                    </a:lnTo>
                    <a:lnTo>
                      <a:pt x="63" y="169"/>
                    </a:lnTo>
                    <a:lnTo>
                      <a:pt x="63" y="169"/>
                    </a:lnTo>
                    <a:lnTo>
                      <a:pt x="63" y="164"/>
                    </a:lnTo>
                    <a:lnTo>
                      <a:pt x="80" y="135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3"/>
                    </a:lnTo>
                    <a:lnTo>
                      <a:pt x="80" y="113"/>
                    </a:lnTo>
                    <a:lnTo>
                      <a:pt x="80" y="113"/>
                    </a:lnTo>
                    <a:lnTo>
                      <a:pt x="80" y="113"/>
                    </a:lnTo>
                    <a:lnTo>
                      <a:pt x="80" y="113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6" y="102"/>
                    </a:lnTo>
                    <a:lnTo>
                      <a:pt x="86" y="102"/>
                    </a:lnTo>
                    <a:lnTo>
                      <a:pt x="86" y="102"/>
                    </a:lnTo>
                    <a:lnTo>
                      <a:pt x="86" y="102"/>
                    </a:lnTo>
                    <a:lnTo>
                      <a:pt x="86" y="102"/>
                    </a:lnTo>
                    <a:lnTo>
                      <a:pt x="86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8" y="102"/>
                    </a:lnTo>
                    <a:lnTo>
                      <a:pt x="98" y="102"/>
                    </a:lnTo>
                    <a:lnTo>
                      <a:pt x="120" y="102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43" y="102"/>
                    </a:lnTo>
                    <a:lnTo>
                      <a:pt x="160" y="102"/>
                    </a:lnTo>
                    <a:lnTo>
                      <a:pt x="183" y="56"/>
                    </a:lnTo>
                    <a:lnTo>
                      <a:pt x="183" y="34"/>
                    </a:lnTo>
                    <a:lnTo>
                      <a:pt x="183" y="34"/>
                    </a:lnTo>
                    <a:lnTo>
                      <a:pt x="183" y="34"/>
                    </a:lnTo>
                    <a:lnTo>
                      <a:pt x="183" y="34"/>
                    </a:lnTo>
                    <a:lnTo>
                      <a:pt x="183" y="28"/>
                    </a:lnTo>
                    <a:lnTo>
                      <a:pt x="183" y="28"/>
                    </a:lnTo>
                    <a:lnTo>
                      <a:pt x="183" y="28"/>
                    </a:lnTo>
                    <a:lnTo>
                      <a:pt x="183" y="17"/>
                    </a:lnTo>
                    <a:lnTo>
                      <a:pt x="189" y="11"/>
                    </a:lnTo>
                    <a:lnTo>
                      <a:pt x="189" y="11"/>
                    </a:lnTo>
                    <a:lnTo>
                      <a:pt x="189" y="11"/>
                    </a:lnTo>
                    <a:lnTo>
                      <a:pt x="189" y="11"/>
                    </a:lnTo>
                    <a:lnTo>
                      <a:pt x="189" y="11"/>
                    </a:lnTo>
                    <a:lnTo>
                      <a:pt x="189" y="5"/>
                    </a:lnTo>
                    <a:lnTo>
                      <a:pt x="189" y="5"/>
                    </a:lnTo>
                    <a:lnTo>
                      <a:pt x="189" y="5"/>
                    </a:lnTo>
                    <a:lnTo>
                      <a:pt x="189" y="5"/>
                    </a:lnTo>
                    <a:lnTo>
                      <a:pt x="195" y="5"/>
                    </a:lnTo>
                    <a:lnTo>
                      <a:pt x="195" y="5"/>
                    </a:lnTo>
                    <a:lnTo>
                      <a:pt x="195" y="5"/>
                    </a:lnTo>
                    <a:lnTo>
                      <a:pt x="195" y="5"/>
                    </a:lnTo>
                    <a:lnTo>
                      <a:pt x="195" y="5"/>
                    </a:lnTo>
                    <a:lnTo>
                      <a:pt x="200" y="5"/>
                    </a:lnTo>
                    <a:lnTo>
                      <a:pt x="200" y="5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6" y="0"/>
                    </a:lnTo>
                    <a:lnTo>
                      <a:pt x="206" y="5"/>
                    </a:lnTo>
                    <a:lnTo>
                      <a:pt x="206" y="5"/>
                    </a:lnTo>
                    <a:lnTo>
                      <a:pt x="206" y="5"/>
                    </a:lnTo>
                    <a:lnTo>
                      <a:pt x="206" y="5"/>
                    </a:lnTo>
                    <a:lnTo>
                      <a:pt x="212" y="5"/>
                    </a:lnTo>
                    <a:lnTo>
                      <a:pt x="212" y="5"/>
                    </a:lnTo>
                    <a:lnTo>
                      <a:pt x="212" y="5"/>
                    </a:lnTo>
                    <a:lnTo>
                      <a:pt x="212" y="5"/>
                    </a:lnTo>
                    <a:lnTo>
                      <a:pt x="212" y="5"/>
                    </a:lnTo>
                    <a:lnTo>
                      <a:pt x="218" y="11"/>
                    </a:lnTo>
                    <a:lnTo>
                      <a:pt x="218" y="11"/>
                    </a:lnTo>
                    <a:lnTo>
                      <a:pt x="218" y="11"/>
                    </a:lnTo>
                    <a:close/>
                    <a:moveTo>
                      <a:pt x="206" y="62"/>
                    </a:moveTo>
                    <a:lnTo>
                      <a:pt x="206" y="62"/>
                    </a:lnTo>
                    <a:lnTo>
                      <a:pt x="212" y="62"/>
                    </a:lnTo>
                    <a:lnTo>
                      <a:pt x="212" y="62"/>
                    </a:lnTo>
                    <a:lnTo>
                      <a:pt x="212" y="56"/>
                    </a:lnTo>
                    <a:lnTo>
                      <a:pt x="206" y="34"/>
                    </a:lnTo>
                    <a:lnTo>
                      <a:pt x="212" y="22"/>
                    </a:lnTo>
                    <a:lnTo>
                      <a:pt x="212" y="22"/>
                    </a:lnTo>
                    <a:lnTo>
                      <a:pt x="212" y="22"/>
                    </a:lnTo>
                    <a:lnTo>
                      <a:pt x="212" y="17"/>
                    </a:lnTo>
                    <a:lnTo>
                      <a:pt x="212" y="17"/>
                    </a:lnTo>
                    <a:lnTo>
                      <a:pt x="212" y="17"/>
                    </a:lnTo>
                    <a:lnTo>
                      <a:pt x="212" y="17"/>
                    </a:lnTo>
                    <a:lnTo>
                      <a:pt x="212" y="17"/>
                    </a:lnTo>
                    <a:lnTo>
                      <a:pt x="212" y="17"/>
                    </a:lnTo>
                    <a:lnTo>
                      <a:pt x="206" y="17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195" y="11"/>
                    </a:lnTo>
                    <a:lnTo>
                      <a:pt x="195" y="11"/>
                    </a:lnTo>
                    <a:lnTo>
                      <a:pt x="195" y="11"/>
                    </a:lnTo>
                    <a:lnTo>
                      <a:pt x="195" y="17"/>
                    </a:lnTo>
                    <a:lnTo>
                      <a:pt x="195" y="17"/>
                    </a:lnTo>
                    <a:lnTo>
                      <a:pt x="195" y="17"/>
                    </a:lnTo>
                    <a:lnTo>
                      <a:pt x="195" y="17"/>
                    </a:lnTo>
                    <a:lnTo>
                      <a:pt x="189" y="28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95" y="56"/>
                    </a:lnTo>
                    <a:lnTo>
                      <a:pt x="166" y="113"/>
                    </a:lnTo>
                    <a:lnTo>
                      <a:pt x="143" y="107"/>
                    </a:lnTo>
                    <a:lnTo>
                      <a:pt x="126" y="107"/>
                    </a:lnTo>
                    <a:lnTo>
                      <a:pt x="120" y="107"/>
                    </a:lnTo>
                    <a:lnTo>
                      <a:pt x="98" y="107"/>
                    </a:lnTo>
                    <a:lnTo>
                      <a:pt x="98" y="107"/>
                    </a:lnTo>
                    <a:lnTo>
                      <a:pt x="92" y="107"/>
                    </a:lnTo>
                    <a:lnTo>
                      <a:pt x="92" y="107"/>
                    </a:lnTo>
                    <a:lnTo>
                      <a:pt x="92" y="107"/>
                    </a:lnTo>
                    <a:lnTo>
                      <a:pt x="92" y="107"/>
                    </a:lnTo>
                    <a:lnTo>
                      <a:pt x="92" y="107"/>
                    </a:lnTo>
                    <a:lnTo>
                      <a:pt x="86" y="107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6" y="119"/>
                    </a:lnTo>
                    <a:lnTo>
                      <a:pt x="86" y="119"/>
                    </a:lnTo>
                    <a:lnTo>
                      <a:pt x="86" y="119"/>
                    </a:lnTo>
                    <a:lnTo>
                      <a:pt x="86" y="119"/>
                    </a:lnTo>
                    <a:lnTo>
                      <a:pt x="86" y="141"/>
                    </a:lnTo>
                    <a:lnTo>
                      <a:pt x="69" y="169"/>
                    </a:lnTo>
                    <a:lnTo>
                      <a:pt x="69" y="169"/>
                    </a:lnTo>
                    <a:lnTo>
                      <a:pt x="69" y="169"/>
                    </a:lnTo>
                    <a:lnTo>
                      <a:pt x="69" y="169"/>
                    </a:lnTo>
                    <a:lnTo>
                      <a:pt x="69" y="175"/>
                    </a:lnTo>
                    <a:lnTo>
                      <a:pt x="69" y="175"/>
                    </a:lnTo>
                    <a:lnTo>
                      <a:pt x="69" y="175"/>
                    </a:lnTo>
                    <a:lnTo>
                      <a:pt x="69" y="175"/>
                    </a:lnTo>
                    <a:lnTo>
                      <a:pt x="69" y="175"/>
                    </a:lnTo>
                    <a:lnTo>
                      <a:pt x="69" y="175"/>
                    </a:lnTo>
                    <a:lnTo>
                      <a:pt x="80" y="192"/>
                    </a:lnTo>
                    <a:lnTo>
                      <a:pt x="69" y="203"/>
                    </a:lnTo>
                    <a:lnTo>
                      <a:pt x="69" y="203"/>
                    </a:lnTo>
                    <a:lnTo>
                      <a:pt x="69" y="203"/>
                    </a:lnTo>
                    <a:lnTo>
                      <a:pt x="69" y="209"/>
                    </a:lnTo>
                    <a:lnTo>
                      <a:pt x="69" y="209"/>
                    </a:lnTo>
                    <a:lnTo>
                      <a:pt x="69" y="209"/>
                    </a:lnTo>
                    <a:lnTo>
                      <a:pt x="69" y="237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69" y="260"/>
                    </a:lnTo>
                    <a:lnTo>
                      <a:pt x="69" y="260"/>
                    </a:lnTo>
                    <a:lnTo>
                      <a:pt x="69" y="260"/>
                    </a:lnTo>
                    <a:lnTo>
                      <a:pt x="69" y="266"/>
                    </a:lnTo>
                    <a:lnTo>
                      <a:pt x="69" y="266"/>
                    </a:lnTo>
                    <a:lnTo>
                      <a:pt x="69" y="266"/>
                    </a:lnTo>
                    <a:lnTo>
                      <a:pt x="69" y="266"/>
                    </a:lnTo>
                    <a:lnTo>
                      <a:pt x="69" y="266"/>
                    </a:lnTo>
                    <a:lnTo>
                      <a:pt x="69" y="266"/>
                    </a:lnTo>
                    <a:lnTo>
                      <a:pt x="92" y="277"/>
                    </a:lnTo>
                    <a:lnTo>
                      <a:pt x="115" y="300"/>
                    </a:lnTo>
                    <a:lnTo>
                      <a:pt x="63" y="447"/>
                    </a:lnTo>
                    <a:lnTo>
                      <a:pt x="52" y="452"/>
                    </a:lnTo>
                    <a:lnTo>
                      <a:pt x="18" y="458"/>
                    </a:lnTo>
                    <a:lnTo>
                      <a:pt x="12" y="458"/>
                    </a:lnTo>
                    <a:lnTo>
                      <a:pt x="12" y="458"/>
                    </a:lnTo>
                    <a:lnTo>
                      <a:pt x="12" y="458"/>
                    </a:lnTo>
                    <a:lnTo>
                      <a:pt x="12" y="458"/>
                    </a:lnTo>
                    <a:lnTo>
                      <a:pt x="12" y="458"/>
                    </a:lnTo>
                    <a:lnTo>
                      <a:pt x="12" y="458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69"/>
                    </a:lnTo>
                    <a:lnTo>
                      <a:pt x="6" y="469"/>
                    </a:lnTo>
                    <a:lnTo>
                      <a:pt x="6" y="469"/>
                    </a:lnTo>
                    <a:lnTo>
                      <a:pt x="6" y="469"/>
                    </a:lnTo>
                    <a:lnTo>
                      <a:pt x="6" y="469"/>
                    </a:lnTo>
                    <a:lnTo>
                      <a:pt x="6" y="469"/>
                    </a:lnTo>
                    <a:lnTo>
                      <a:pt x="12" y="469"/>
                    </a:lnTo>
                    <a:lnTo>
                      <a:pt x="12" y="475"/>
                    </a:lnTo>
                    <a:lnTo>
                      <a:pt x="12" y="475"/>
                    </a:lnTo>
                    <a:lnTo>
                      <a:pt x="12" y="475"/>
                    </a:lnTo>
                    <a:lnTo>
                      <a:pt x="12" y="475"/>
                    </a:lnTo>
                    <a:lnTo>
                      <a:pt x="12" y="475"/>
                    </a:lnTo>
                    <a:lnTo>
                      <a:pt x="12" y="475"/>
                    </a:lnTo>
                    <a:lnTo>
                      <a:pt x="12" y="475"/>
                    </a:lnTo>
                    <a:lnTo>
                      <a:pt x="18" y="475"/>
                    </a:lnTo>
                    <a:lnTo>
                      <a:pt x="18" y="475"/>
                    </a:lnTo>
                    <a:lnTo>
                      <a:pt x="18" y="475"/>
                    </a:lnTo>
                    <a:lnTo>
                      <a:pt x="58" y="469"/>
                    </a:lnTo>
                    <a:lnTo>
                      <a:pt x="58" y="469"/>
                    </a:lnTo>
                    <a:lnTo>
                      <a:pt x="58" y="469"/>
                    </a:lnTo>
                    <a:lnTo>
                      <a:pt x="58" y="469"/>
                    </a:lnTo>
                    <a:lnTo>
                      <a:pt x="75" y="458"/>
                    </a:lnTo>
                    <a:lnTo>
                      <a:pt x="75" y="458"/>
                    </a:lnTo>
                    <a:lnTo>
                      <a:pt x="75" y="458"/>
                    </a:lnTo>
                    <a:lnTo>
                      <a:pt x="75" y="458"/>
                    </a:lnTo>
                    <a:lnTo>
                      <a:pt x="75" y="458"/>
                    </a:lnTo>
                    <a:lnTo>
                      <a:pt x="80" y="458"/>
                    </a:lnTo>
                    <a:lnTo>
                      <a:pt x="80" y="458"/>
                    </a:lnTo>
                    <a:lnTo>
                      <a:pt x="132" y="300"/>
                    </a:lnTo>
                    <a:lnTo>
                      <a:pt x="132" y="300"/>
                    </a:lnTo>
                    <a:lnTo>
                      <a:pt x="132" y="294"/>
                    </a:lnTo>
                    <a:lnTo>
                      <a:pt x="132" y="294"/>
                    </a:lnTo>
                    <a:lnTo>
                      <a:pt x="132" y="294"/>
                    </a:lnTo>
                    <a:lnTo>
                      <a:pt x="132" y="294"/>
                    </a:lnTo>
                    <a:lnTo>
                      <a:pt x="126" y="294"/>
                    </a:lnTo>
                    <a:lnTo>
                      <a:pt x="126" y="288"/>
                    </a:lnTo>
                    <a:lnTo>
                      <a:pt x="126" y="288"/>
                    </a:lnTo>
                    <a:lnTo>
                      <a:pt x="103" y="260"/>
                    </a:lnTo>
                    <a:lnTo>
                      <a:pt x="103" y="260"/>
                    </a:lnTo>
                    <a:lnTo>
                      <a:pt x="103" y="260"/>
                    </a:lnTo>
                    <a:lnTo>
                      <a:pt x="103" y="260"/>
                    </a:lnTo>
                    <a:lnTo>
                      <a:pt x="98" y="260"/>
                    </a:lnTo>
                    <a:lnTo>
                      <a:pt x="80" y="254"/>
                    </a:lnTo>
                    <a:lnTo>
                      <a:pt x="86" y="237"/>
                    </a:lnTo>
                    <a:lnTo>
                      <a:pt x="86" y="215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98" y="192"/>
                    </a:lnTo>
                    <a:lnTo>
                      <a:pt x="98" y="192"/>
                    </a:lnTo>
                    <a:lnTo>
                      <a:pt x="98" y="192"/>
                    </a:lnTo>
                    <a:lnTo>
                      <a:pt x="98" y="192"/>
                    </a:lnTo>
                    <a:lnTo>
                      <a:pt x="98" y="192"/>
                    </a:lnTo>
                    <a:lnTo>
                      <a:pt x="98" y="192"/>
                    </a:lnTo>
                    <a:lnTo>
                      <a:pt x="98" y="186"/>
                    </a:lnTo>
                    <a:lnTo>
                      <a:pt x="86" y="175"/>
                    </a:lnTo>
                    <a:lnTo>
                      <a:pt x="103" y="147"/>
                    </a:lnTo>
                    <a:lnTo>
                      <a:pt x="103" y="147"/>
                    </a:lnTo>
                    <a:lnTo>
                      <a:pt x="103" y="147"/>
                    </a:lnTo>
                    <a:lnTo>
                      <a:pt x="103" y="141"/>
                    </a:lnTo>
                    <a:lnTo>
                      <a:pt x="103" y="141"/>
                    </a:lnTo>
                    <a:lnTo>
                      <a:pt x="103" y="124"/>
                    </a:lnTo>
                    <a:lnTo>
                      <a:pt x="120" y="124"/>
                    </a:lnTo>
                    <a:lnTo>
                      <a:pt x="143" y="124"/>
                    </a:lnTo>
                    <a:lnTo>
                      <a:pt x="143" y="124"/>
                    </a:lnTo>
                    <a:lnTo>
                      <a:pt x="172" y="130"/>
                    </a:lnTo>
                    <a:lnTo>
                      <a:pt x="172" y="130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83" y="124"/>
                    </a:lnTo>
                    <a:lnTo>
                      <a:pt x="206" y="62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31" name="Freeform 103"/>
              <p:cNvSpPr>
                <a:spLocks noEditPoints="1"/>
              </p:cNvSpPr>
              <p:nvPr/>
            </p:nvSpPr>
            <p:spPr bwMode="auto">
              <a:xfrm>
                <a:off x="4789" y="2826"/>
                <a:ext cx="240" cy="498"/>
              </a:xfrm>
              <a:custGeom>
                <a:avLst/>
                <a:gdLst/>
                <a:ahLst/>
                <a:cxnLst>
                  <a:cxn ang="0">
                    <a:pos x="240" y="23"/>
                  </a:cxn>
                  <a:cxn ang="0">
                    <a:pos x="234" y="62"/>
                  </a:cxn>
                  <a:cxn ang="0">
                    <a:pos x="206" y="136"/>
                  </a:cxn>
                  <a:cxn ang="0">
                    <a:pos x="194" y="147"/>
                  </a:cxn>
                  <a:cxn ang="0">
                    <a:pos x="131" y="147"/>
                  </a:cxn>
                  <a:cxn ang="0">
                    <a:pos x="114" y="181"/>
                  </a:cxn>
                  <a:cxn ang="0">
                    <a:pos x="126" y="198"/>
                  </a:cxn>
                  <a:cxn ang="0">
                    <a:pos x="120" y="215"/>
                  </a:cxn>
                  <a:cxn ang="0">
                    <a:pos x="126" y="255"/>
                  </a:cxn>
                  <a:cxn ang="0">
                    <a:pos x="154" y="294"/>
                  </a:cxn>
                  <a:cxn ang="0">
                    <a:pos x="103" y="464"/>
                  </a:cxn>
                  <a:cxn ang="0">
                    <a:pos x="97" y="481"/>
                  </a:cxn>
                  <a:cxn ang="0">
                    <a:pos x="69" y="492"/>
                  </a:cxn>
                  <a:cxn ang="0">
                    <a:pos x="17" y="498"/>
                  </a:cxn>
                  <a:cxn ang="0">
                    <a:pos x="6" y="487"/>
                  </a:cxn>
                  <a:cxn ang="0">
                    <a:pos x="0" y="470"/>
                  </a:cxn>
                  <a:cxn ang="0">
                    <a:pos x="11" y="453"/>
                  </a:cxn>
                  <a:cxn ang="0">
                    <a:pos x="23" y="447"/>
                  </a:cxn>
                  <a:cxn ang="0">
                    <a:pos x="69" y="283"/>
                  </a:cxn>
                  <a:cxn ang="0">
                    <a:pos x="63" y="272"/>
                  </a:cxn>
                  <a:cxn ang="0">
                    <a:pos x="63" y="209"/>
                  </a:cxn>
                  <a:cxn ang="0">
                    <a:pos x="63" y="187"/>
                  </a:cxn>
                  <a:cxn ang="0">
                    <a:pos x="63" y="175"/>
                  </a:cxn>
                  <a:cxn ang="0">
                    <a:pos x="80" y="119"/>
                  </a:cxn>
                  <a:cxn ang="0">
                    <a:pos x="86" y="108"/>
                  </a:cxn>
                  <a:cxn ang="0">
                    <a:pos x="97" y="96"/>
                  </a:cxn>
                  <a:cxn ang="0">
                    <a:pos x="166" y="102"/>
                  </a:cxn>
                  <a:cxn ang="0">
                    <a:pos x="189" y="17"/>
                  </a:cxn>
                  <a:cxn ang="0">
                    <a:pos x="200" y="6"/>
                  </a:cxn>
                  <a:cxn ang="0">
                    <a:pos x="211" y="0"/>
                  </a:cxn>
                  <a:cxn ang="0">
                    <a:pos x="229" y="6"/>
                  </a:cxn>
                  <a:cxn ang="0">
                    <a:pos x="223" y="11"/>
                  </a:cxn>
                  <a:cxn ang="0">
                    <a:pos x="211" y="11"/>
                  </a:cxn>
                  <a:cxn ang="0">
                    <a:pos x="200" y="17"/>
                  </a:cxn>
                  <a:cxn ang="0">
                    <a:pos x="194" y="40"/>
                  </a:cxn>
                  <a:cxn ang="0">
                    <a:pos x="109" y="108"/>
                  </a:cxn>
                  <a:cxn ang="0">
                    <a:pos x="97" y="108"/>
                  </a:cxn>
                  <a:cxn ang="0">
                    <a:pos x="91" y="119"/>
                  </a:cxn>
                  <a:cxn ang="0">
                    <a:pos x="74" y="175"/>
                  </a:cxn>
                  <a:cxn ang="0">
                    <a:pos x="74" y="187"/>
                  </a:cxn>
                  <a:cxn ang="0">
                    <a:pos x="69" y="209"/>
                  </a:cxn>
                  <a:cxn ang="0">
                    <a:pos x="69" y="266"/>
                  </a:cxn>
                  <a:cxn ang="0">
                    <a:pos x="74" y="277"/>
                  </a:cxn>
                  <a:cxn ang="0">
                    <a:pos x="23" y="458"/>
                  </a:cxn>
                  <a:cxn ang="0">
                    <a:pos x="11" y="464"/>
                  </a:cxn>
                  <a:cxn ang="0">
                    <a:pos x="11" y="475"/>
                  </a:cxn>
                  <a:cxn ang="0">
                    <a:pos x="17" y="487"/>
                  </a:cxn>
                  <a:cxn ang="0">
                    <a:pos x="29" y="492"/>
                  </a:cxn>
                  <a:cxn ang="0">
                    <a:pos x="91" y="475"/>
                  </a:cxn>
                  <a:cxn ang="0">
                    <a:pos x="97" y="464"/>
                  </a:cxn>
                  <a:cxn ang="0">
                    <a:pos x="149" y="294"/>
                  </a:cxn>
                  <a:cxn ang="0">
                    <a:pos x="120" y="260"/>
                  </a:cxn>
                  <a:cxn ang="0">
                    <a:pos x="114" y="209"/>
                  </a:cxn>
                  <a:cxn ang="0">
                    <a:pos x="114" y="198"/>
                  </a:cxn>
                  <a:cxn ang="0">
                    <a:pos x="120" y="153"/>
                  </a:cxn>
                  <a:cxn ang="0">
                    <a:pos x="189" y="141"/>
                  </a:cxn>
                  <a:cxn ang="0">
                    <a:pos x="200" y="136"/>
                  </a:cxn>
                  <a:cxn ang="0">
                    <a:pos x="229" y="62"/>
                  </a:cxn>
                  <a:cxn ang="0">
                    <a:pos x="229" y="23"/>
                  </a:cxn>
                </a:cxnLst>
                <a:rect l="0" t="0" r="r" b="b"/>
                <a:pathLst>
                  <a:path w="240" h="498">
                    <a:moveTo>
                      <a:pt x="229" y="6"/>
                    </a:moveTo>
                    <a:lnTo>
                      <a:pt x="234" y="11"/>
                    </a:lnTo>
                    <a:lnTo>
                      <a:pt x="234" y="11"/>
                    </a:lnTo>
                    <a:lnTo>
                      <a:pt x="234" y="11"/>
                    </a:lnTo>
                    <a:lnTo>
                      <a:pt x="234" y="11"/>
                    </a:lnTo>
                    <a:lnTo>
                      <a:pt x="234" y="11"/>
                    </a:lnTo>
                    <a:lnTo>
                      <a:pt x="234" y="17"/>
                    </a:lnTo>
                    <a:lnTo>
                      <a:pt x="234" y="17"/>
                    </a:lnTo>
                    <a:lnTo>
                      <a:pt x="240" y="17"/>
                    </a:lnTo>
                    <a:lnTo>
                      <a:pt x="240" y="23"/>
                    </a:lnTo>
                    <a:lnTo>
                      <a:pt x="240" y="23"/>
                    </a:lnTo>
                    <a:lnTo>
                      <a:pt x="240" y="23"/>
                    </a:lnTo>
                    <a:lnTo>
                      <a:pt x="240" y="23"/>
                    </a:lnTo>
                    <a:lnTo>
                      <a:pt x="240" y="28"/>
                    </a:lnTo>
                    <a:lnTo>
                      <a:pt x="240" y="28"/>
                    </a:lnTo>
                    <a:lnTo>
                      <a:pt x="240" y="28"/>
                    </a:lnTo>
                    <a:lnTo>
                      <a:pt x="240" y="34"/>
                    </a:lnTo>
                    <a:lnTo>
                      <a:pt x="234" y="40"/>
                    </a:lnTo>
                    <a:lnTo>
                      <a:pt x="234" y="62"/>
                    </a:lnTo>
                    <a:lnTo>
                      <a:pt x="234" y="62"/>
                    </a:lnTo>
                    <a:lnTo>
                      <a:pt x="234" y="62"/>
                    </a:lnTo>
                    <a:lnTo>
                      <a:pt x="234" y="68"/>
                    </a:lnTo>
                    <a:lnTo>
                      <a:pt x="234" y="68"/>
                    </a:lnTo>
                    <a:lnTo>
                      <a:pt x="234" y="68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06" y="136"/>
                    </a:lnTo>
                    <a:lnTo>
                      <a:pt x="206" y="136"/>
                    </a:lnTo>
                    <a:lnTo>
                      <a:pt x="206" y="141"/>
                    </a:lnTo>
                    <a:lnTo>
                      <a:pt x="206" y="141"/>
                    </a:lnTo>
                    <a:lnTo>
                      <a:pt x="206" y="141"/>
                    </a:lnTo>
                    <a:lnTo>
                      <a:pt x="200" y="141"/>
                    </a:lnTo>
                    <a:lnTo>
                      <a:pt x="200" y="141"/>
                    </a:lnTo>
                    <a:lnTo>
                      <a:pt x="200" y="147"/>
                    </a:lnTo>
                    <a:lnTo>
                      <a:pt x="200" y="147"/>
                    </a:lnTo>
                    <a:lnTo>
                      <a:pt x="194" y="147"/>
                    </a:lnTo>
                    <a:lnTo>
                      <a:pt x="194" y="147"/>
                    </a:lnTo>
                    <a:lnTo>
                      <a:pt x="194" y="147"/>
                    </a:lnTo>
                    <a:lnTo>
                      <a:pt x="194" y="147"/>
                    </a:lnTo>
                    <a:lnTo>
                      <a:pt x="189" y="147"/>
                    </a:lnTo>
                    <a:lnTo>
                      <a:pt x="189" y="147"/>
                    </a:lnTo>
                    <a:lnTo>
                      <a:pt x="189" y="153"/>
                    </a:lnTo>
                    <a:lnTo>
                      <a:pt x="189" y="153"/>
                    </a:lnTo>
                    <a:lnTo>
                      <a:pt x="183" y="153"/>
                    </a:lnTo>
                    <a:lnTo>
                      <a:pt x="183" y="153"/>
                    </a:lnTo>
                    <a:lnTo>
                      <a:pt x="154" y="147"/>
                    </a:lnTo>
                    <a:lnTo>
                      <a:pt x="149" y="147"/>
                    </a:lnTo>
                    <a:lnTo>
                      <a:pt x="131" y="147"/>
                    </a:lnTo>
                    <a:lnTo>
                      <a:pt x="131" y="147"/>
                    </a:lnTo>
                    <a:lnTo>
                      <a:pt x="131" y="147"/>
                    </a:lnTo>
                    <a:lnTo>
                      <a:pt x="131" y="153"/>
                    </a:lnTo>
                    <a:lnTo>
                      <a:pt x="131" y="153"/>
                    </a:lnTo>
                    <a:lnTo>
                      <a:pt x="131" y="153"/>
                    </a:lnTo>
                    <a:lnTo>
                      <a:pt x="131" y="153"/>
                    </a:lnTo>
                    <a:lnTo>
                      <a:pt x="126" y="158"/>
                    </a:lnTo>
                    <a:lnTo>
                      <a:pt x="126" y="158"/>
                    </a:lnTo>
                    <a:lnTo>
                      <a:pt x="126" y="158"/>
                    </a:lnTo>
                    <a:lnTo>
                      <a:pt x="114" y="181"/>
                    </a:lnTo>
                    <a:lnTo>
                      <a:pt x="120" y="187"/>
                    </a:lnTo>
                    <a:lnTo>
                      <a:pt x="120" y="187"/>
                    </a:lnTo>
                    <a:lnTo>
                      <a:pt x="120" y="187"/>
                    </a:lnTo>
                    <a:lnTo>
                      <a:pt x="126" y="187"/>
                    </a:lnTo>
                    <a:lnTo>
                      <a:pt x="126" y="192"/>
                    </a:lnTo>
                    <a:lnTo>
                      <a:pt x="126" y="192"/>
                    </a:lnTo>
                    <a:lnTo>
                      <a:pt x="126" y="192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26" y="204"/>
                    </a:lnTo>
                    <a:lnTo>
                      <a:pt x="126" y="204"/>
                    </a:lnTo>
                    <a:lnTo>
                      <a:pt x="126" y="204"/>
                    </a:lnTo>
                    <a:lnTo>
                      <a:pt x="126" y="209"/>
                    </a:lnTo>
                    <a:lnTo>
                      <a:pt x="126" y="209"/>
                    </a:lnTo>
                    <a:lnTo>
                      <a:pt x="120" y="209"/>
                    </a:lnTo>
                    <a:lnTo>
                      <a:pt x="120" y="209"/>
                    </a:lnTo>
                    <a:lnTo>
                      <a:pt x="120" y="215"/>
                    </a:lnTo>
                    <a:lnTo>
                      <a:pt x="120" y="215"/>
                    </a:lnTo>
                    <a:lnTo>
                      <a:pt x="114" y="226"/>
                    </a:lnTo>
                    <a:lnTo>
                      <a:pt x="114" y="243"/>
                    </a:lnTo>
                    <a:lnTo>
                      <a:pt x="114" y="249"/>
                    </a:lnTo>
                    <a:lnTo>
                      <a:pt x="114" y="249"/>
                    </a:lnTo>
                    <a:lnTo>
                      <a:pt x="120" y="249"/>
                    </a:lnTo>
                    <a:lnTo>
                      <a:pt x="120" y="249"/>
                    </a:lnTo>
                    <a:lnTo>
                      <a:pt x="120" y="255"/>
                    </a:lnTo>
                    <a:lnTo>
                      <a:pt x="120" y="255"/>
                    </a:lnTo>
                    <a:lnTo>
                      <a:pt x="126" y="255"/>
                    </a:lnTo>
                    <a:lnTo>
                      <a:pt x="126" y="255"/>
                    </a:lnTo>
                    <a:lnTo>
                      <a:pt x="126" y="255"/>
                    </a:lnTo>
                    <a:lnTo>
                      <a:pt x="126" y="255"/>
                    </a:lnTo>
                    <a:lnTo>
                      <a:pt x="149" y="283"/>
                    </a:lnTo>
                    <a:lnTo>
                      <a:pt x="154" y="289"/>
                    </a:lnTo>
                    <a:lnTo>
                      <a:pt x="154" y="289"/>
                    </a:lnTo>
                    <a:lnTo>
                      <a:pt x="154" y="289"/>
                    </a:lnTo>
                    <a:lnTo>
                      <a:pt x="154" y="289"/>
                    </a:lnTo>
                    <a:lnTo>
                      <a:pt x="154" y="294"/>
                    </a:lnTo>
                    <a:lnTo>
                      <a:pt x="154" y="294"/>
                    </a:lnTo>
                    <a:lnTo>
                      <a:pt x="154" y="294"/>
                    </a:lnTo>
                    <a:lnTo>
                      <a:pt x="154" y="294"/>
                    </a:lnTo>
                    <a:lnTo>
                      <a:pt x="160" y="300"/>
                    </a:lnTo>
                    <a:lnTo>
                      <a:pt x="160" y="300"/>
                    </a:lnTo>
                    <a:lnTo>
                      <a:pt x="160" y="300"/>
                    </a:lnTo>
                    <a:lnTo>
                      <a:pt x="160" y="306"/>
                    </a:lnTo>
                    <a:lnTo>
                      <a:pt x="160" y="306"/>
                    </a:lnTo>
                    <a:lnTo>
                      <a:pt x="154" y="306"/>
                    </a:lnTo>
                    <a:lnTo>
                      <a:pt x="154" y="306"/>
                    </a:lnTo>
                    <a:lnTo>
                      <a:pt x="154" y="311"/>
                    </a:lnTo>
                    <a:lnTo>
                      <a:pt x="103" y="464"/>
                    </a:lnTo>
                    <a:lnTo>
                      <a:pt x="103" y="470"/>
                    </a:lnTo>
                    <a:lnTo>
                      <a:pt x="103" y="470"/>
                    </a:lnTo>
                    <a:lnTo>
                      <a:pt x="103" y="470"/>
                    </a:lnTo>
                    <a:lnTo>
                      <a:pt x="103" y="475"/>
                    </a:lnTo>
                    <a:lnTo>
                      <a:pt x="103" y="475"/>
                    </a:lnTo>
                    <a:lnTo>
                      <a:pt x="103" y="475"/>
                    </a:lnTo>
                    <a:lnTo>
                      <a:pt x="103" y="475"/>
                    </a:lnTo>
                    <a:lnTo>
                      <a:pt x="97" y="475"/>
                    </a:lnTo>
                    <a:lnTo>
                      <a:pt x="97" y="481"/>
                    </a:lnTo>
                    <a:lnTo>
                      <a:pt x="97" y="481"/>
                    </a:lnTo>
                    <a:lnTo>
                      <a:pt x="97" y="481"/>
                    </a:lnTo>
                    <a:lnTo>
                      <a:pt x="91" y="481"/>
                    </a:lnTo>
                    <a:lnTo>
                      <a:pt x="91" y="481"/>
                    </a:lnTo>
                    <a:lnTo>
                      <a:pt x="91" y="481"/>
                    </a:lnTo>
                    <a:lnTo>
                      <a:pt x="74" y="492"/>
                    </a:lnTo>
                    <a:lnTo>
                      <a:pt x="74" y="492"/>
                    </a:lnTo>
                    <a:lnTo>
                      <a:pt x="74" y="492"/>
                    </a:lnTo>
                    <a:lnTo>
                      <a:pt x="69" y="492"/>
                    </a:lnTo>
                    <a:lnTo>
                      <a:pt x="69" y="492"/>
                    </a:lnTo>
                    <a:lnTo>
                      <a:pt x="69" y="492"/>
                    </a:lnTo>
                    <a:lnTo>
                      <a:pt x="29" y="498"/>
                    </a:lnTo>
                    <a:lnTo>
                      <a:pt x="29" y="498"/>
                    </a:lnTo>
                    <a:lnTo>
                      <a:pt x="29" y="498"/>
                    </a:lnTo>
                    <a:lnTo>
                      <a:pt x="29" y="498"/>
                    </a:lnTo>
                    <a:lnTo>
                      <a:pt x="23" y="498"/>
                    </a:lnTo>
                    <a:lnTo>
                      <a:pt x="23" y="498"/>
                    </a:lnTo>
                    <a:lnTo>
                      <a:pt x="23" y="498"/>
                    </a:lnTo>
                    <a:lnTo>
                      <a:pt x="23" y="498"/>
                    </a:lnTo>
                    <a:lnTo>
                      <a:pt x="17" y="498"/>
                    </a:lnTo>
                    <a:lnTo>
                      <a:pt x="17" y="498"/>
                    </a:lnTo>
                    <a:lnTo>
                      <a:pt x="17" y="498"/>
                    </a:lnTo>
                    <a:lnTo>
                      <a:pt x="17" y="492"/>
                    </a:lnTo>
                    <a:lnTo>
                      <a:pt x="11" y="492"/>
                    </a:lnTo>
                    <a:lnTo>
                      <a:pt x="11" y="492"/>
                    </a:lnTo>
                    <a:lnTo>
                      <a:pt x="11" y="492"/>
                    </a:lnTo>
                    <a:lnTo>
                      <a:pt x="11" y="492"/>
                    </a:lnTo>
                    <a:lnTo>
                      <a:pt x="6" y="487"/>
                    </a:lnTo>
                    <a:lnTo>
                      <a:pt x="6" y="487"/>
                    </a:lnTo>
                    <a:lnTo>
                      <a:pt x="6" y="487"/>
                    </a:lnTo>
                    <a:lnTo>
                      <a:pt x="6" y="487"/>
                    </a:lnTo>
                    <a:lnTo>
                      <a:pt x="6" y="487"/>
                    </a:lnTo>
                    <a:lnTo>
                      <a:pt x="6" y="481"/>
                    </a:lnTo>
                    <a:lnTo>
                      <a:pt x="6" y="481"/>
                    </a:lnTo>
                    <a:lnTo>
                      <a:pt x="0" y="481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0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6" y="458"/>
                    </a:lnTo>
                    <a:lnTo>
                      <a:pt x="6" y="458"/>
                    </a:lnTo>
                    <a:lnTo>
                      <a:pt x="6" y="458"/>
                    </a:lnTo>
                    <a:lnTo>
                      <a:pt x="6" y="458"/>
                    </a:lnTo>
                    <a:lnTo>
                      <a:pt x="6" y="453"/>
                    </a:lnTo>
                    <a:lnTo>
                      <a:pt x="11" y="453"/>
                    </a:lnTo>
                    <a:lnTo>
                      <a:pt x="11" y="453"/>
                    </a:lnTo>
                    <a:lnTo>
                      <a:pt x="11" y="453"/>
                    </a:lnTo>
                    <a:lnTo>
                      <a:pt x="11" y="453"/>
                    </a:lnTo>
                    <a:lnTo>
                      <a:pt x="17" y="453"/>
                    </a:lnTo>
                    <a:lnTo>
                      <a:pt x="17" y="447"/>
                    </a:lnTo>
                    <a:lnTo>
                      <a:pt x="17" y="447"/>
                    </a:lnTo>
                    <a:lnTo>
                      <a:pt x="17" y="447"/>
                    </a:lnTo>
                    <a:lnTo>
                      <a:pt x="23" y="447"/>
                    </a:lnTo>
                    <a:lnTo>
                      <a:pt x="23" y="447"/>
                    </a:lnTo>
                    <a:lnTo>
                      <a:pt x="23" y="447"/>
                    </a:lnTo>
                    <a:lnTo>
                      <a:pt x="57" y="441"/>
                    </a:lnTo>
                    <a:lnTo>
                      <a:pt x="63" y="441"/>
                    </a:lnTo>
                    <a:lnTo>
                      <a:pt x="103" y="306"/>
                    </a:lnTo>
                    <a:lnTo>
                      <a:pt x="91" y="294"/>
                    </a:lnTo>
                    <a:lnTo>
                      <a:pt x="74" y="289"/>
                    </a:lnTo>
                    <a:lnTo>
                      <a:pt x="74" y="289"/>
                    </a:lnTo>
                    <a:lnTo>
                      <a:pt x="74" y="289"/>
                    </a:lnTo>
                    <a:lnTo>
                      <a:pt x="74" y="289"/>
                    </a:lnTo>
                    <a:lnTo>
                      <a:pt x="69" y="283"/>
                    </a:lnTo>
                    <a:lnTo>
                      <a:pt x="69" y="283"/>
                    </a:lnTo>
                    <a:lnTo>
                      <a:pt x="69" y="283"/>
                    </a:lnTo>
                    <a:lnTo>
                      <a:pt x="69" y="283"/>
                    </a:lnTo>
                    <a:lnTo>
                      <a:pt x="63" y="277"/>
                    </a:lnTo>
                    <a:lnTo>
                      <a:pt x="63" y="277"/>
                    </a:lnTo>
                    <a:lnTo>
                      <a:pt x="63" y="277"/>
                    </a:lnTo>
                    <a:lnTo>
                      <a:pt x="63" y="277"/>
                    </a:lnTo>
                    <a:lnTo>
                      <a:pt x="63" y="272"/>
                    </a:lnTo>
                    <a:lnTo>
                      <a:pt x="63" y="272"/>
                    </a:lnTo>
                    <a:lnTo>
                      <a:pt x="63" y="272"/>
                    </a:lnTo>
                    <a:lnTo>
                      <a:pt x="63" y="272"/>
                    </a:lnTo>
                    <a:lnTo>
                      <a:pt x="63" y="266"/>
                    </a:lnTo>
                    <a:lnTo>
                      <a:pt x="63" y="266"/>
                    </a:lnTo>
                    <a:lnTo>
                      <a:pt x="63" y="266"/>
                    </a:lnTo>
                    <a:lnTo>
                      <a:pt x="63" y="260"/>
                    </a:lnTo>
                    <a:lnTo>
                      <a:pt x="63" y="243"/>
                    </a:lnTo>
                    <a:lnTo>
                      <a:pt x="63" y="215"/>
                    </a:lnTo>
                    <a:lnTo>
                      <a:pt x="63" y="215"/>
                    </a:lnTo>
                    <a:lnTo>
                      <a:pt x="63" y="215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63" y="204"/>
                    </a:lnTo>
                    <a:lnTo>
                      <a:pt x="63" y="204"/>
                    </a:lnTo>
                    <a:lnTo>
                      <a:pt x="63" y="204"/>
                    </a:lnTo>
                    <a:lnTo>
                      <a:pt x="69" y="204"/>
                    </a:lnTo>
                    <a:lnTo>
                      <a:pt x="69" y="198"/>
                    </a:lnTo>
                    <a:lnTo>
                      <a:pt x="69" y="198"/>
                    </a:lnTo>
                    <a:lnTo>
                      <a:pt x="69" y="192"/>
                    </a:lnTo>
                    <a:lnTo>
                      <a:pt x="63" y="192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1"/>
                    </a:lnTo>
                    <a:lnTo>
                      <a:pt x="63" y="181"/>
                    </a:lnTo>
                    <a:lnTo>
                      <a:pt x="63" y="181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9" y="170"/>
                    </a:lnTo>
                    <a:lnTo>
                      <a:pt x="80" y="141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6" y="108"/>
                    </a:lnTo>
                    <a:lnTo>
                      <a:pt x="86" y="108"/>
                    </a:lnTo>
                    <a:lnTo>
                      <a:pt x="86" y="108"/>
                    </a:lnTo>
                    <a:lnTo>
                      <a:pt x="86" y="108"/>
                    </a:lnTo>
                    <a:lnTo>
                      <a:pt x="86" y="102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97" y="102"/>
                    </a:lnTo>
                    <a:lnTo>
                      <a:pt x="97" y="96"/>
                    </a:lnTo>
                    <a:lnTo>
                      <a:pt x="97" y="96"/>
                    </a:lnTo>
                    <a:lnTo>
                      <a:pt x="97" y="96"/>
                    </a:lnTo>
                    <a:lnTo>
                      <a:pt x="103" y="96"/>
                    </a:lnTo>
                    <a:lnTo>
                      <a:pt x="103" y="96"/>
                    </a:lnTo>
                    <a:lnTo>
                      <a:pt x="103" y="96"/>
                    </a:lnTo>
                    <a:lnTo>
                      <a:pt x="109" y="96"/>
                    </a:lnTo>
                    <a:lnTo>
                      <a:pt x="109" y="96"/>
                    </a:lnTo>
                    <a:lnTo>
                      <a:pt x="131" y="96"/>
                    </a:lnTo>
                    <a:lnTo>
                      <a:pt x="137" y="96"/>
                    </a:lnTo>
                    <a:lnTo>
                      <a:pt x="137" y="96"/>
                    </a:lnTo>
                    <a:lnTo>
                      <a:pt x="154" y="102"/>
                    </a:lnTo>
                    <a:lnTo>
                      <a:pt x="166" y="102"/>
                    </a:lnTo>
                    <a:lnTo>
                      <a:pt x="189" y="62"/>
                    </a:lnTo>
                    <a:lnTo>
                      <a:pt x="183" y="40"/>
                    </a:lnTo>
                    <a:lnTo>
                      <a:pt x="183" y="40"/>
                    </a:lnTo>
                    <a:lnTo>
                      <a:pt x="183" y="40"/>
                    </a:lnTo>
                    <a:lnTo>
                      <a:pt x="183" y="40"/>
                    </a:lnTo>
                    <a:lnTo>
                      <a:pt x="183" y="34"/>
                    </a:lnTo>
                    <a:lnTo>
                      <a:pt x="183" y="34"/>
                    </a:lnTo>
                    <a:lnTo>
                      <a:pt x="183" y="34"/>
                    </a:lnTo>
                    <a:lnTo>
                      <a:pt x="183" y="28"/>
                    </a:lnTo>
                    <a:lnTo>
                      <a:pt x="189" y="17"/>
                    </a:lnTo>
                    <a:lnTo>
                      <a:pt x="189" y="17"/>
                    </a:lnTo>
                    <a:lnTo>
                      <a:pt x="189" y="17"/>
                    </a:lnTo>
                    <a:lnTo>
                      <a:pt x="189" y="11"/>
                    </a:lnTo>
                    <a:lnTo>
                      <a:pt x="189" y="11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94" y="6"/>
                    </a:lnTo>
                    <a:lnTo>
                      <a:pt x="194" y="6"/>
                    </a:lnTo>
                    <a:lnTo>
                      <a:pt x="200" y="6"/>
                    </a:lnTo>
                    <a:lnTo>
                      <a:pt x="200" y="6"/>
                    </a:lnTo>
                    <a:lnTo>
                      <a:pt x="200" y="6"/>
                    </a:lnTo>
                    <a:lnTo>
                      <a:pt x="200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3" y="6"/>
                    </a:lnTo>
                    <a:lnTo>
                      <a:pt x="229" y="6"/>
                    </a:lnTo>
                    <a:lnTo>
                      <a:pt x="229" y="6"/>
                    </a:lnTo>
                    <a:lnTo>
                      <a:pt x="229" y="6"/>
                    </a:lnTo>
                    <a:lnTo>
                      <a:pt x="229" y="6"/>
                    </a:lnTo>
                    <a:close/>
                    <a:moveTo>
                      <a:pt x="229" y="17"/>
                    </a:moveTo>
                    <a:lnTo>
                      <a:pt x="229" y="17"/>
                    </a:lnTo>
                    <a:lnTo>
                      <a:pt x="229" y="17"/>
                    </a:lnTo>
                    <a:lnTo>
                      <a:pt x="223" y="11"/>
                    </a:lnTo>
                    <a:lnTo>
                      <a:pt x="223" y="11"/>
                    </a:lnTo>
                    <a:lnTo>
                      <a:pt x="223" y="11"/>
                    </a:lnTo>
                    <a:lnTo>
                      <a:pt x="223" y="11"/>
                    </a:lnTo>
                    <a:lnTo>
                      <a:pt x="223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6"/>
                    </a:lnTo>
                    <a:lnTo>
                      <a:pt x="211" y="6"/>
                    </a:lnTo>
                    <a:lnTo>
                      <a:pt x="211" y="6"/>
                    </a:lnTo>
                    <a:lnTo>
                      <a:pt x="211" y="6"/>
                    </a:lnTo>
                    <a:lnTo>
                      <a:pt x="211" y="11"/>
                    </a:lnTo>
                    <a:lnTo>
                      <a:pt x="211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194" y="23"/>
                    </a:lnTo>
                    <a:lnTo>
                      <a:pt x="194" y="34"/>
                    </a:lnTo>
                    <a:lnTo>
                      <a:pt x="194" y="34"/>
                    </a:lnTo>
                    <a:lnTo>
                      <a:pt x="194" y="34"/>
                    </a:lnTo>
                    <a:lnTo>
                      <a:pt x="194" y="40"/>
                    </a:lnTo>
                    <a:lnTo>
                      <a:pt x="194" y="40"/>
                    </a:lnTo>
                    <a:lnTo>
                      <a:pt x="194" y="40"/>
                    </a:lnTo>
                    <a:lnTo>
                      <a:pt x="194" y="40"/>
                    </a:lnTo>
                    <a:lnTo>
                      <a:pt x="194" y="62"/>
                    </a:lnTo>
                    <a:lnTo>
                      <a:pt x="171" y="108"/>
                    </a:lnTo>
                    <a:lnTo>
                      <a:pt x="154" y="108"/>
                    </a:lnTo>
                    <a:lnTo>
                      <a:pt x="137" y="108"/>
                    </a:lnTo>
                    <a:lnTo>
                      <a:pt x="137" y="108"/>
                    </a:lnTo>
                    <a:lnTo>
                      <a:pt x="131" y="108"/>
                    </a:lnTo>
                    <a:lnTo>
                      <a:pt x="109" y="108"/>
                    </a:lnTo>
                    <a:lnTo>
                      <a:pt x="109" y="108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97" y="108"/>
                    </a:lnTo>
                    <a:lnTo>
                      <a:pt x="97" y="108"/>
                    </a:lnTo>
                    <a:lnTo>
                      <a:pt x="97" y="108"/>
                    </a:lnTo>
                    <a:lnTo>
                      <a:pt x="97" y="108"/>
                    </a:lnTo>
                    <a:lnTo>
                      <a:pt x="97" y="108"/>
                    </a:lnTo>
                    <a:lnTo>
                      <a:pt x="97" y="108"/>
                    </a:lnTo>
                    <a:lnTo>
                      <a:pt x="91" y="113"/>
                    </a:lnTo>
                    <a:lnTo>
                      <a:pt x="91" y="113"/>
                    </a:lnTo>
                    <a:lnTo>
                      <a:pt x="91" y="113"/>
                    </a:lnTo>
                    <a:lnTo>
                      <a:pt x="91" y="113"/>
                    </a:lnTo>
                    <a:lnTo>
                      <a:pt x="91" y="113"/>
                    </a:lnTo>
                    <a:lnTo>
                      <a:pt x="91" y="113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91" y="141"/>
                    </a:lnTo>
                    <a:lnTo>
                      <a:pt x="74" y="170"/>
                    </a:lnTo>
                    <a:lnTo>
                      <a:pt x="74" y="175"/>
                    </a:lnTo>
                    <a:lnTo>
                      <a:pt x="74" y="175"/>
                    </a:lnTo>
                    <a:lnTo>
                      <a:pt x="74" y="175"/>
                    </a:lnTo>
                    <a:lnTo>
                      <a:pt x="74" y="175"/>
                    </a:lnTo>
                    <a:lnTo>
                      <a:pt x="69" y="175"/>
                    </a:lnTo>
                    <a:lnTo>
                      <a:pt x="69" y="181"/>
                    </a:lnTo>
                    <a:lnTo>
                      <a:pt x="69" y="181"/>
                    </a:lnTo>
                    <a:lnTo>
                      <a:pt x="69" y="181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4" y="187"/>
                    </a:lnTo>
                    <a:lnTo>
                      <a:pt x="74" y="187"/>
                    </a:lnTo>
                    <a:lnTo>
                      <a:pt x="74" y="187"/>
                    </a:lnTo>
                    <a:lnTo>
                      <a:pt x="74" y="187"/>
                    </a:lnTo>
                    <a:lnTo>
                      <a:pt x="80" y="198"/>
                    </a:lnTo>
                    <a:lnTo>
                      <a:pt x="74" y="204"/>
                    </a:lnTo>
                    <a:lnTo>
                      <a:pt x="74" y="209"/>
                    </a:lnTo>
                    <a:lnTo>
                      <a:pt x="74" y="209"/>
                    </a:lnTo>
                    <a:lnTo>
                      <a:pt x="69" y="209"/>
                    </a:lnTo>
                    <a:lnTo>
                      <a:pt x="69" y="209"/>
                    </a:lnTo>
                    <a:lnTo>
                      <a:pt x="69" y="209"/>
                    </a:lnTo>
                    <a:lnTo>
                      <a:pt x="69" y="215"/>
                    </a:lnTo>
                    <a:lnTo>
                      <a:pt x="69" y="215"/>
                    </a:lnTo>
                    <a:lnTo>
                      <a:pt x="69" y="215"/>
                    </a:lnTo>
                    <a:lnTo>
                      <a:pt x="69" y="243"/>
                    </a:lnTo>
                    <a:lnTo>
                      <a:pt x="69" y="266"/>
                    </a:lnTo>
                    <a:lnTo>
                      <a:pt x="69" y="266"/>
                    </a:lnTo>
                    <a:lnTo>
                      <a:pt x="69" y="266"/>
                    </a:lnTo>
                    <a:lnTo>
                      <a:pt x="69" y="266"/>
                    </a:lnTo>
                    <a:lnTo>
                      <a:pt x="69" y="266"/>
                    </a:lnTo>
                    <a:lnTo>
                      <a:pt x="69" y="266"/>
                    </a:lnTo>
                    <a:lnTo>
                      <a:pt x="69" y="272"/>
                    </a:lnTo>
                    <a:lnTo>
                      <a:pt x="69" y="272"/>
                    </a:lnTo>
                    <a:lnTo>
                      <a:pt x="69" y="272"/>
                    </a:lnTo>
                    <a:lnTo>
                      <a:pt x="69" y="272"/>
                    </a:lnTo>
                    <a:lnTo>
                      <a:pt x="74" y="272"/>
                    </a:lnTo>
                    <a:lnTo>
                      <a:pt x="74" y="277"/>
                    </a:lnTo>
                    <a:lnTo>
                      <a:pt x="74" y="277"/>
                    </a:lnTo>
                    <a:lnTo>
                      <a:pt x="74" y="277"/>
                    </a:lnTo>
                    <a:lnTo>
                      <a:pt x="74" y="277"/>
                    </a:lnTo>
                    <a:lnTo>
                      <a:pt x="74" y="277"/>
                    </a:lnTo>
                    <a:lnTo>
                      <a:pt x="74" y="277"/>
                    </a:lnTo>
                    <a:lnTo>
                      <a:pt x="80" y="277"/>
                    </a:lnTo>
                    <a:lnTo>
                      <a:pt x="80" y="277"/>
                    </a:lnTo>
                    <a:lnTo>
                      <a:pt x="97" y="289"/>
                    </a:lnTo>
                    <a:lnTo>
                      <a:pt x="114" y="306"/>
                    </a:lnTo>
                    <a:lnTo>
                      <a:pt x="69" y="447"/>
                    </a:lnTo>
                    <a:lnTo>
                      <a:pt x="57" y="453"/>
                    </a:lnTo>
                    <a:lnTo>
                      <a:pt x="23" y="453"/>
                    </a:lnTo>
                    <a:lnTo>
                      <a:pt x="23" y="458"/>
                    </a:lnTo>
                    <a:lnTo>
                      <a:pt x="23" y="458"/>
                    </a:lnTo>
                    <a:lnTo>
                      <a:pt x="23" y="458"/>
                    </a:lnTo>
                    <a:lnTo>
                      <a:pt x="23" y="458"/>
                    </a:lnTo>
                    <a:lnTo>
                      <a:pt x="17" y="458"/>
                    </a:lnTo>
                    <a:lnTo>
                      <a:pt x="17" y="458"/>
                    </a:lnTo>
                    <a:lnTo>
                      <a:pt x="17" y="458"/>
                    </a:lnTo>
                    <a:lnTo>
                      <a:pt x="17" y="458"/>
                    </a:lnTo>
                    <a:lnTo>
                      <a:pt x="17" y="458"/>
                    </a:lnTo>
                    <a:lnTo>
                      <a:pt x="11" y="464"/>
                    </a:lnTo>
                    <a:lnTo>
                      <a:pt x="11" y="464"/>
                    </a:lnTo>
                    <a:lnTo>
                      <a:pt x="11" y="464"/>
                    </a:lnTo>
                    <a:lnTo>
                      <a:pt x="11" y="464"/>
                    </a:lnTo>
                    <a:lnTo>
                      <a:pt x="11" y="464"/>
                    </a:lnTo>
                    <a:lnTo>
                      <a:pt x="11" y="464"/>
                    </a:lnTo>
                    <a:lnTo>
                      <a:pt x="11" y="470"/>
                    </a:lnTo>
                    <a:lnTo>
                      <a:pt x="11" y="470"/>
                    </a:lnTo>
                    <a:lnTo>
                      <a:pt x="11" y="470"/>
                    </a:lnTo>
                    <a:lnTo>
                      <a:pt x="11" y="470"/>
                    </a:lnTo>
                    <a:lnTo>
                      <a:pt x="11" y="475"/>
                    </a:lnTo>
                    <a:lnTo>
                      <a:pt x="11" y="475"/>
                    </a:lnTo>
                    <a:lnTo>
                      <a:pt x="11" y="475"/>
                    </a:lnTo>
                    <a:lnTo>
                      <a:pt x="11" y="475"/>
                    </a:lnTo>
                    <a:lnTo>
                      <a:pt x="11" y="475"/>
                    </a:lnTo>
                    <a:lnTo>
                      <a:pt x="11" y="481"/>
                    </a:lnTo>
                    <a:lnTo>
                      <a:pt x="11" y="481"/>
                    </a:lnTo>
                    <a:lnTo>
                      <a:pt x="11" y="481"/>
                    </a:lnTo>
                    <a:lnTo>
                      <a:pt x="11" y="481"/>
                    </a:lnTo>
                    <a:lnTo>
                      <a:pt x="11" y="481"/>
                    </a:lnTo>
                    <a:lnTo>
                      <a:pt x="17" y="487"/>
                    </a:lnTo>
                    <a:lnTo>
                      <a:pt x="17" y="487"/>
                    </a:lnTo>
                    <a:lnTo>
                      <a:pt x="17" y="487"/>
                    </a:lnTo>
                    <a:lnTo>
                      <a:pt x="17" y="487"/>
                    </a:lnTo>
                    <a:lnTo>
                      <a:pt x="17" y="487"/>
                    </a:lnTo>
                    <a:lnTo>
                      <a:pt x="23" y="487"/>
                    </a:lnTo>
                    <a:lnTo>
                      <a:pt x="23" y="487"/>
                    </a:lnTo>
                    <a:lnTo>
                      <a:pt x="23" y="487"/>
                    </a:lnTo>
                    <a:lnTo>
                      <a:pt x="23" y="487"/>
                    </a:lnTo>
                    <a:lnTo>
                      <a:pt x="23" y="492"/>
                    </a:lnTo>
                    <a:lnTo>
                      <a:pt x="29" y="492"/>
                    </a:lnTo>
                    <a:lnTo>
                      <a:pt x="29" y="492"/>
                    </a:lnTo>
                    <a:lnTo>
                      <a:pt x="29" y="492"/>
                    </a:lnTo>
                    <a:lnTo>
                      <a:pt x="29" y="492"/>
                    </a:lnTo>
                    <a:lnTo>
                      <a:pt x="69" y="487"/>
                    </a:lnTo>
                    <a:lnTo>
                      <a:pt x="69" y="487"/>
                    </a:lnTo>
                    <a:lnTo>
                      <a:pt x="69" y="481"/>
                    </a:lnTo>
                    <a:lnTo>
                      <a:pt x="69" y="481"/>
                    </a:lnTo>
                    <a:lnTo>
                      <a:pt x="74" y="481"/>
                    </a:lnTo>
                    <a:lnTo>
                      <a:pt x="86" y="475"/>
                    </a:lnTo>
                    <a:lnTo>
                      <a:pt x="91" y="475"/>
                    </a:lnTo>
                    <a:lnTo>
                      <a:pt x="91" y="475"/>
                    </a:lnTo>
                    <a:lnTo>
                      <a:pt x="91" y="475"/>
                    </a:lnTo>
                    <a:lnTo>
                      <a:pt x="91" y="475"/>
                    </a:lnTo>
                    <a:lnTo>
                      <a:pt x="91" y="475"/>
                    </a:lnTo>
                    <a:lnTo>
                      <a:pt x="91" y="470"/>
                    </a:lnTo>
                    <a:lnTo>
                      <a:pt x="91" y="470"/>
                    </a:lnTo>
                    <a:lnTo>
                      <a:pt x="97" y="470"/>
                    </a:lnTo>
                    <a:lnTo>
                      <a:pt x="97" y="470"/>
                    </a:lnTo>
                    <a:lnTo>
                      <a:pt x="97" y="470"/>
                    </a:lnTo>
                    <a:lnTo>
                      <a:pt x="97" y="464"/>
                    </a:lnTo>
                    <a:lnTo>
                      <a:pt x="97" y="464"/>
                    </a:lnTo>
                    <a:lnTo>
                      <a:pt x="97" y="464"/>
                    </a:lnTo>
                    <a:lnTo>
                      <a:pt x="149" y="306"/>
                    </a:lnTo>
                    <a:lnTo>
                      <a:pt x="149" y="306"/>
                    </a:lnTo>
                    <a:lnTo>
                      <a:pt x="149" y="306"/>
                    </a:lnTo>
                    <a:lnTo>
                      <a:pt x="149" y="306"/>
                    </a:lnTo>
                    <a:lnTo>
                      <a:pt x="149" y="300"/>
                    </a:lnTo>
                    <a:lnTo>
                      <a:pt x="149" y="300"/>
                    </a:lnTo>
                    <a:lnTo>
                      <a:pt x="149" y="300"/>
                    </a:lnTo>
                    <a:lnTo>
                      <a:pt x="149" y="300"/>
                    </a:lnTo>
                    <a:lnTo>
                      <a:pt x="149" y="300"/>
                    </a:lnTo>
                    <a:lnTo>
                      <a:pt x="149" y="294"/>
                    </a:lnTo>
                    <a:lnTo>
                      <a:pt x="149" y="294"/>
                    </a:lnTo>
                    <a:lnTo>
                      <a:pt x="149" y="294"/>
                    </a:lnTo>
                    <a:lnTo>
                      <a:pt x="149" y="294"/>
                    </a:lnTo>
                    <a:lnTo>
                      <a:pt x="149" y="294"/>
                    </a:lnTo>
                    <a:lnTo>
                      <a:pt x="143" y="294"/>
                    </a:lnTo>
                    <a:lnTo>
                      <a:pt x="143" y="289"/>
                    </a:lnTo>
                    <a:lnTo>
                      <a:pt x="120" y="260"/>
                    </a:lnTo>
                    <a:lnTo>
                      <a:pt x="120" y="260"/>
                    </a:lnTo>
                    <a:lnTo>
                      <a:pt x="120" y="260"/>
                    </a:lnTo>
                    <a:lnTo>
                      <a:pt x="120" y="260"/>
                    </a:lnTo>
                    <a:lnTo>
                      <a:pt x="114" y="260"/>
                    </a:lnTo>
                    <a:lnTo>
                      <a:pt x="114" y="260"/>
                    </a:lnTo>
                    <a:lnTo>
                      <a:pt x="114" y="260"/>
                    </a:lnTo>
                    <a:lnTo>
                      <a:pt x="103" y="255"/>
                    </a:lnTo>
                    <a:lnTo>
                      <a:pt x="103" y="249"/>
                    </a:lnTo>
                    <a:lnTo>
                      <a:pt x="103" y="243"/>
                    </a:lnTo>
                    <a:lnTo>
                      <a:pt x="103" y="221"/>
                    </a:lnTo>
                    <a:lnTo>
                      <a:pt x="114" y="209"/>
                    </a:lnTo>
                    <a:lnTo>
                      <a:pt x="114" y="209"/>
                    </a:lnTo>
                    <a:lnTo>
                      <a:pt x="114" y="209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4" y="192"/>
                    </a:lnTo>
                    <a:lnTo>
                      <a:pt x="114" y="192"/>
                    </a:lnTo>
                    <a:lnTo>
                      <a:pt x="114" y="192"/>
                    </a:lnTo>
                    <a:lnTo>
                      <a:pt x="114" y="192"/>
                    </a:lnTo>
                    <a:lnTo>
                      <a:pt x="114" y="192"/>
                    </a:lnTo>
                    <a:lnTo>
                      <a:pt x="109" y="181"/>
                    </a:lnTo>
                    <a:lnTo>
                      <a:pt x="120" y="153"/>
                    </a:lnTo>
                    <a:lnTo>
                      <a:pt x="120" y="153"/>
                    </a:lnTo>
                    <a:lnTo>
                      <a:pt x="120" y="153"/>
                    </a:lnTo>
                    <a:lnTo>
                      <a:pt x="120" y="153"/>
                    </a:lnTo>
                    <a:lnTo>
                      <a:pt x="120" y="153"/>
                    </a:lnTo>
                    <a:lnTo>
                      <a:pt x="120" y="147"/>
                    </a:lnTo>
                    <a:lnTo>
                      <a:pt x="120" y="136"/>
                    </a:lnTo>
                    <a:lnTo>
                      <a:pt x="131" y="136"/>
                    </a:lnTo>
                    <a:lnTo>
                      <a:pt x="149" y="141"/>
                    </a:lnTo>
                    <a:lnTo>
                      <a:pt x="154" y="141"/>
                    </a:lnTo>
                    <a:lnTo>
                      <a:pt x="183" y="141"/>
                    </a:lnTo>
                    <a:lnTo>
                      <a:pt x="183" y="141"/>
                    </a:lnTo>
                    <a:lnTo>
                      <a:pt x="189" y="141"/>
                    </a:lnTo>
                    <a:lnTo>
                      <a:pt x="189" y="141"/>
                    </a:lnTo>
                    <a:lnTo>
                      <a:pt x="189" y="141"/>
                    </a:lnTo>
                    <a:lnTo>
                      <a:pt x="189" y="141"/>
                    </a:lnTo>
                    <a:lnTo>
                      <a:pt x="189" y="141"/>
                    </a:lnTo>
                    <a:lnTo>
                      <a:pt x="194" y="141"/>
                    </a:lnTo>
                    <a:lnTo>
                      <a:pt x="194" y="141"/>
                    </a:lnTo>
                    <a:lnTo>
                      <a:pt x="194" y="136"/>
                    </a:lnTo>
                    <a:lnTo>
                      <a:pt x="194" y="136"/>
                    </a:lnTo>
                    <a:lnTo>
                      <a:pt x="194" y="136"/>
                    </a:lnTo>
                    <a:lnTo>
                      <a:pt x="194" y="136"/>
                    </a:lnTo>
                    <a:lnTo>
                      <a:pt x="200" y="136"/>
                    </a:lnTo>
                    <a:lnTo>
                      <a:pt x="200" y="136"/>
                    </a:lnTo>
                    <a:lnTo>
                      <a:pt x="200" y="136"/>
                    </a:lnTo>
                    <a:lnTo>
                      <a:pt x="200" y="130"/>
                    </a:lnTo>
                    <a:lnTo>
                      <a:pt x="229" y="74"/>
                    </a:lnTo>
                    <a:lnTo>
                      <a:pt x="229" y="68"/>
                    </a:lnTo>
                    <a:lnTo>
                      <a:pt x="229" y="68"/>
                    </a:lnTo>
                    <a:lnTo>
                      <a:pt x="229" y="68"/>
                    </a:lnTo>
                    <a:lnTo>
                      <a:pt x="229" y="68"/>
                    </a:lnTo>
                    <a:lnTo>
                      <a:pt x="229" y="68"/>
                    </a:lnTo>
                    <a:lnTo>
                      <a:pt x="229" y="62"/>
                    </a:lnTo>
                    <a:lnTo>
                      <a:pt x="229" y="62"/>
                    </a:lnTo>
                    <a:lnTo>
                      <a:pt x="229" y="40"/>
                    </a:lnTo>
                    <a:lnTo>
                      <a:pt x="229" y="28"/>
                    </a:lnTo>
                    <a:lnTo>
                      <a:pt x="229" y="28"/>
                    </a:lnTo>
                    <a:lnTo>
                      <a:pt x="229" y="28"/>
                    </a:lnTo>
                    <a:lnTo>
                      <a:pt x="229" y="28"/>
                    </a:lnTo>
                    <a:lnTo>
                      <a:pt x="229" y="23"/>
                    </a:lnTo>
                    <a:lnTo>
                      <a:pt x="229" y="23"/>
                    </a:lnTo>
                    <a:lnTo>
                      <a:pt x="229" y="23"/>
                    </a:lnTo>
                    <a:lnTo>
                      <a:pt x="229" y="23"/>
                    </a:lnTo>
                    <a:lnTo>
                      <a:pt x="229" y="23"/>
                    </a:lnTo>
                    <a:lnTo>
                      <a:pt x="229" y="17"/>
                    </a:lnTo>
                    <a:lnTo>
                      <a:pt x="229" y="17"/>
                    </a:lnTo>
                    <a:lnTo>
                      <a:pt x="229" y="17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104"/>
            <p:cNvGrpSpPr>
              <a:grpSpLocks/>
            </p:cNvGrpSpPr>
            <p:nvPr/>
          </p:nvGrpSpPr>
          <p:grpSpPr bwMode="auto">
            <a:xfrm>
              <a:off x="2811" y="2569"/>
              <a:ext cx="1545" cy="1370"/>
              <a:chOff x="827" y="2586"/>
              <a:chExt cx="1668" cy="1344"/>
            </a:xfrm>
          </p:grpSpPr>
          <p:sp>
            <p:nvSpPr>
              <p:cNvPr id="381033" name="Freeform 105"/>
              <p:cNvSpPr>
                <a:spLocks noEditPoints="1"/>
              </p:cNvSpPr>
              <p:nvPr/>
            </p:nvSpPr>
            <p:spPr bwMode="auto">
              <a:xfrm>
                <a:off x="844" y="2603"/>
                <a:ext cx="1634" cy="1310"/>
              </a:xfrm>
              <a:custGeom>
                <a:avLst/>
                <a:gdLst/>
                <a:ahLst/>
                <a:cxnLst>
                  <a:cxn ang="0">
                    <a:pos x="1367" y="210"/>
                  </a:cxn>
                  <a:cxn ang="0">
                    <a:pos x="1583" y="181"/>
                  </a:cxn>
                  <a:cxn ang="0">
                    <a:pos x="1583" y="193"/>
                  </a:cxn>
                  <a:cxn ang="0">
                    <a:pos x="1345" y="233"/>
                  </a:cxn>
                  <a:cxn ang="0">
                    <a:pos x="1106" y="295"/>
                  </a:cxn>
                  <a:cxn ang="0">
                    <a:pos x="1174" y="386"/>
                  </a:cxn>
                  <a:cxn ang="0">
                    <a:pos x="1248" y="216"/>
                  </a:cxn>
                  <a:cxn ang="0">
                    <a:pos x="1379" y="454"/>
                  </a:cxn>
                  <a:cxn ang="0">
                    <a:pos x="1623" y="437"/>
                  </a:cxn>
                  <a:cxn ang="0">
                    <a:pos x="1628" y="454"/>
                  </a:cxn>
                  <a:cxn ang="0">
                    <a:pos x="1413" y="471"/>
                  </a:cxn>
                  <a:cxn ang="0">
                    <a:pos x="1271" y="437"/>
                  </a:cxn>
                  <a:cxn ang="0">
                    <a:pos x="1299" y="573"/>
                  </a:cxn>
                  <a:cxn ang="0">
                    <a:pos x="1384" y="686"/>
                  </a:cxn>
                  <a:cxn ang="0">
                    <a:pos x="1367" y="692"/>
                  </a:cxn>
                  <a:cxn ang="0">
                    <a:pos x="1101" y="454"/>
                  </a:cxn>
                  <a:cxn ang="0">
                    <a:pos x="913" y="505"/>
                  </a:cxn>
                  <a:cxn ang="0">
                    <a:pos x="942" y="408"/>
                  </a:cxn>
                  <a:cxn ang="0">
                    <a:pos x="567" y="267"/>
                  </a:cxn>
                  <a:cxn ang="0">
                    <a:pos x="108" y="369"/>
                  </a:cxn>
                  <a:cxn ang="0">
                    <a:pos x="74" y="329"/>
                  </a:cxn>
                  <a:cxn ang="0">
                    <a:pos x="369" y="289"/>
                  </a:cxn>
                  <a:cxn ang="0">
                    <a:pos x="800" y="221"/>
                  </a:cxn>
                  <a:cxn ang="0">
                    <a:pos x="1072" y="244"/>
                  </a:cxn>
                  <a:cxn ang="0">
                    <a:pos x="1220" y="113"/>
                  </a:cxn>
                  <a:cxn ang="0">
                    <a:pos x="1452" y="0"/>
                  </a:cxn>
                  <a:cxn ang="0">
                    <a:pos x="1549" y="11"/>
                  </a:cxn>
                  <a:cxn ang="0">
                    <a:pos x="352" y="442"/>
                  </a:cxn>
                  <a:cxn ang="0">
                    <a:pos x="414" y="471"/>
                  </a:cxn>
                  <a:cxn ang="0">
                    <a:pos x="182" y="465"/>
                  </a:cxn>
                  <a:cxn ang="0">
                    <a:pos x="204" y="567"/>
                  </a:cxn>
                  <a:cxn ang="0">
                    <a:pos x="199" y="584"/>
                  </a:cxn>
                  <a:cxn ang="0">
                    <a:pos x="102" y="476"/>
                  </a:cxn>
                  <a:cxn ang="0">
                    <a:pos x="0" y="482"/>
                  </a:cxn>
                  <a:cxn ang="0">
                    <a:pos x="91" y="448"/>
                  </a:cxn>
                  <a:cxn ang="0">
                    <a:pos x="1220" y="686"/>
                  </a:cxn>
                  <a:cxn ang="0">
                    <a:pos x="1299" y="749"/>
                  </a:cxn>
                  <a:cxn ang="0">
                    <a:pos x="1214" y="703"/>
                  </a:cxn>
                  <a:cxn ang="0">
                    <a:pos x="1072" y="641"/>
                  </a:cxn>
                  <a:cxn ang="0">
                    <a:pos x="1072" y="624"/>
                  </a:cxn>
                  <a:cxn ang="0">
                    <a:pos x="1146" y="652"/>
                  </a:cxn>
                  <a:cxn ang="0">
                    <a:pos x="1135" y="913"/>
                  </a:cxn>
                  <a:cxn ang="0">
                    <a:pos x="1101" y="834"/>
                  </a:cxn>
                  <a:cxn ang="0">
                    <a:pos x="1197" y="1009"/>
                  </a:cxn>
                  <a:cxn ang="0">
                    <a:pos x="1237" y="1049"/>
                  </a:cxn>
                  <a:cxn ang="0">
                    <a:pos x="913" y="1072"/>
                  </a:cxn>
                  <a:cxn ang="0">
                    <a:pos x="1169" y="1083"/>
                  </a:cxn>
                  <a:cxn ang="0">
                    <a:pos x="1163" y="1100"/>
                  </a:cxn>
                  <a:cxn ang="0">
                    <a:pos x="862" y="1083"/>
                  </a:cxn>
                  <a:cxn ang="0">
                    <a:pos x="601" y="964"/>
                  </a:cxn>
                  <a:cxn ang="0">
                    <a:pos x="289" y="907"/>
                  </a:cxn>
                  <a:cxn ang="0">
                    <a:pos x="148" y="924"/>
                  </a:cxn>
                  <a:cxn ang="0">
                    <a:pos x="136" y="913"/>
                  </a:cxn>
                  <a:cxn ang="0">
                    <a:pos x="284" y="862"/>
                  </a:cxn>
                  <a:cxn ang="0">
                    <a:pos x="550" y="845"/>
                  </a:cxn>
                  <a:cxn ang="0">
                    <a:pos x="426" y="1236"/>
                  </a:cxn>
                  <a:cxn ang="0">
                    <a:pos x="550" y="1225"/>
                  </a:cxn>
                  <a:cxn ang="0">
                    <a:pos x="675" y="1259"/>
                  </a:cxn>
                  <a:cxn ang="0">
                    <a:pos x="669" y="1276"/>
                  </a:cxn>
                  <a:cxn ang="0">
                    <a:pos x="448" y="1242"/>
                  </a:cxn>
                  <a:cxn ang="0">
                    <a:pos x="255" y="1248"/>
                  </a:cxn>
                  <a:cxn ang="0">
                    <a:pos x="244" y="1236"/>
                  </a:cxn>
                </a:cxnLst>
                <a:rect l="0" t="0" r="r" b="b"/>
                <a:pathLst>
                  <a:path w="1634" h="1310">
                    <a:moveTo>
                      <a:pt x="1345" y="68"/>
                    </a:moveTo>
                    <a:lnTo>
                      <a:pt x="1294" y="113"/>
                    </a:lnTo>
                    <a:lnTo>
                      <a:pt x="1294" y="113"/>
                    </a:lnTo>
                    <a:lnTo>
                      <a:pt x="1294" y="113"/>
                    </a:lnTo>
                    <a:lnTo>
                      <a:pt x="1294" y="113"/>
                    </a:lnTo>
                    <a:lnTo>
                      <a:pt x="1294" y="119"/>
                    </a:lnTo>
                    <a:lnTo>
                      <a:pt x="1282" y="119"/>
                    </a:lnTo>
                    <a:lnTo>
                      <a:pt x="1282" y="119"/>
                    </a:lnTo>
                    <a:lnTo>
                      <a:pt x="1282" y="119"/>
                    </a:lnTo>
                    <a:lnTo>
                      <a:pt x="1288" y="119"/>
                    </a:lnTo>
                    <a:lnTo>
                      <a:pt x="1288" y="119"/>
                    </a:lnTo>
                    <a:lnTo>
                      <a:pt x="1288" y="119"/>
                    </a:lnTo>
                    <a:lnTo>
                      <a:pt x="1288" y="119"/>
                    </a:lnTo>
                    <a:lnTo>
                      <a:pt x="1288" y="125"/>
                    </a:lnTo>
                    <a:lnTo>
                      <a:pt x="1316" y="164"/>
                    </a:lnTo>
                    <a:lnTo>
                      <a:pt x="1350" y="216"/>
                    </a:lnTo>
                    <a:lnTo>
                      <a:pt x="1367" y="210"/>
                    </a:lnTo>
                    <a:lnTo>
                      <a:pt x="1367" y="210"/>
                    </a:lnTo>
                    <a:lnTo>
                      <a:pt x="1367" y="210"/>
                    </a:lnTo>
                    <a:lnTo>
                      <a:pt x="1367" y="210"/>
                    </a:lnTo>
                    <a:lnTo>
                      <a:pt x="1373" y="210"/>
                    </a:lnTo>
                    <a:lnTo>
                      <a:pt x="1373" y="210"/>
                    </a:lnTo>
                    <a:lnTo>
                      <a:pt x="1373" y="210"/>
                    </a:lnTo>
                    <a:lnTo>
                      <a:pt x="1401" y="227"/>
                    </a:lnTo>
                    <a:lnTo>
                      <a:pt x="1441" y="238"/>
                    </a:lnTo>
                    <a:lnTo>
                      <a:pt x="1492" y="233"/>
                    </a:lnTo>
                    <a:lnTo>
                      <a:pt x="1509" y="227"/>
                    </a:lnTo>
                    <a:lnTo>
                      <a:pt x="1572" y="181"/>
                    </a:lnTo>
                    <a:lnTo>
                      <a:pt x="1572" y="181"/>
                    </a:lnTo>
                    <a:lnTo>
                      <a:pt x="1577" y="181"/>
                    </a:lnTo>
                    <a:lnTo>
                      <a:pt x="1577" y="181"/>
                    </a:lnTo>
                    <a:lnTo>
                      <a:pt x="1577" y="181"/>
                    </a:lnTo>
                    <a:lnTo>
                      <a:pt x="1577" y="181"/>
                    </a:lnTo>
                    <a:lnTo>
                      <a:pt x="1577" y="181"/>
                    </a:lnTo>
                    <a:lnTo>
                      <a:pt x="1577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9" y="187"/>
                    </a:lnTo>
                    <a:lnTo>
                      <a:pt x="1589" y="187"/>
                    </a:lnTo>
                    <a:lnTo>
                      <a:pt x="1589" y="187"/>
                    </a:lnTo>
                    <a:lnTo>
                      <a:pt x="1589" y="187"/>
                    </a:lnTo>
                    <a:lnTo>
                      <a:pt x="1589" y="187"/>
                    </a:lnTo>
                    <a:lnTo>
                      <a:pt x="1589" y="193"/>
                    </a:lnTo>
                    <a:lnTo>
                      <a:pt x="1583" y="193"/>
                    </a:lnTo>
                    <a:lnTo>
                      <a:pt x="1583" y="193"/>
                    </a:lnTo>
                    <a:lnTo>
                      <a:pt x="1583" y="193"/>
                    </a:lnTo>
                    <a:lnTo>
                      <a:pt x="1583" y="193"/>
                    </a:lnTo>
                    <a:lnTo>
                      <a:pt x="1583" y="193"/>
                    </a:lnTo>
                    <a:lnTo>
                      <a:pt x="1521" y="238"/>
                    </a:lnTo>
                    <a:lnTo>
                      <a:pt x="1521" y="238"/>
                    </a:lnTo>
                    <a:lnTo>
                      <a:pt x="1521" y="238"/>
                    </a:lnTo>
                    <a:lnTo>
                      <a:pt x="1498" y="250"/>
                    </a:lnTo>
                    <a:lnTo>
                      <a:pt x="1492" y="250"/>
                    </a:lnTo>
                    <a:lnTo>
                      <a:pt x="1441" y="255"/>
                    </a:lnTo>
                    <a:lnTo>
                      <a:pt x="1435" y="255"/>
                    </a:lnTo>
                    <a:lnTo>
                      <a:pt x="1435" y="255"/>
                    </a:lnTo>
                    <a:lnTo>
                      <a:pt x="1435" y="255"/>
                    </a:lnTo>
                    <a:lnTo>
                      <a:pt x="1435" y="255"/>
                    </a:lnTo>
                    <a:lnTo>
                      <a:pt x="1396" y="244"/>
                    </a:lnTo>
                    <a:lnTo>
                      <a:pt x="1396" y="244"/>
                    </a:lnTo>
                    <a:lnTo>
                      <a:pt x="1367" y="227"/>
                    </a:lnTo>
                    <a:lnTo>
                      <a:pt x="1345" y="233"/>
                    </a:lnTo>
                    <a:lnTo>
                      <a:pt x="1345" y="233"/>
                    </a:lnTo>
                    <a:lnTo>
                      <a:pt x="1345" y="233"/>
                    </a:lnTo>
                    <a:lnTo>
                      <a:pt x="1345" y="233"/>
                    </a:lnTo>
                    <a:lnTo>
                      <a:pt x="1345" y="233"/>
                    </a:lnTo>
                    <a:lnTo>
                      <a:pt x="1339" y="233"/>
                    </a:lnTo>
                    <a:lnTo>
                      <a:pt x="1339" y="233"/>
                    </a:lnTo>
                    <a:lnTo>
                      <a:pt x="1339" y="233"/>
                    </a:lnTo>
                    <a:lnTo>
                      <a:pt x="1339" y="233"/>
                    </a:lnTo>
                    <a:lnTo>
                      <a:pt x="1339" y="227"/>
                    </a:lnTo>
                    <a:lnTo>
                      <a:pt x="1299" y="170"/>
                    </a:lnTo>
                    <a:lnTo>
                      <a:pt x="1277" y="136"/>
                    </a:lnTo>
                    <a:lnTo>
                      <a:pt x="1243" y="130"/>
                    </a:lnTo>
                    <a:lnTo>
                      <a:pt x="1237" y="130"/>
                    </a:lnTo>
                    <a:lnTo>
                      <a:pt x="1174" y="159"/>
                    </a:lnTo>
                    <a:lnTo>
                      <a:pt x="1101" y="198"/>
                    </a:lnTo>
                    <a:lnTo>
                      <a:pt x="1095" y="244"/>
                    </a:lnTo>
                    <a:lnTo>
                      <a:pt x="1106" y="289"/>
                    </a:lnTo>
                    <a:lnTo>
                      <a:pt x="1106" y="289"/>
                    </a:lnTo>
                    <a:lnTo>
                      <a:pt x="1106" y="289"/>
                    </a:lnTo>
                    <a:lnTo>
                      <a:pt x="1106" y="295"/>
                    </a:lnTo>
                    <a:lnTo>
                      <a:pt x="1106" y="295"/>
                    </a:lnTo>
                    <a:lnTo>
                      <a:pt x="1106" y="295"/>
                    </a:lnTo>
                    <a:lnTo>
                      <a:pt x="1106" y="295"/>
                    </a:lnTo>
                    <a:lnTo>
                      <a:pt x="1072" y="352"/>
                    </a:lnTo>
                    <a:lnTo>
                      <a:pt x="1072" y="357"/>
                    </a:lnTo>
                    <a:lnTo>
                      <a:pt x="1072" y="357"/>
                    </a:lnTo>
                    <a:lnTo>
                      <a:pt x="1072" y="357"/>
                    </a:lnTo>
                    <a:lnTo>
                      <a:pt x="1010" y="391"/>
                    </a:lnTo>
                    <a:lnTo>
                      <a:pt x="1010" y="391"/>
                    </a:lnTo>
                    <a:lnTo>
                      <a:pt x="953" y="420"/>
                    </a:lnTo>
                    <a:lnTo>
                      <a:pt x="930" y="488"/>
                    </a:lnTo>
                    <a:lnTo>
                      <a:pt x="993" y="471"/>
                    </a:lnTo>
                    <a:lnTo>
                      <a:pt x="1067" y="442"/>
                    </a:lnTo>
                    <a:lnTo>
                      <a:pt x="1123" y="420"/>
                    </a:lnTo>
                    <a:lnTo>
                      <a:pt x="1169" y="391"/>
                    </a:lnTo>
                    <a:lnTo>
                      <a:pt x="1169" y="391"/>
                    </a:lnTo>
                    <a:lnTo>
                      <a:pt x="1174" y="391"/>
                    </a:lnTo>
                    <a:lnTo>
                      <a:pt x="1174" y="386"/>
                    </a:lnTo>
                    <a:lnTo>
                      <a:pt x="1174" y="386"/>
                    </a:lnTo>
                    <a:lnTo>
                      <a:pt x="1174" y="386"/>
                    </a:lnTo>
                    <a:lnTo>
                      <a:pt x="1174" y="386"/>
                    </a:lnTo>
                    <a:lnTo>
                      <a:pt x="1174" y="391"/>
                    </a:lnTo>
                    <a:lnTo>
                      <a:pt x="1174" y="391"/>
                    </a:lnTo>
                    <a:lnTo>
                      <a:pt x="1260" y="414"/>
                    </a:lnTo>
                    <a:lnTo>
                      <a:pt x="1243" y="295"/>
                    </a:lnTo>
                    <a:lnTo>
                      <a:pt x="1243" y="295"/>
                    </a:lnTo>
                    <a:lnTo>
                      <a:pt x="1243" y="221"/>
                    </a:lnTo>
                    <a:lnTo>
                      <a:pt x="1243" y="221"/>
                    </a:lnTo>
                    <a:lnTo>
                      <a:pt x="1243" y="221"/>
                    </a:lnTo>
                    <a:lnTo>
                      <a:pt x="1243" y="221"/>
                    </a:lnTo>
                    <a:lnTo>
                      <a:pt x="1243" y="216"/>
                    </a:lnTo>
                    <a:lnTo>
                      <a:pt x="1243" y="216"/>
                    </a:lnTo>
                    <a:lnTo>
                      <a:pt x="1243" y="216"/>
                    </a:lnTo>
                    <a:lnTo>
                      <a:pt x="1243" y="216"/>
                    </a:lnTo>
                    <a:lnTo>
                      <a:pt x="1248" y="216"/>
                    </a:lnTo>
                    <a:lnTo>
                      <a:pt x="1248" y="216"/>
                    </a:lnTo>
                    <a:lnTo>
                      <a:pt x="1248" y="216"/>
                    </a:lnTo>
                    <a:lnTo>
                      <a:pt x="1248" y="216"/>
                    </a:lnTo>
                    <a:lnTo>
                      <a:pt x="1248" y="216"/>
                    </a:lnTo>
                    <a:lnTo>
                      <a:pt x="1248" y="216"/>
                    </a:lnTo>
                    <a:lnTo>
                      <a:pt x="1254" y="216"/>
                    </a:lnTo>
                    <a:lnTo>
                      <a:pt x="1254" y="216"/>
                    </a:lnTo>
                    <a:lnTo>
                      <a:pt x="1254" y="216"/>
                    </a:lnTo>
                    <a:lnTo>
                      <a:pt x="1254" y="216"/>
                    </a:lnTo>
                    <a:lnTo>
                      <a:pt x="1254" y="216"/>
                    </a:lnTo>
                    <a:lnTo>
                      <a:pt x="1254" y="216"/>
                    </a:lnTo>
                    <a:lnTo>
                      <a:pt x="1260" y="216"/>
                    </a:lnTo>
                    <a:lnTo>
                      <a:pt x="1260" y="216"/>
                    </a:lnTo>
                    <a:lnTo>
                      <a:pt x="1260" y="221"/>
                    </a:lnTo>
                    <a:lnTo>
                      <a:pt x="1260" y="221"/>
                    </a:lnTo>
                    <a:lnTo>
                      <a:pt x="1288" y="425"/>
                    </a:lnTo>
                    <a:lnTo>
                      <a:pt x="1316" y="471"/>
                    </a:lnTo>
                    <a:lnTo>
                      <a:pt x="1350" y="459"/>
                    </a:lnTo>
                    <a:lnTo>
                      <a:pt x="1379" y="454"/>
                    </a:lnTo>
                    <a:lnTo>
                      <a:pt x="1379" y="454"/>
                    </a:lnTo>
                    <a:lnTo>
                      <a:pt x="1379" y="454"/>
                    </a:lnTo>
                    <a:lnTo>
                      <a:pt x="1379" y="454"/>
                    </a:lnTo>
                    <a:lnTo>
                      <a:pt x="1413" y="454"/>
                    </a:lnTo>
                    <a:lnTo>
                      <a:pt x="1452" y="459"/>
                    </a:lnTo>
                    <a:lnTo>
                      <a:pt x="1452" y="459"/>
                    </a:lnTo>
                    <a:lnTo>
                      <a:pt x="1486" y="465"/>
                    </a:lnTo>
                    <a:lnTo>
                      <a:pt x="1509" y="459"/>
                    </a:lnTo>
                    <a:lnTo>
                      <a:pt x="1509" y="459"/>
                    </a:lnTo>
                    <a:lnTo>
                      <a:pt x="1509" y="459"/>
                    </a:lnTo>
                    <a:lnTo>
                      <a:pt x="1515" y="459"/>
                    </a:lnTo>
                    <a:lnTo>
                      <a:pt x="1515" y="459"/>
                    </a:lnTo>
                    <a:lnTo>
                      <a:pt x="1549" y="471"/>
                    </a:lnTo>
                    <a:lnTo>
                      <a:pt x="1583" y="459"/>
                    </a:lnTo>
                    <a:lnTo>
                      <a:pt x="1617" y="437"/>
                    </a:lnTo>
                    <a:lnTo>
                      <a:pt x="1623" y="437"/>
                    </a:lnTo>
                    <a:lnTo>
                      <a:pt x="1623" y="437"/>
                    </a:lnTo>
                    <a:lnTo>
                      <a:pt x="1623" y="437"/>
                    </a:lnTo>
                    <a:lnTo>
                      <a:pt x="1623" y="437"/>
                    </a:lnTo>
                    <a:lnTo>
                      <a:pt x="1623" y="437"/>
                    </a:lnTo>
                    <a:lnTo>
                      <a:pt x="1623" y="437"/>
                    </a:lnTo>
                    <a:lnTo>
                      <a:pt x="1628" y="437"/>
                    </a:lnTo>
                    <a:lnTo>
                      <a:pt x="1628" y="437"/>
                    </a:lnTo>
                    <a:lnTo>
                      <a:pt x="1628" y="437"/>
                    </a:lnTo>
                    <a:lnTo>
                      <a:pt x="1628" y="442"/>
                    </a:lnTo>
                    <a:lnTo>
                      <a:pt x="1628" y="442"/>
                    </a:lnTo>
                    <a:lnTo>
                      <a:pt x="1628" y="442"/>
                    </a:lnTo>
                    <a:lnTo>
                      <a:pt x="1634" y="442"/>
                    </a:lnTo>
                    <a:lnTo>
                      <a:pt x="1634" y="442"/>
                    </a:lnTo>
                    <a:lnTo>
                      <a:pt x="1634" y="442"/>
                    </a:lnTo>
                    <a:lnTo>
                      <a:pt x="1634" y="448"/>
                    </a:lnTo>
                    <a:lnTo>
                      <a:pt x="1634" y="448"/>
                    </a:lnTo>
                    <a:lnTo>
                      <a:pt x="1634" y="448"/>
                    </a:lnTo>
                    <a:lnTo>
                      <a:pt x="1634" y="448"/>
                    </a:lnTo>
                    <a:lnTo>
                      <a:pt x="1628" y="448"/>
                    </a:lnTo>
                    <a:lnTo>
                      <a:pt x="1628" y="454"/>
                    </a:lnTo>
                    <a:lnTo>
                      <a:pt x="1628" y="454"/>
                    </a:lnTo>
                    <a:lnTo>
                      <a:pt x="1628" y="454"/>
                    </a:lnTo>
                    <a:lnTo>
                      <a:pt x="1628" y="454"/>
                    </a:lnTo>
                    <a:lnTo>
                      <a:pt x="1628" y="454"/>
                    </a:lnTo>
                    <a:lnTo>
                      <a:pt x="1594" y="476"/>
                    </a:lnTo>
                    <a:lnTo>
                      <a:pt x="1589" y="476"/>
                    </a:lnTo>
                    <a:lnTo>
                      <a:pt x="1555" y="488"/>
                    </a:lnTo>
                    <a:lnTo>
                      <a:pt x="1549" y="488"/>
                    </a:lnTo>
                    <a:lnTo>
                      <a:pt x="1549" y="488"/>
                    </a:lnTo>
                    <a:lnTo>
                      <a:pt x="1549" y="488"/>
                    </a:lnTo>
                    <a:lnTo>
                      <a:pt x="1549" y="488"/>
                    </a:lnTo>
                    <a:lnTo>
                      <a:pt x="1549" y="488"/>
                    </a:lnTo>
                    <a:lnTo>
                      <a:pt x="1509" y="476"/>
                    </a:lnTo>
                    <a:lnTo>
                      <a:pt x="1492" y="482"/>
                    </a:lnTo>
                    <a:lnTo>
                      <a:pt x="1492" y="482"/>
                    </a:lnTo>
                    <a:lnTo>
                      <a:pt x="1486" y="482"/>
                    </a:lnTo>
                    <a:lnTo>
                      <a:pt x="1486" y="482"/>
                    </a:lnTo>
                    <a:lnTo>
                      <a:pt x="1486" y="482"/>
                    </a:lnTo>
                    <a:lnTo>
                      <a:pt x="1447" y="476"/>
                    </a:lnTo>
                    <a:lnTo>
                      <a:pt x="1413" y="471"/>
                    </a:lnTo>
                    <a:lnTo>
                      <a:pt x="1379" y="471"/>
                    </a:lnTo>
                    <a:lnTo>
                      <a:pt x="1356" y="482"/>
                    </a:lnTo>
                    <a:lnTo>
                      <a:pt x="1350" y="482"/>
                    </a:lnTo>
                    <a:lnTo>
                      <a:pt x="1311" y="488"/>
                    </a:lnTo>
                    <a:lnTo>
                      <a:pt x="1311" y="488"/>
                    </a:lnTo>
                    <a:lnTo>
                      <a:pt x="1311" y="488"/>
                    </a:lnTo>
                    <a:lnTo>
                      <a:pt x="1305" y="488"/>
                    </a:lnTo>
                    <a:lnTo>
                      <a:pt x="1305" y="488"/>
                    </a:lnTo>
                    <a:lnTo>
                      <a:pt x="1305" y="488"/>
                    </a:lnTo>
                    <a:lnTo>
                      <a:pt x="1305" y="488"/>
                    </a:lnTo>
                    <a:lnTo>
                      <a:pt x="1305" y="482"/>
                    </a:lnTo>
                    <a:lnTo>
                      <a:pt x="1305" y="482"/>
                    </a:lnTo>
                    <a:lnTo>
                      <a:pt x="1305" y="482"/>
                    </a:lnTo>
                    <a:lnTo>
                      <a:pt x="1299" y="482"/>
                    </a:lnTo>
                    <a:lnTo>
                      <a:pt x="1271" y="437"/>
                    </a:lnTo>
                    <a:lnTo>
                      <a:pt x="1271" y="437"/>
                    </a:lnTo>
                    <a:lnTo>
                      <a:pt x="1271" y="437"/>
                    </a:lnTo>
                    <a:lnTo>
                      <a:pt x="1271" y="437"/>
                    </a:lnTo>
                    <a:lnTo>
                      <a:pt x="1174" y="408"/>
                    </a:lnTo>
                    <a:lnTo>
                      <a:pt x="1129" y="431"/>
                    </a:lnTo>
                    <a:lnTo>
                      <a:pt x="1129" y="431"/>
                    </a:lnTo>
                    <a:lnTo>
                      <a:pt x="1118" y="437"/>
                    </a:lnTo>
                    <a:lnTo>
                      <a:pt x="1163" y="448"/>
                    </a:lnTo>
                    <a:lnTo>
                      <a:pt x="1163" y="448"/>
                    </a:lnTo>
                    <a:lnTo>
                      <a:pt x="1163" y="448"/>
                    </a:lnTo>
                    <a:lnTo>
                      <a:pt x="1169" y="448"/>
                    </a:lnTo>
                    <a:lnTo>
                      <a:pt x="1169" y="448"/>
                    </a:lnTo>
                    <a:lnTo>
                      <a:pt x="1169" y="448"/>
                    </a:lnTo>
                    <a:lnTo>
                      <a:pt x="1169" y="454"/>
                    </a:lnTo>
                    <a:lnTo>
                      <a:pt x="1169" y="454"/>
                    </a:lnTo>
                    <a:lnTo>
                      <a:pt x="1169" y="454"/>
                    </a:lnTo>
                    <a:lnTo>
                      <a:pt x="1186" y="499"/>
                    </a:lnTo>
                    <a:lnTo>
                      <a:pt x="1243" y="550"/>
                    </a:lnTo>
                    <a:lnTo>
                      <a:pt x="1299" y="573"/>
                    </a:lnTo>
                    <a:lnTo>
                      <a:pt x="1299" y="573"/>
                    </a:lnTo>
                    <a:lnTo>
                      <a:pt x="1299" y="573"/>
                    </a:lnTo>
                    <a:lnTo>
                      <a:pt x="1299" y="573"/>
                    </a:lnTo>
                    <a:lnTo>
                      <a:pt x="1299" y="578"/>
                    </a:lnTo>
                    <a:lnTo>
                      <a:pt x="1299" y="578"/>
                    </a:lnTo>
                    <a:lnTo>
                      <a:pt x="1305" y="578"/>
                    </a:lnTo>
                    <a:lnTo>
                      <a:pt x="1305" y="578"/>
                    </a:lnTo>
                    <a:lnTo>
                      <a:pt x="1316" y="612"/>
                    </a:lnTo>
                    <a:lnTo>
                      <a:pt x="1339" y="629"/>
                    </a:lnTo>
                    <a:lnTo>
                      <a:pt x="1339" y="635"/>
                    </a:lnTo>
                    <a:lnTo>
                      <a:pt x="1384" y="681"/>
                    </a:lnTo>
                    <a:lnTo>
                      <a:pt x="1384" y="681"/>
                    </a:lnTo>
                    <a:lnTo>
                      <a:pt x="1384" y="681"/>
                    </a:lnTo>
                    <a:lnTo>
                      <a:pt x="1384" y="681"/>
                    </a:lnTo>
                    <a:lnTo>
                      <a:pt x="1384" y="681"/>
                    </a:lnTo>
                    <a:lnTo>
                      <a:pt x="1384" y="686"/>
                    </a:lnTo>
                    <a:lnTo>
                      <a:pt x="1384" y="686"/>
                    </a:lnTo>
                    <a:lnTo>
                      <a:pt x="1384" y="686"/>
                    </a:lnTo>
                    <a:lnTo>
                      <a:pt x="1384" y="686"/>
                    </a:lnTo>
                    <a:lnTo>
                      <a:pt x="1384" y="686"/>
                    </a:lnTo>
                    <a:lnTo>
                      <a:pt x="1384" y="686"/>
                    </a:lnTo>
                    <a:lnTo>
                      <a:pt x="1384" y="686"/>
                    </a:lnTo>
                    <a:lnTo>
                      <a:pt x="1384" y="692"/>
                    </a:lnTo>
                    <a:lnTo>
                      <a:pt x="1379" y="692"/>
                    </a:lnTo>
                    <a:lnTo>
                      <a:pt x="1379" y="692"/>
                    </a:lnTo>
                    <a:lnTo>
                      <a:pt x="1379" y="692"/>
                    </a:lnTo>
                    <a:lnTo>
                      <a:pt x="1379" y="692"/>
                    </a:lnTo>
                    <a:lnTo>
                      <a:pt x="1379" y="692"/>
                    </a:lnTo>
                    <a:lnTo>
                      <a:pt x="1379" y="692"/>
                    </a:lnTo>
                    <a:lnTo>
                      <a:pt x="1379" y="692"/>
                    </a:lnTo>
                    <a:lnTo>
                      <a:pt x="1373" y="692"/>
                    </a:lnTo>
                    <a:lnTo>
                      <a:pt x="1373" y="692"/>
                    </a:lnTo>
                    <a:lnTo>
                      <a:pt x="1373" y="692"/>
                    </a:lnTo>
                    <a:lnTo>
                      <a:pt x="1373" y="692"/>
                    </a:lnTo>
                    <a:lnTo>
                      <a:pt x="1373" y="692"/>
                    </a:lnTo>
                    <a:lnTo>
                      <a:pt x="1373" y="692"/>
                    </a:lnTo>
                    <a:lnTo>
                      <a:pt x="1367" y="692"/>
                    </a:lnTo>
                    <a:lnTo>
                      <a:pt x="1367" y="692"/>
                    </a:lnTo>
                    <a:lnTo>
                      <a:pt x="1328" y="646"/>
                    </a:lnTo>
                    <a:lnTo>
                      <a:pt x="1305" y="624"/>
                    </a:lnTo>
                    <a:lnTo>
                      <a:pt x="1299" y="624"/>
                    </a:lnTo>
                    <a:lnTo>
                      <a:pt x="1299" y="624"/>
                    </a:lnTo>
                    <a:lnTo>
                      <a:pt x="1299" y="624"/>
                    </a:lnTo>
                    <a:lnTo>
                      <a:pt x="1299" y="624"/>
                    </a:lnTo>
                    <a:lnTo>
                      <a:pt x="1299" y="624"/>
                    </a:lnTo>
                    <a:lnTo>
                      <a:pt x="1288" y="584"/>
                    </a:lnTo>
                    <a:lnTo>
                      <a:pt x="1237" y="561"/>
                    </a:lnTo>
                    <a:lnTo>
                      <a:pt x="1231" y="561"/>
                    </a:lnTo>
                    <a:lnTo>
                      <a:pt x="1231" y="561"/>
                    </a:lnTo>
                    <a:lnTo>
                      <a:pt x="1174" y="510"/>
                    </a:lnTo>
                    <a:lnTo>
                      <a:pt x="1174" y="510"/>
                    </a:lnTo>
                    <a:lnTo>
                      <a:pt x="1174" y="510"/>
                    </a:lnTo>
                    <a:lnTo>
                      <a:pt x="1174" y="505"/>
                    </a:lnTo>
                    <a:lnTo>
                      <a:pt x="1152" y="465"/>
                    </a:lnTo>
                    <a:lnTo>
                      <a:pt x="1101" y="454"/>
                    </a:lnTo>
                    <a:lnTo>
                      <a:pt x="1101" y="454"/>
                    </a:lnTo>
                    <a:lnTo>
                      <a:pt x="1101" y="454"/>
                    </a:lnTo>
                    <a:lnTo>
                      <a:pt x="1101" y="454"/>
                    </a:lnTo>
                    <a:lnTo>
                      <a:pt x="1101" y="454"/>
                    </a:lnTo>
                    <a:lnTo>
                      <a:pt x="1101" y="454"/>
                    </a:lnTo>
                    <a:lnTo>
                      <a:pt x="1101" y="448"/>
                    </a:lnTo>
                    <a:lnTo>
                      <a:pt x="1095" y="448"/>
                    </a:lnTo>
                    <a:lnTo>
                      <a:pt x="1095" y="448"/>
                    </a:lnTo>
                    <a:lnTo>
                      <a:pt x="1095" y="448"/>
                    </a:lnTo>
                    <a:lnTo>
                      <a:pt x="1095" y="448"/>
                    </a:lnTo>
                    <a:lnTo>
                      <a:pt x="1095" y="448"/>
                    </a:lnTo>
                    <a:lnTo>
                      <a:pt x="1072" y="454"/>
                    </a:lnTo>
                    <a:lnTo>
                      <a:pt x="999" y="488"/>
                    </a:lnTo>
                    <a:lnTo>
                      <a:pt x="999" y="488"/>
                    </a:lnTo>
                    <a:lnTo>
                      <a:pt x="919" y="505"/>
                    </a:lnTo>
                    <a:lnTo>
                      <a:pt x="919" y="505"/>
                    </a:lnTo>
                    <a:lnTo>
                      <a:pt x="919" y="505"/>
                    </a:lnTo>
                    <a:lnTo>
                      <a:pt x="919" y="505"/>
                    </a:lnTo>
                    <a:lnTo>
                      <a:pt x="913" y="505"/>
                    </a:lnTo>
                    <a:lnTo>
                      <a:pt x="913" y="505"/>
                    </a:lnTo>
                    <a:lnTo>
                      <a:pt x="913" y="505"/>
                    </a:lnTo>
                    <a:lnTo>
                      <a:pt x="913" y="505"/>
                    </a:lnTo>
                    <a:lnTo>
                      <a:pt x="913" y="505"/>
                    </a:lnTo>
                    <a:lnTo>
                      <a:pt x="913" y="505"/>
                    </a:lnTo>
                    <a:lnTo>
                      <a:pt x="913" y="505"/>
                    </a:lnTo>
                    <a:lnTo>
                      <a:pt x="913" y="499"/>
                    </a:lnTo>
                    <a:lnTo>
                      <a:pt x="913" y="499"/>
                    </a:lnTo>
                    <a:lnTo>
                      <a:pt x="908" y="499"/>
                    </a:lnTo>
                    <a:lnTo>
                      <a:pt x="908" y="499"/>
                    </a:lnTo>
                    <a:lnTo>
                      <a:pt x="908" y="499"/>
                    </a:lnTo>
                    <a:lnTo>
                      <a:pt x="908" y="499"/>
                    </a:lnTo>
                    <a:lnTo>
                      <a:pt x="908" y="493"/>
                    </a:lnTo>
                    <a:lnTo>
                      <a:pt x="908" y="493"/>
                    </a:lnTo>
                    <a:lnTo>
                      <a:pt x="908" y="493"/>
                    </a:lnTo>
                    <a:lnTo>
                      <a:pt x="908" y="493"/>
                    </a:lnTo>
                    <a:lnTo>
                      <a:pt x="908" y="493"/>
                    </a:lnTo>
                    <a:lnTo>
                      <a:pt x="942" y="408"/>
                    </a:lnTo>
                    <a:lnTo>
                      <a:pt x="942" y="408"/>
                    </a:lnTo>
                    <a:lnTo>
                      <a:pt x="942" y="408"/>
                    </a:lnTo>
                    <a:lnTo>
                      <a:pt x="942" y="408"/>
                    </a:lnTo>
                    <a:lnTo>
                      <a:pt x="942" y="408"/>
                    </a:lnTo>
                    <a:lnTo>
                      <a:pt x="942" y="408"/>
                    </a:lnTo>
                    <a:lnTo>
                      <a:pt x="942" y="408"/>
                    </a:lnTo>
                    <a:lnTo>
                      <a:pt x="942" y="408"/>
                    </a:lnTo>
                    <a:lnTo>
                      <a:pt x="942" y="408"/>
                    </a:lnTo>
                    <a:lnTo>
                      <a:pt x="823" y="244"/>
                    </a:lnTo>
                    <a:lnTo>
                      <a:pt x="794" y="238"/>
                    </a:lnTo>
                    <a:lnTo>
                      <a:pt x="755" y="238"/>
                    </a:lnTo>
                    <a:lnTo>
                      <a:pt x="755" y="238"/>
                    </a:lnTo>
                    <a:lnTo>
                      <a:pt x="755" y="238"/>
                    </a:lnTo>
                    <a:lnTo>
                      <a:pt x="687" y="221"/>
                    </a:lnTo>
                    <a:lnTo>
                      <a:pt x="630" y="221"/>
                    </a:lnTo>
                    <a:lnTo>
                      <a:pt x="596" y="238"/>
                    </a:lnTo>
                    <a:lnTo>
                      <a:pt x="567" y="267"/>
                    </a:lnTo>
                    <a:lnTo>
                      <a:pt x="567" y="267"/>
                    </a:lnTo>
                    <a:lnTo>
                      <a:pt x="567" y="267"/>
                    </a:lnTo>
                    <a:lnTo>
                      <a:pt x="567" y="267"/>
                    </a:lnTo>
                    <a:lnTo>
                      <a:pt x="562" y="267"/>
                    </a:lnTo>
                    <a:lnTo>
                      <a:pt x="499" y="284"/>
                    </a:lnTo>
                    <a:lnTo>
                      <a:pt x="426" y="306"/>
                    </a:lnTo>
                    <a:lnTo>
                      <a:pt x="426" y="306"/>
                    </a:lnTo>
                    <a:lnTo>
                      <a:pt x="426" y="306"/>
                    </a:lnTo>
                    <a:lnTo>
                      <a:pt x="369" y="306"/>
                    </a:lnTo>
                    <a:lnTo>
                      <a:pt x="312" y="323"/>
                    </a:lnTo>
                    <a:lnTo>
                      <a:pt x="221" y="352"/>
                    </a:lnTo>
                    <a:lnTo>
                      <a:pt x="221" y="352"/>
                    </a:lnTo>
                    <a:lnTo>
                      <a:pt x="170" y="363"/>
                    </a:lnTo>
                    <a:lnTo>
                      <a:pt x="170" y="363"/>
                    </a:lnTo>
                    <a:lnTo>
                      <a:pt x="108" y="369"/>
                    </a:lnTo>
                    <a:lnTo>
                      <a:pt x="108" y="374"/>
                    </a:lnTo>
                    <a:lnTo>
                      <a:pt x="108" y="374"/>
                    </a:lnTo>
                    <a:lnTo>
                      <a:pt x="108" y="369"/>
                    </a:lnTo>
                    <a:lnTo>
                      <a:pt x="108" y="369"/>
                    </a:lnTo>
                    <a:lnTo>
                      <a:pt x="108" y="369"/>
                    </a:lnTo>
                    <a:lnTo>
                      <a:pt x="102" y="369"/>
                    </a:lnTo>
                    <a:lnTo>
                      <a:pt x="102" y="369"/>
                    </a:lnTo>
                    <a:lnTo>
                      <a:pt x="102" y="369"/>
                    </a:lnTo>
                    <a:lnTo>
                      <a:pt x="102" y="369"/>
                    </a:lnTo>
                    <a:lnTo>
                      <a:pt x="74" y="340"/>
                    </a:lnTo>
                    <a:lnTo>
                      <a:pt x="74" y="340"/>
                    </a:lnTo>
                    <a:lnTo>
                      <a:pt x="74" y="340"/>
                    </a:lnTo>
                    <a:lnTo>
                      <a:pt x="74" y="340"/>
                    </a:lnTo>
                    <a:lnTo>
                      <a:pt x="74" y="340"/>
                    </a:lnTo>
                    <a:lnTo>
                      <a:pt x="74" y="335"/>
                    </a:lnTo>
                    <a:lnTo>
                      <a:pt x="74" y="335"/>
                    </a:lnTo>
                    <a:lnTo>
                      <a:pt x="74" y="335"/>
                    </a:lnTo>
                    <a:lnTo>
                      <a:pt x="74" y="335"/>
                    </a:lnTo>
                    <a:lnTo>
                      <a:pt x="74" y="335"/>
                    </a:lnTo>
                    <a:lnTo>
                      <a:pt x="74" y="329"/>
                    </a:lnTo>
                    <a:lnTo>
                      <a:pt x="74" y="329"/>
                    </a:lnTo>
                    <a:lnTo>
                      <a:pt x="74" y="329"/>
                    </a:lnTo>
                    <a:lnTo>
                      <a:pt x="79" y="329"/>
                    </a:lnTo>
                    <a:lnTo>
                      <a:pt x="79" y="329"/>
                    </a:lnTo>
                    <a:lnTo>
                      <a:pt x="79" y="329"/>
                    </a:lnTo>
                    <a:lnTo>
                      <a:pt x="79" y="329"/>
                    </a:lnTo>
                    <a:lnTo>
                      <a:pt x="79" y="329"/>
                    </a:lnTo>
                    <a:lnTo>
                      <a:pt x="85" y="329"/>
                    </a:lnTo>
                    <a:lnTo>
                      <a:pt x="85" y="329"/>
                    </a:lnTo>
                    <a:lnTo>
                      <a:pt x="85" y="329"/>
                    </a:lnTo>
                    <a:lnTo>
                      <a:pt x="85" y="329"/>
                    </a:lnTo>
                    <a:lnTo>
                      <a:pt x="85" y="329"/>
                    </a:lnTo>
                    <a:lnTo>
                      <a:pt x="85" y="329"/>
                    </a:lnTo>
                    <a:lnTo>
                      <a:pt x="91" y="329"/>
                    </a:lnTo>
                    <a:lnTo>
                      <a:pt x="113" y="352"/>
                    </a:lnTo>
                    <a:lnTo>
                      <a:pt x="165" y="346"/>
                    </a:lnTo>
                    <a:lnTo>
                      <a:pt x="216" y="335"/>
                    </a:lnTo>
                    <a:lnTo>
                      <a:pt x="306" y="306"/>
                    </a:lnTo>
                    <a:lnTo>
                      <a:pt x="306" y="306"/>
                    </a:lnTo>
                    <a:lnTo>
                      <a:pt x="369" y="289"/>
                    </a:lnTo>
                    <a:lnTo>
                      <a:pt x="369" y="289"/>
                    </a:lnTo>
                    <a:lnTo>
                      <a:pt x="420" y="289"/>
                    </a:lnTo>
                    <a:lnTo>
                      <a:pt x="499" y="267"/>
                    </a:lnTo>
                    <a:lnTo>
                      <a:pt x="556" y="250"/>
                    </a:lnTo>
                    <a:lnTo>
                      <a:pt x="584" y="227"/>
                    </a:lnTo>
                    <a:lnTo>
                      <a:pt x="584" y="227"/>
                    </a:lnTo>
                    <a:lnTo>
                      <a:pt x="584" y="227"/>
                    </a:lnTo>
                    <a:lnTo>
                      <a:pt x="584" y="227"/>
                    </a:lnTo>
                    <a:lnTo>
                      <a:pt x="624" y="204"/>
                    </a:lnTo>
                    <a:lnTo>
                      <a:pt x="624" y="204"/>
                    </a:lnTo>
                    <a:lnTo>
                      <a:pt x="630" y="204"/>
                    </a:lnTo>
                    <a:lnTo>
                      <a:pt x="630" y="204"/>
                    </a:lnTo>
                    <a:lnTo>
                      <a:pt x="630" y="204"/>
                    </a:lnTo>
                    <a:lnTo>
                      <a:pt x="687" y="204"/>
                    </a:lnTo>
                    <a:lnTo>
                      <a:pt x="687" y="204"/>
                    </a:lnTo>
                    <a:lnTo>
                      <a:pt x="687" y="204"/>
                    </a:lnTo>
                    <a:lnTo>
                      <a:pt x="755" y="221"/>
                    </a:lnTo>
                    <a:lnTo>
                      <a:pt x="800" y="221"/>
                    </a:lnTo>
                    <a:lnTo>
                      <a:pt x="800" y="221"/>
                    </a:lnTo>
                    <a:lnTo>
                      <a:pt x="828" y="227"/>
                    </a:lnTo>
                    <a:lnTo>
                      <a:pt x="828" y="227"/>
                    </a:lnTo>
                    <a:lnTo>
                      <a:pt x="834" y="227"/>
                    </a:lnTo>
                    <a:lnTo>
                      <a:pt x="834" y="227"/>
                    </a:lnTo>
                    <a:lnTo>
                      <a:pt x="834" y="227"/>
                    </a:lnTo>
                    <a:lnTo>
                      <a:pt x="834" y="227"/>
                    </a:lnTo>
                    <a:lnTo>
                      <a:pt x="834" y="227"/>
                    </a:lnTo>
                    <a:lnTo>
                      <a:pt x="834" y="227"/>
                    </a:lnTo>
                    <a:lnTo>
                      <a:pt x="959" y="397"/>
                    </a:lnTo>
                    <a:lnTo>
                      <a:pt x="999" y="380"/>
                    </a:lnTo>
                    <a:lnTo>
                      <a:pt x="1061" y="346"/>
                    </a:lnTo>
                    <a:lnTo>
                      <a:pt x="1089" y="289"/>
                    </a:lnTo>
                    <a:lnTo>
                      <a:pt x="1078" y="250"/>
                    </a:lnTo>
                    <a:lnTo>
                      <a:pt x="1072" y="250"/>
                    </a:lnTo>
                    <a:lnTo>
                      <a:pt x="1072" y="244"/>
                    </a:lnTo>
                    <a:lnTo>
                      <a:pt x="1072" y="244"/>
                    </a:lnTo>
                    <a:lnTo>
                      <a:pt x="1072" y="244"/>
                    </a:lnTo>
                    <a:lnTo>
                      <a:pt x="1089" y="193"/>
                    </a:lnTo>
                    <a:lnTo>
                      <a:pt x="1089" y="187"/>
                    </a:lnTo>
                    <a:lnTo>
                      <a:pt x="1089" y="187"/>
                    </a:lnTo>
                    <a:lnTo>
                      <a:pt x="1089" y="187"/>
                    </a:lnTo>
                    <a:lnTo>
                      <a:pt x="1089" y="187"/>
                    </a:lnTo>
                    <a:lnTo>
                      <a:pt x="1089" y="187"/>
                    </a:lnTo>
                    <a:lnTo>
                      <a:pt x="1163" y="147"/>
                    </a:lnTo>
                    <a:lnTo>
                      <a:pt x="1214" y="119"/>
                    </a:lnTo>
                    <a:lnTo>
                      <a:pt x="1214" y="119"/>
                    </a:lnTo>
                    <a:lnTo>
                      <a:pt x="1214" y="119"/>
                    </a:lnTo>
                    <a:lnTo>
                      <a:pt x="1214" y="119"/>
                    </a:lnTo>
                    <a:lnTo>
                      <a:pt x="1220" y="119"/>
                    </a:lnTo>
                    <a:lnTo>
                      <a:pt x="1220" y="119"/>
                    </a:lnTo>
                    <a:lnTo>
                      <a:pt x="1220" y="113"/>
                    </a:lnTo>
                    <a:lnTo>
                      <a:pt x="1220" y="113"/>
                    </a:lnTo>
                    <a:lnTo>
                      <a:pt x="1220" y="113"/>
                    </a:lnTo>
                    <a:lnTo>
                      <a:pt x="1220" y="113"/>
                    </a:lnTo>
                    <a:lnTo>
                      <a:pt x="1220" y="113"/>
                    </a:lnTo>
                    <a:lnTo>
                      <a:pt x="1220" y="113"/>
                    </a:lnTo>
                    <a:lnTo>
                      <a:pt x="1220" y="113"/>
                    </a:lnTo>
                    <a:lnTo>
                      <a:pt x="1220" y="113"/>
                    </a:lnTo>
                    <a:lnTo>
                      <a:pt x="1225" y="113"/>
                    </a:lnTo>
                    <a:lnTo>
                      <a:pt x="1225" y="113"/>
                    </a:lnTo>
                    <a:lnTo>
                      <a:pt x="1225" y="113"/>
                    </a:lnTo>
                    <a:lnTo>
                      <a:pt x="1225" y="113"/>
                    </a:lnTo>
                    <a:lnTo>
                      <a:pt x="1225" y="113"/>
                    </a:lnTo>
                    <a:lnTo>
                      <a:pt x="1237" y="113"/>
                    </a:lnTo>
                    <a:lnTo>
                      <a:pt x="1282" y="102"/>
                    </a:lnTo>
                    <a:lnTo>
                      <a:pt x="1339" y="57"/>
                    </a:lnTo>
                    <a:lnTo>
                      <a:pt x="1339" y="57"/>
                    </a:lnTo>
                    <a:lnTo>
                      <a:pt x="1447" y="0"/>
                    </a:lnTo>
                    <a:lnTo>
                      <a:pt x="1447" y="0"/>
                    </a:lnTo>
                    <a:lnTo>
                      <a:pt x="1447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543" y="0"/>
                    </a:lnTo>
                    <a:lnTo>
                      <a:pt x="1543" y="0"/>
                    </a:lnTo>
                    <a:lnTo>
                      <a:pt x="1549" y="0"/>
                    </a:lnTo>
                    <a:lnTo>
                      <a:pt x="1549" y="0"/>
                    </a:lnTo>
                    <a:lnTo>
                      <a:pt x="1549" y="0"/>
                    </a:lnTo>
                    <a:lnTo>
                      <a:pt x="1549" y="0"/>
                    </a:lnTo>
                    <a:lnTo>
                      <a:pt x="1549" y="0"/>
                    </a:lnTo>
                    <a:lnTo>
                      <a:pt x="1549" y="6"/>
                    </a:lnTo>
                    <a:lnTo>
                      <a:pt x="1549" y="6"/>
                    </a:lnTo>
                    <a:lnTo>
                      <a:pt x="1555" y="6"/>
                    </a:lnTo>
                    <a:lnTo>
                      <a:pt x="1555" y="6"/>
                    </a:lnTo>
                    <a:lnTo>
                      <a:pt x="1555" y="6"/>
                    </a:lnTo>
                    <a:lnTo>
                      <a:pt x="1555" y="6"/>
                    </a:lnTo>
                    <a:lnTo>
                      <a:pt x="1555" y="11"/>
                    </a:lnTo>
                    <a:lnTo>
                      <a:pt x="1555" y="11"/>
                    </a:lnTo>
                    <a:lnTo>
                      <a:pt x="1555" y="11"/>
                    </a:lnTo>
                    <a:lnTo>
                      <a:pt x="1549" y="11"/>
                    </a:lnTo>
                    <a:lnTo>
                      <a:pt x="1549" y="11"/>
                    </a:lnTo>
                    <a:lnTo>
                      <a:pt x="1549" y="11"/>
                    </a:lnTo>
                    <a:lnTo>
                      <a:pt x="1549" y="11"/>
                    </a:lnTo>
                    <a:lnTo>
                      <a:pt x="1549" y="17"/>
                    </a:lnTo>
                    <a:lnTo>
                      <a:pt x="1549" y="17"/>
                    </a:lnTo>
                    <a:lnTo>
                      <a:pt x="1549" y="17"/>
                    </a:lnTo>
                    <a:lnTo>
                      <a:pt x="1549" y="17"/>
                    </a:lnTo>
                    <a:lnTo>
                      <a:pt x="1549" y="17"/>
                    </a:lnTo>
                    <a:lnTo>
                      <a:pt x="1543" y="17"/>
                    </a:lnTo>
                    <a:lnTo>
                      <a:pt x="1543" y="17"/>
                    </a:lnTo>
                    <a:lnTo>
                      <a:pt x="1452" y="17"/>
                    </a:lnTo>
                    <a:lnTo>
                      <a:pt x="1345" y="68"/>
                    </a:lnTo>
                    <a:close/>
                    <a:moveTo>
                      <a:pt x="255" y="431"/>
                    </a:moveTo>
                    <a:lnTo>
                      <a:pt x="306" y="448"/>
                    </a:lnTo>
                    <a:lnTo>
                      <a:pt x="352" y="442"/>
                    </a:lnTo>
                    <a:lnTo>
                      <a:pt x="352" y="442"/>
                    </a:lnTo>
                    <a:lnTo>
                      <a:pt x="352" y="442"/>
                    </a:lnTo>
                    <a:lnTo>
                      <a:pt x="352" y="442"/>
                    </a:lnTo>
                    <a:lnTo>
                      <a:pt x="352" y="442"/>
                    </a:lnTo>
                    <a:lnTo>
                      <a:pt x="352" y="442"/>
                    </a:lnTo>
                    <a:lnTo>
                      <a:pt x="409" y="459"/>
                    </a:lnTo>
                    <a:lnTo>
                      <a:pt x="409" y="459"/>
                    </a:lnTo>
                    <a:lnTo>
                      <a:pt x="409" y="459"/>
                    </a:lnTo>
                    <a:lnTo>
                      <a:pt x="409" y="459"/>
                    </a:lnTo>
                    <a:lnTo>
                      <a:pt x="409" y="459"/>
                    </a:lnTo>
                    <a:lnTo>
                      <a:pt x="409" y="459"/>
                    </a:lnTo>
                    <a:lnTo>
                      <a:pt x="414" y="459"/>
                    </a:lnTo>
                    <a:lnTo>
                      <a:pt x="414" y="459"/>
                    </a:lnTo>
                    <a:lnTo>
                      <a:pt x="414" y="465"/>
                    </a:lnTo>
                    <a:lnTo>
                      <a:pt x="414" y="465"/>
                    </a:lnTo>
                    <a:lnTo>
                      <a:pt x="414" y="465"/>
                    </a:lnTo>
                    <a:lnTo>
                      <a:pt x="414" y="465"/>
                    </a:lnTo>
                    <a:lnTo>
                      <a:pt x="414" y="465"/>
                    </a:lnTo>
                    <a:lnTo>
                      <a:pt x="414" y="465"/>
                    </a:lnTo>
                    <a:lnTo>
                      <a:pt x="414" y="471"/>
                    </a:lnTo>
                    <a:lnTo>
                      <a:pt x="414" y="471"/>
                    </a:lnTo>
                    <a:lnTo>
                      <a:pt x="414" y="471"/>
                    </a:lnTo>
                    <a:lnTo>
                      <a:pt x="414" y="471"/>
                    </a:lnTo>
                    <a:lnTo>
                      <a:pt x="409" y="471"/>
                    </a:lnTo>
                    <a:lnTo>
                      <a:pt x="409" y="476"/>
                    </a:lnTo>
                    <a:lnTo>
                      <a:pt x="409" y="476"/>
                    </a:lnTo>
                    <a:lnTo>
                      <a:pt x="409" y="476"/>
                    </a:lnTo>
                    <a:lnTo>
                      <a:pt x="409" y="476"/>
                    </a:lnTo>
                    <a:lnTo>
                      <a:pt x="409" y="476"/>
                    </a:lnTo>
                    <a:lnTo>
                      <a:pt x="403" y="476"/>
                    </a:lnTo>
                    <a:lnTo>
                      <a:pt x="403" y="476"/>
                    </a:lnTo>
                    <a:lnTo>
                      <a:pt x="403" y="476"/>
                    </a:lnTo>
                    <a:lnTo>
                      <a:pt x="352" y="459"/>
                    </a:lnTo>
                    <a:lnTo>
                      <a:pt x="306" y="465"/>
                    </a:lnTo>
                    <a:lnTo>
                      <a:pt x="306" y="465"/>
                    </a:lnTo>
                    <a:lnTo>
                      <a:pt x="306" y="465"/>
                    </a:lnTo>
                    <a:lnTo>
                      <a:pt x="306" y="465"/>
                    </a:lnTo>
                    <a:lnTo>
                      <a:pt x="255" y="448"/>
                    </a:lnTo>
                    <a:lnTo>
                      <a:pt x="182" y="465"/>
                    </a:lnTo>
                    <a:lnTo>
                      <a:pt x="182" y="465"/>
                    </a:lnTo>
                    <a:lnTo>
                      <a:pt x="119" y="476"/>
                    </a:lnTo>
                    <a:lnTo>
                      <a:pt x="131" y="499"/>
                    </a:lnTo>
                    <a:lnTo>
                      <a:pt x="131" y="499"/>
                    </a:lnTo>
                    <a:lnTo>
                      <a:pt x="136" y="527"/>
                    </a:lnTo>
                    <a:lnTo>
                      <a:pt x="170" y="544"/>
                    </a:lnTo>
                    <a:lnTo>
                      <a:pt x="170" y="544"/>
                    </a:lnTo>
                    <a:lnTo>
                      <a:pt x="176" y="544"/>
                    </a:lnTo>
                    <a:lnTo>
                      <a:pt x="176" y="550"/>
                    </a:lnTo>
                    <a:lnTo>
                      <a:pt x="176" y="550"/>
                    </a:lnTo>
                    <a:lnTo>
                      <a:pt x="176" y="550"/>
                    </a:lnTo>
                    <a:lnTo>
                      <a:pt x="176" y="550"/>
                    </a:lnTo>
                    <a:lnTo>
                      <a:pt x="182" y="561"/>
                    </a:lnTo>
                    <a:lnTo>
                      <a:pt x="199" y="567"/>
                    </a:lnTo>
                    <a:lnTo>
                      <a:pt x="199" y="567"/>
                    </a:lnTo>
                    <a:lnTo>
                      <a:pt x="199" y="567"/>
                    </a:lnTo>
                    <a:lnTo>
                      <a:pt x="204" y="567"/>
                    </a:lnTo>
                    <a:lnTo>
                      <a:pt x="204" y="567"/>
                    </a:lnTo>
                    <a:lnTo>
                      <a:pt x="204" y="567"/>
                    </a:lnTo>
                    <a:lnTo>
                      <a:pt x="204" y="573"/>
                    </a:lnTo>
                    <a:lnTo>
                      <a:pt x="204" y="573"/>
                    </a:lnTo>
                    <a:lnTo>
                      <a:pt x="204" y="573"/>
                    </a:lnTo>
                    <a:lnTo>
                      <a:pt x="204" y="573"/>
                    </a:lnTo>
                    <a:lnTo>
                      <a:pt x="204" y="573"/>
                    </a:lnTo>
                    <a:lnTo>
                      <a:pt x="204" y="573"/>
                    </a:lnTo>
                    <a:lnTo>
                      <a:pt x="204" y="578"/>
                    </a:lnTo>
                    <a:lnTo>
                      <a:pt x="204" y="578"/>
                    </a:lnTo>
                    <a:lnTo>
                      <a:pt x="204" y="578"/>
                    </a:lnTo>
                    <a:lnTo>
                      <a:pt x="204" y="578"/>
                    </a:lnTo>
                    <a:lnTo>
                      <a:pt x="204" y="578"/>
                    </a:lnTo>
                    <a:lnTo>
                      <a:pt x="204" y="578"/>
                    </a:lnTo>
                    <a:lnTo>
                      <a:pt x="204" y="578"/>
                    </a:lnTo>
                    <a:lnTo>
                      <a:pt x="204" y="584"/>
                    </a:lnTo>
                    <a:lnTo>
                      <a:pt x="199" y="584"/>
                    </a:lnTo>
                    <a:lnTo>
                      <a:pt x="199" y="584"/>
                    </a:lnTo>
                    <a:lnTo>
                      <a:pt x="199" y="584"/>
                    </a:lnTo>
                    <a:lnTo>
                      <a:pt x="199" y="584"/>
                    </a:lnTo>
                    <a:lnTo>
                      <a:pt x="199" y="584"/>
                    </a:lnTo>
                    <a:lnTo>
                      <a:pt x="193" y="584"/>
                    </a:lnTo>
                    <a:lnTo>
                      <a:pt x="176" y="578"/>
                    </a:lnTo>
                    <a:lnTo>
                      <a:pt x="176" y="578"/>
                    </a:lnTo>
                    <a:lnTo>
                      <a:pt x="170" y="578"/>
                    </a:lnTo>
                    <a:lnTo>
                      <a:pt x="170" y="578"/>
                    </a:lnTo>
                    <a:lnTo>
                      <a:pt x="170" y="578"/>
                    </a:lnTo>
                    <a:lnTo>
                      <a:pt x="170" y="573"/>
                    </a:lnTo>
                    <a:lnTo>
                      <a:pt x="159" y="561"/>
                    </a:lnTo>
                    <a:lnTo>
                      <a:pt x="125" y="539"/>
                    </a:lnTo>
                    <a:lnTo>
                      <a:pt x="125" y="539"/>
                    </a:lnTo>
                    <a:lnTo>
                      <a:pt x="125" y="539"/>
                    </a:lnTo>
                    <a:lnTo>
                      <a:pt x="119" y="539"/>
                    </a:lnTo>
                    <a:lnTo>
                      <a:pt x="119" y="539"/>
                    </a:lnTo>
                    <a:lnTo>
                      <a:pt x="119" y="539"/>
                    </a:lnTo>
                    <a:lnTo>
                      <a:pt x="119" y="539"/>
                    </a:lnTo>
                    <a:lnTo>
                      <a:pt x="113" y="505"/>
                    </a:lnTo>
                    <a:lnTo>
                      <a:pt x="102" y="476"/>
                    </a:lnTo>
                    <a:lnTo>
                      <a:pt x="91" y="465"/>
                    </a:lnTo>
                    <a:lnTo>
                      <a:pt x="57" y="476"/>
                    </a:lnTo>
                    <a:lnTo>
                      <a:pt x="57" y="476"/>
                    </a:lnTo>
                    <a:lnTo>
                      <a:pt x="11" y="488"/>
                    </a:lnTo>
                    <a:lnTo>
                      <a:pt x="11" y="488"/>
                    </a:lnTo>
                    <a:lnTo>
                      <a:pt x="11" y="488"/>
                    </a:lnTo>
                    <a:lnTo>
                      <a:pt x="11" y="488"/>
                    </a:lnTo>
                    <a:lnTo>
                      <a:pt x="6" y="488"/>
                    </a:lnTo>
                    <a:lnTo>
                      <a:pt x="6" y="488"/>
                    </a:lnTo>
                    <a:lnTo>
                      <a:pt x="6" y="488"/>
                    </a:lnTo>
                    <a:lnTo>
                      <a:pt x="6" y="488"/>
                    </a:lnTo>
                    <a:lnTo>
                      <a:pt x="6" y="488"/>
                    </a:lnTo>
                    <a:lnTo>
                      <a:pt x="6" y="488"/>
                    </a:lnTo>
                    <a:lnTo>
                      <a:pt x="0" y="488"/>
                    </a:lnTo>
                    <a:lnTo>
                      <a:pt x="0" y="482"/>
                    </a:lnTo>
                    <a:lnTo>
                      <a:pt x="0" y="482"/>
                    </a:lnTo>
                    <a:lnTo>
                      <a:pt x="0" y="482"/>
                    </a:lnTo>
                    <a:lnTo>
                      <a:pt x="0" y="482"/>
                    </a:lnTo>
                    <a:lnTo>
                      <a:pt x="0" y="482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0" y="476"/>
                    </a:lnTo>
                    <a:lnTo>
                      <a:pt x="0" y="476"/>
                    </a:lnTo>
                    <a:lnTo>
                      <a:pt x="0" y="476"/>
                    </a:lnTo>
                    <a:lnTo>
                      <a:pt x="0" y="476"/>
                    </a:lnTo>
                    <a:lnTo>
                      <a:pt x="6" y="476"/>
                    </a:lnTo>
                    <a:lnTo>
                      <a:pt x="6" y="471"/>
                    </a:lnTo>
                    <a:lnTo>
                      <a:pt x="6" y="471"/>
                    </a:lnTo>
                    <a:lnTo>
                      <a:pt x="6" y="471"/>
                    </a:lnTo>
                    <a:lnTo>
                      <a:pt x="6" y="471"/>
                    </a:lnTo>
                    <a:lnTo>
                      <a:pt x="6" y="471"/>
                    </a:lnTo>
                    <a:lnTo>
                      <a:pt x="51" y="459"/>
                    </a:lnTo>
                    <a:lnTo>
                      <a:pt x="91" y="448"/>
                    </a:lnTo>
                    <a:lnTo>
                      <a:pt x="91" y="448"/>
                    </a:lnTo>
                    <a:lnTo>
                      <a:pt x="91" y="448"/>
                    </a:lnTo>
                    <a:lnTo>
                      <a:pt x="91" y="448"/>
                    </a:lnTo>
                    <a:lnTo>
                      <a:pt x="96" y="448"/>
                    </a:lnTo>
                    <a:lnTo>
                      <a:pt x="96" y="448"/>
                    </a:lnTo>
                    <a:lnTo>
                      <a:pt x="96" y="448"/>
                    </a:lnTo>
                    <a:lnTo>
                      <a:pt x="108" y="459"/>
                    </a:lnTo>
                    <a:lnTo>
                      <a:pt x="182" y="448"/>
                    </a:lnTo>
                    <a:lnTo>
                      <a:pt x="250" y="431"/>
                    </a:lnTo>
                    <a:lnTo>
                      <a:pt x="250" y="431"/>
                    </a:lnTo>
                    <a:lnTo>
                      <a:pt x="255" y="431"/>
                    </a:lnTo>
                    <a:lnTo>
                      <a:pt x="255" y="431"/>
                    </a:lnTo>
                    <a:lnTo>
                      <a:pt x="255" y="431"/>
                    </a:lnTo>
                    <a:close/>
                    <a:moveTo>
                      <a:pt x="1152" y="681"/>
                    </a:moveTo>
                    <a:lnTo>
                      <a:pt x="1186" y="686"/>
                    </a:lnTo>
                    <a:lnTo>
                      <a:pt x="1220" y="686"/>
                    </a:lnTo>
                    <a:lnTo>
                      <a:pt x="1220" y="686"/>
                    </a:lnTo>
                    <a:lnTo>
                      <a:pt x="1220" y="686"/>
                    </a:lnTo>
                    <a:lnTo>
                      <a:pt x="1220" y="686"/>
                    </a:lnTo>
                    <a:lnTo>
                      <a:pt x="1220" y="686"/>
                    </a:lnTo>
                    <a:lnTo>
                      <a:pt x="1220" y="686"/>
                    </a:lnTo>
                    <a:lnTo>
                      <a:pt x="1254" y="703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99" y="737"/>
                    </a:lnTo>
                    <a:lnTo>
                      <a:pt x="1299" y="737"/>
                    </a:lnTo>
                    <a:lnTo>
                      <a:pt x="1299" y="743"/>
                    </a:lnTo>
                    <a:lnTo>
                      <a:pt x="1299" y="743"/>
                    </a:lnTo>
                    <a:lnTo>
                      <a:pt x="1299" y="743"/>
                    </a:lnTo>
                    <a:lnTo>
                      <a:pt x="1299" y="743"/>
                    </a:lnTo>
                    <a:lnTo>
                      <a:pt x="1299" y="743"/>
                    </a:lnTo>
                    <a:lnTo>
                      <a:pt x="1299" y="743"/>
                    </a:lnTo>
                    <a:lnTo>
                      <a:pt x="1299" y="749"/>
                    </a:lnTo>
                    <a:lnTo>
                      <a:pt x="1299" y="749"/>
                    </a:lnTo>
                    <a:lnTo>
                      <a:pt x="1299" y="749"/>
                    </a:lnTo>
                    <a:lnTo>
                      <a:pt x="1299" y="749"/>
                    </a:lnTo>
                    <a:lnTo>
                      <a:pt x="1299" y="749"/>
                    </a:lnTo>
                    <a:lnTo>
                      <a:pt x="1299" y="749"/>
                    </a:lnTo>
                    <a:lnTo>
                      <a:pt x="1299" y="749"/>
                    </a:lnTo>
                    <a:lnTo>
                      <a:pt x="1299" y="749"/>
                    </a:lnTo>
                    <a:lnTo>
                      <a:pt x="1294" y="754"/>
                    </a:lnTo>
                    <a:lnTo>
                      <a:pt x="1294" y="754"/>
                    </a:lnTo>
                    <a:lnTo>
                      <a:pt x="1294" y="754"/>
                    </a:lnTo>
                    <a:lnTo>
                      <a:pt x="1294" y="754"/>
                    </a:lnTo>
                    <a:lnTo>
                      <a:pt x="1294" y="754"/>
                    </a:lnTo>
                    <a:lnTo>
                      <a:pt x="1288" y="754"/>
                    </a:lnTo>
                    <a:lnTo>
                      <a:pt x="1288" y="749"/>
                    </a:lnTo>
                    <a:lnTo>
                      <a:pt x="1288" y="749"/>
                    </a:lnTo>
                    <a:lnTo>
                      <a:pt x="1288" y="749"/>
                    </a:lnTo>
                    <a:lnTo>
                      <a:pt x="1288" y="749"/>
                    </a:lnTo>
                    <a:lnTo>
                      <a:pt x="1265" y="726"/>
                    </a:lnTo>
                    <a:lnTo>
                      <a:pt x="1248" y="720"/>
                    </a:lnTo>
                    <a:lnTo>
                      <a:pt x="1214" y="703"/>
                    </a:lnTo>
                    <a:lnTo>
                      <a:pt x="1186" y="703"/>
                    </a:lnTo>
                    <a:lnTo>
                      <a:pt x="1186" y="703"/>
                    </a:lnTo>
                    <a:lnTo>
                      <a:pt x="1186" y="703"/>
                    </a:lnTo>
                    <a:lnTo>
                      <a:pt x="1146" y="698"/>
                    </a:lnTo>
                    <a:lnTo>
                      <a:pt x="1146" y="698"/>
                    </a:lnTo>
                    <a:lnTo>
                      <a:pt x="1140" y="698"/>
                    </a:lnTo>
                    <a:lnTo>
                      <a:pt x="1140" y="698"/>
                    </a:lnTo>
                    <a:lnTo>
                      <a:pt x="1140" y="698"/>
                    </a:lnTo>
                    <a:lnTo>
                      <a:pt x="1140" y="698"/>
                    </a:lnTo>
                    <a:lnTo>
                      <a:pt x="1140" y="692"/>
                    </a:lnTo>
                    <a:lnTo>
                      <a:pt x="1140" y="692"/>
                    </a:lnTo>
                    <a:lnTo>
                      <a:pt x="1129" y="664"/>
                    </a:lnTo>
                    <a:lnTo>
                      <a:pt x="1106" y="658"/>
                    </a:lnTo>
                    <a:lnTo>
                      <a:pt x="1106" y="658"/>
                    </a:lnTo>
                    <a:lnTo>
                      <a:pt x="1106" y="658"/>
                    </a:lnTo>
                    <a:lnTo>
                      <a:pt x="1106" y="658"/>
                    </a:lnTo>
                    <a:lnTo>
                      <a:pt x="1106" y="658"/>
                    </a:lnTo>
                    <a:lnTo>
                      <a:pt x="1072" y="641"/>
                    </a:lnTo>
                    <a:lnTo>
                      <a:pt x="1072" y="641"/>
                    </a:lnTo>
                    <a:lnTo>
                      <a:pt x="1072" y="635"/>
                    </a:lnTo>
                    <a:lnTo>
                      <a:pt x="1072" y="635"/>
                    </a:lnTo>
                    <a:lnTo>
                      <a:pt x="1072" y="635"/>
                    </a:lnTo>
                    <a:lnTo>
                      <a:pt x="1067" y="635"/>
                    </a:lnTo>
                    <a:lnTo>
                      <a:pt x="1067" y="635"/>
                    </a:lnTo>
                    <a:lnTo>
                      <a:pt x="1067" y="635"/>
                    </a:lnTo>
                    <a:lnTo>
                      <a:pt x="1067" y="635"/>
                    </a:lnTo>
                    <a:lnTo>
                      <a:pt x="1067" y="629"/>
                    </a:lnTo>
                    <a:lnTo>
                      <a:pt x="1067" y="629"/>
                    </a:lnTo>
                    <a:lnTo>
                      <a:pt x="1067" y="629"/>
                    </a:lnTo>
                    <a:lnTo>
                      <a:pt x="1067" y="629"/>
                    </a:lnTo>
                    <a:lnTo>
                      <a:pt x="1067" y="629"/>
                    </a:lnTo>
                    <a:lnTo>
                      <a:pt x="1072" y="624"/>
                    </a:lnTo>
                    <a:lnTo>
                      <a:pt x="1072" y="624"/>
                    </a:lnTo>
                    <a:lnTo>
                      <a:pt x="1072" y="624"/>
                    </a:lnTo>
                    <a:lnTo>
                      <a:pt x="1072" y="624"/>
                    </a:lnTo>
                    <a:lnTo>
                      <a:pt x="1072" y="624"/>
                    </a:lnTo>
                    <a:lnTo>
                      <a:pt x="1072" y="624"/>
                    </a:lnTo>
                    <a:lnTo>
                      <a:pt x="1078" y="624"/>
                    </a:lnTo>
                    <a:lnTo>
                      <a:pt x="1078" y="624"/>
                    </a:lnTo>
                    <a:lnTo>
                      <a:pt x="1078" y="624"/>
                    </a:lnTo>
                    <a:lnTo>
                      <a:pt x="1078" y="624"/>
                    </a:lnTo>
                    <a:lnTo>
                      <a:pt x="1078" y="624"/>
                    </a:lnTo>
                    <a:lnTo>
                      <a:pt x="1078" y="624"/>
                    </a:lnTo>
                    <a:lnTo>
                      <a:pt x="1112" y="641"/>
                    </a:lnTo>
                    <a:lnTo>
                      <a:pt x="1135" y="646"/>
                    </a:lnTo>
                    <a:lnTo>
                      <a:pt x="1140" y="646"/>
                    </a:lnTo>
                    <a:lnTo>
                      <a:pt x="1140" y="646"/>
                    </a:lnTo>
                    <a:lnTo>
                      <a:pt x="1140" y="646"/>
                    </a:lnTo>
                    <a:lnTo>
                      <a:pt x="1140" y="646"/>
                    </a:lnTo>
                    <a:lnTo>
                      <a:pt x="1140" y="652"/>
                    </a:lnTo>
                    <a:lnTo>
                      <a:pt x="1140" y="652"/>
                    </a:lnTo>
                    <a:lnTo>
                      <a:pt x="1140" y="652"/>
                    </a:lnTo>
                    <a:lnTo>
                      <a:pt x="1146" y="652"/>
                    </a:lnTo>
                    <a:lnTo>
                      <a:pt x="1146" y="652"/>
                    </a:lnTo>
                    <a:lnTo>
                      <a:pt x="1152" y="681"/>
                    </a:lnTo>
                    <a:close/>
                    <a:moveTo>
                      <a:pt x="1237" y="1049"/>
                    </a:moveTo>
                    <a:lnTo>
                      <a:pt x="1237" y="1049"/>
                    </a:lnTo>
                    <a:lnTo>
                      <a:pt x="1231" y="1049"/>
                    </a:lnTo>
                    <a:lnTo>
                      <a:pt x="1231" y="1049"/>
                    </a:lnTo>
                    <a:lnTo>
                      <a:pt x="1231" y="1049"/>
                    </a:lnTo>
                    <a:lnTo>
                      <a:pt x="1231" y="1049"/>
                    </a:lnTo>
                    <a:lnTo>
                      <a:pt x="1186" y="1021"/>
                    </a:lnTo>
                    <a:lnTo>
                      <a:pt x="1186" y="1021"/>
                    </a:lnTo>
                    <a:lnTo>
                      <a:pt x="1186" y="1021"/>
                    </a:lnTo>
                    <a:lnTo>
                      <a:pt x="1186" y="1021"/>
                    </a:lnTo>
                    <a:lnTo>
                      <a:pt x="1186" y="1021"/>
                    </a:lnTo>
                    <a:lnTo>
                      <a:pt x="1157" y="975"/>
                    </a:lnTo>
                    <a:lnTo>
                      <a:pt x="1157" y="975"/>
                    </a:lnTo>
                    <a:lnTo>
                      <a:pt x="1157" y="975"/>
                    </a:lnTo>
                    <a:lnTo>
                      <a:pt x="1157" y="975"/>
                    </a:lnTo>
                    <a:lnTo>
                      <a:pt x="1152" y="941"/>
                    </a:lnTo>
                    <a:lnTo>
                      <a:pt x="1135" y="913"/>
                    </a:lnTo>
                    <a:lnTo>
                      <a:pt x="1129" y="913"/>
                    </a:lnTo>
                    <a:lnTo>
                      <a:pt x="1129" y="913"/>
                    </a:lnTo>
                    <a:lnTo>
                      <a:pt x="1095" y="851"/>
                    </a:lnTo>
                    <a:lnTo>
                      <a:pt x="1095" y="845"/>
                    </a:lnTo>
                    <a:lnTo>
                      <a:pt x="1095" y="845"/>
                    </a:lnTo>
                    <a:lnTo>
                      <a:pt x="1095" y="845"/>
                    </a:lnTo>
                    <a:lnTo>
                      <a:pt x="1095" y="845"/>
                    </a:lnTo>
                    <a:lnTo>
                      <a:pt x="1095" y="845"/>
                    </a:lnTo>
                    <a:lnTo>
                      <a:pt x="1095" y="839"/>
                    </a:lnTo>
                    <a:lnTo>
                      <a:pt x="1095" y="839"/>
                    </a:lnTo>
                    <a:lnTo>
                      <a:pt x="1095" y="839"/>
                    </a:lnTo>
                    <a:lnTo>
                      <a:pt x="1101" y="839"/>
                    </a:lnTo>
                    <a:lnTo>
                      <a:pt x="1101" y="839"/>
                    </a:lnTo>
                    <a:lnTo>
                      <a:pt x="1101" y="839"/>
                    </a:lnTo>
                    <a:lnTo>
                      <a:pt x="1101" y="834"/>
                    </a:lnTo>
                    <a:lnTo>
                      <a:pt x="1101" y="834"/>
                    </a:lnTo>
                    <a:lnTo>
                      <a:pt x="1101" y="834"/>
                    </a:lnTo>
                    <a:lnTo>
                      <a:pt x="1101" y="834"/>
                    </a:lnTo>
                    <a:lnTo>
                      <a:pt x="1106" y="834"/>
                    </a:lnTo>
                    <a:lnTo>
                      <a:pt x="1106" y="834"/>
                    </a:lnTo>
                    <a:lnTo>
                      <a:pt x="1106" y="834"/>
                    </a:lnTo>
                    <a:lnTo>
                      <a:pt x="1106" y="834"/>
                    </a:lnTo>
                    <a:lnTo>
                      <a:pt x="1106" y="834"/>
                    </a:lnTo>
                    <a:lnTo>
                      <a:pt x="1106" y="834"/>
                    </a:lnTo>
                    <a:lnTo>
                      <a:pt x="1112" y="839"/>
                    </a:lnTo>
                    <a:lnTo>
                      <a:pt x="1112" y="839"/>
                    </a:lnTo>
                    <a:lnTo>
                      <a:pt x="1112" y="839"/>
                    </a:lnTo>
                    <a:lnTo>
                      <a:pt x="1146" y="902"/>
                    </a:lnTo>
                    <a:lnTo>
                      <a:pt x="1169" y="930"/>
                    </a:lnTo>
                    <a:lnTo>
                      <a:pt x="1169" y="936"/>
                    </a:lnTo>
                    <a:lnTo>
                      <a:pt x="1169" y="936"/>
                    </a:lnTo>
                    <a:lnTo>
                      <a:pt x="1169" y="936"/>
                    </a:lnTo>
                    <a:lnTo>
                      <a:pt x="1169" y="936"/>
                    </a:lnTo>
                    <a:lnTo>
                      <a:pt x="1169" y="936"/>
                    </a:lnTo>
                    <a:lnTo>
                      <a:pt x="1174" y="970"/>
                    </a:lnTo>
                    <a:lnTo>
                      <a:pt x="1197" y="1009"/>
                    </a:lnTo>
                    <a:lnTo>
                      <a:pt x="1237" y="1032"/>
                    </a:lnTo>
                    <a:lnTo>
                      <a:pt x="1243" y="1032"/>
                    </a:lnTo>
                    <a:lnTo>
                      <a:pt x="1243" y="1038"/>
                    </a:lnTo>
                    <a:lnTo>
                      <a:pt x="1243" y="1038"/>
                    </a:lnTo>
                    <a:lnTo>
                      <a:pt x="1243" y="1038"/>
                    </a:lnTo>
                    <a:lnTo>
                      <a:pt x="1243" y="1038"/>
                    </a:lnTo>
                    <a:lnTo>
                      <a:pt x="1243" y="1038"/>
                    </a:lnTo>
                    <a:lnTo>
                      <a:pt x="1243" y="1038"/>
                    </a:lnTo>
                    <a:lnTo>
                      <a:pt x="1243" y="1043"/>
                    </a:lnTo>
                    <a:lnTo>
                      <a:pt x="1243" y="1043"/>
                    </a:lnTo>
                    <a:lnTo>
                      <a:pt x="1243" y="1043"/>
                    </a:lnTo>
                    <a:lnTo>
                      <a:pt x="1243" y="1043"/>
                    </a:lnTo>
                    <a:lnTo>
                      <a:pt x="1243" y="1043"/>
                    </a:lnTo>
                    <a:lnTo>
                      <a:pt x="1243" y="1043"/>
                    </a:lnTo>
                    <a:lnTo>
                      <a:pt x="1243" y="1043"/>
                    </a:lnTo>
                    <a:lnTo>
                      <a:pt x="1243" y="1049"/>
                    </a:lnTo>
                    <a:lnTo>
                      <a:pt x="1243" y="1049"/>
                    </a:lnTo>
                    <a:lnTo>
                      <a:pt x="1237" y="1049"/>
                    </a:lnTo>
                    <a:lnTo>
                      <a:pt x="1237" y="1049"/>
                    </a:lnTo>
                    <a:lnTo>
                      <a:pt x="1237" y="1049"/>
                    </a:lnTo>
                    <a:lnTo>
                      <a:pt x="1237" y="1049"/>
                    </a:lnTo>
                    <a:lnTo>
                      <a:pt x="1237" y="1049"/>
                    </a:lnTo>
                    <a:lnTo>
                      <a:pt x="1237" y="1049"/>
                    </a:lnTo>
                    <a:close/>
                    <a:moveTo>
                      <a:pt x="562" y="856"/>
                    </a:moveTo>
                    <a:lnTo>
                      <a:pt x="567" y="896"/>
                    </a:lnTo>
                    <a:lnTo>
                      <a:pt x="613" y="953"/>
                    </a:lnTo>
                    <a:lnTo>
                      <a:pt x="652" y="992"/>
                    </a:lnTo>
                    <a:lnTo>
                      <a:pt x="681" y="1004"/>
                    </a:lnTo>
                    <a:lnTo>
                      <a:pt x="760" y="1026"/>
                    </a:lnTo>
                    <a:lnTo>
                      <a:pt x="760" y="1026"/>
                    </a:lnTo>
                    <a:lnTo>
                      <a:pt x="760" y="1026"/>
                    </a:lnTo>
                    <a:lnTo>
                      <a:pt x="760" y="1026"/>
                    </a:lnTo>
                    <a:lnTo>
                      <a:pt x="777" y="1043"/>
                    </a:lnTo>
                    <a:lnTo>
                      <a:pt x="817" y="1066"/>
                    </a:lnTo>
                    <a:lnTo>
                      <a:pt x="862" y="1066"/>
                    </a:lnTo>
                    <a:lnTo>
                      <a:pt x="913" y="1072"/>
                    </a:lnTo>
                    <a:lnTo>
                      <a:pt x="913" y="1072"/>
                    </a:lnTo>
                    <a:lnTo>
                      <a:pt x="976" y="1077"/>
                    </a:lnTo>
                    <a:lnTo>
                      <a:pt x="1021" y="1072"/>
                    </a:lnTo>
                    <a:lnTo>
                      <a:pt x="1067" y="1055"/>
                    </a:lnTo>
                    <a:lnTo>
                      <a:pt x="1067" y="1055"/>
                    </a:lnTo>
                    <a:lnTo>
                      <a:pt x="1067" y="1055"/>
                    </a:lnTo>
                    <a:lnTo>
                      <a:pt x="1095" y="1055"/>
                    </a:lnTo>
                    <a:lnTo>
                      <a:pt x="1129" y="1049"/>
                    </a:lnTo>
                    <a:lnTo>
                      <a:pt x="1135" y="1049"/>
                    </a:lnTo>
                    <a:lnTo>
                      <a:pt x="1135" y="1049"/>
                    </a:lnTo>
                    <a:lnTo>
                      <a:pt x="1135" y="1049"/>
                    </a:lnTo>
                    <a:lnTo>
                      <a:pt x="1135" y="1055"/>
                    </a:lnTo>
                    <a:lnTo>
                      <a:pt x="1135" y="1055"/>
                    </a:lnTo>
                    <a:lnTo>
                      <a:pt x="1135" y="1055"/>
                    </a:lnTo>
                    <a:lnTo>
                      <a:pt x="1135" y="1055"/>
                    </a:lnTo>
                    <a:lnTo>
                      <a:pt x="1140" y="1055"/>
                    </a:lnTo>
                    <a:lnTo>
                      <a:pt x="1169" y="1083"/>
                    </a:lnTo>
                    <a:lnTo>
                      <a:pt x="1169" y="1083"/>
                    </a:lnTo>
                    <a:lnTo>
                      <a:pt x="1169" y="1083"/>
                    </a:lnTo>
                    <a:lnTo>
                      <a:pt x="1169" y="1083"/>
                    </a:lnTo>
                    <a:lnTo>
                      <a:pt x="1169" y="1089"/>
                    </a:lnTo>
                    <a:lnTo>
                      <a:pt x="1174" y="1089"/>
                    </a:lnTo>
                    <a:lnTo>
                      <a:pt x="1174" y="1089"/>
                    </a:lnTo>
                    <a:lnTo>
                      <a:pt x="1174" y="1089"/>
                    </a:lnTo>
                    <a:lnTo>
                      <a:pt x="1174" y="1089"/>
                    </a:lnTo>
                    <a:lnTo>
                      <a:pt x="1174" y="1089"/>
                    </a:lnTo>
                    <a:lnTo>
                      <a:pt x="1174" y="1094"/>
                    </a:lnTo>
                    <a:lnTo>
                      <a:pt x="1169" y="1094"/>
                    </a:lnTo>
                    <a:lnTo>
                      <a:pt x="1169" y="1094"/>
                    </a:lnTo>
                    <a:lnTo>
                      <a:pt x="1169" y="1094"/>
                    </a:lnTo>
                    <a:lnTo>
                      <a:pt x="1169" y="1094"/>
                    </a:lnTo>
                    <a:lnTo>
                      <a:pt x="1169" y="1094"/>
                    </a:lnTo>
                    <a:lnTo>
                      <a:pt x="1169" y="1100"/>
                    </a:lnTo>
                    <a:lnTo>
                      <a:pt x="1163" y="1100"/>
                    </a:lnTo>
                    <a:lnTo>
                      <a:pt x="1163" y="1100"/>
                    </a:lnTo>
                    <a:lnTo>
                      <a:pt x="1163" y="1100"/>
                    </a:lnTo>
                    <a:lnTo>
                      <a:pt x="1163" y="1100"/>
                    </a:lnTo>
                    <a:lnTo>
                      <a:pt x="1163" y="1100"/>
                    </a:lnTo>
                    <a:lnTo>
                      <a:pt x="1157" y="1094"/>
                    </a:lnTo>
                    <a:lnTo>
                      <a:pt x="1157" y="1094"/>
                    </a:lnTo>
                    <a:lnTo>
                      <a:pt x="1157" y="1094"/>
                    </a:lnTo>
                    <a:lnTo>
                      <a:pt x="1129" y="1072"/>
                    </a:lnTo>
                    <a:lnTo>
                      <a:pt x="1095" y="1077"/>
                    </a:lnTo>
                    <a:lnTo>
                      <a:pt x="1095" y="1077"/>
                    </a:lnTo>
                    <a:lnTo>
                      <a:pt x="1095" y="1077"/>
                    </a:lnTo>
                    <a:lnTo>
                      <a:pt x="1067" y="1072"/>
                    </a:lnTo>
                    <a:lnTo>
                      <a:pt x="1021" y="1089"/>
                    </a:lnTo>
                    <a:lnTo>
                      <a:pt x="1021" y="1089"/>
                    </a:lnTo>
                    <a:lnTo>
                      <a:pt x="982" y="1094"/>
                    </a:lnTo>
                    <a:lnTo>
                      <a:pt x="982" y="1094"/>
                    </a:lnTo>
                    <a:lnTo>
                      <a:pt x="976" y="1094"/>
                    </a:lnTo>
                    <a:lnTo>
                      <a:pt x="976" y="1094"/>
                    </a:lnTo>
                    <a:lnTo>
                      <a:pt x="913" y="1089"/>
                    </a:lnTo>
                    <a:lnTo>
                      <a:pt x="862" y="1083"/>
                    </a:lnTo>
                    <a:lnTo>
                      <a:pt x="817" y="1083"/>
                    </a:lnTo>
                    <a:lnTo>
                      <a:pt x="811" y="1083"/>
                    </a:lnTo>
                    <a:lnTo>
                      <a:pt x="811" y="1083"/>
                    </a:lnTo>
                    <a:lnTo>
                      <a:pt x="811" y="1083"/>
                    </a:lnTo>
                    <a:lnTo>
                      <a:pt x="811" y="1083"/>
                    </a:lnTo>
                    <a:lnTo>
                      <a:pt x="811" y="1083"/>
                    </a:lnTo>
                    <a:lnTo>
                      <a:pt x="772" y="1055"/>
                    </a:lnTo>
                    <a:lnTo>
                      <a:pt x="772" y="1055"/>
                    </a:lnTo>
                    <a:lnTo>
                      <a:pt x="766" y="1055"/>
                    </a:lnTo>
                    <a:lnTo>
                      <a:pt x="755" y="1043"/>
                    </a:lnTo>
                    <a:lnTo>
                      <a:pt x="675" y="1021"/>
                    </a:lnTo>
                    <a:lnTo>
                      <a:pt x="641" y="1009"/>
                    </a:lnTo>
                    <a:lnTo>
                      <a:pt x="641" y="1009"/>
                    </a:lnTo>
                    <a:lnTo>
                      <a:pt x="641" y="1009"/>
                    </a:lnTo>
                    <a:lnTo>
                      <a:pt x="641" y="1009"/>
                    </a:lnTo>
                    <a:lnTo>
                      <a:pt x="641" y="1004"/>
                    </a:lnTo>
                    <a:lnTo>
                      <a:pt x="641" y="1004"/>
                    </a:lnTo>
                    <a:lnTo>
                      <a:pt x="601" y="964"/>
                    </a:lnTo>
                    <a:lnTo>
                      <a:pt x="556" y="907"/>
                    </a:lnTo>
                    <a:lnTo>
                      <a:pt x="556" y="907"/>
                    </a:lnTo>
                    <a:lnTo>
                      <a:pt x="556" y="907"/>
                    </a:lnTo>
                    <a:lnTo>
                      <a:pt x="556" y="902"/>
                    </a:lnTo>
                    <a:lnTo>
                      <a:pt x="550" y="902"/>
                    </a:lnTo>
                    <a:lnTo>
                      <a:pt x="550" y="902"/>
                    </a:lnTo>
                    <a:lnTo>
                      <a:pt x="545" y="868"/>
                    </a:lnTo>
                    <a:lnTo>
                      <a:pt x="511" y="885"/>
                    </a:lnTo>
                    <a:lnTo>
                      <a:pt x="511" y="885"/>
                    </a:lnTo>
                    <a:lnTo>
                      <a:pt x="511" y="885"/>
                    </a:lnTo>
                    <a:lnTo>
                      <a:pt x="511" y="885"/>
                    </a:lnTo>
                    <a:lnTo>
                      <a:pt x="460" y="896"/>
                    </a:lnTo>
                    <a:lnTo>
                      <a:pt x="460" y="896"/>
                    </a:lnTo>
                    <a:lnTo>
                      <a:pt x="397" y="902"/>
                    </a:lnTo>
                    <a:lnTo>
                      <a:pt x="397" y="902"/>
                    </a:lnTo>
                    <a:lnTo>
                      <a:pt x="391" y="902"/>
                    </a:lnTo>
                    <a:lnTo>
                      <a:pt x="346" y="896"/>
                    </a:lnTo>
                    <a:lnTo>
                      <a:pt x="289" y="907"/>
                    </a:lnTo>
                    <a:lnTo>
                      <a:pt x="289" y="907"/>
                    </a:lnTo>
                    <a:lnTo>
                      <a:pt x="289" y="907"/>
                    </a:lnTo>
                    <a:lnTo>
                      <a:pt x="289" y="907"/>
                    </a:lnTo>
                    <a:lnTo>
                      <a:pt x="284" y="907"/>
                    </a:lnTo>
                    <a:lnTo>
                      <a:pt x="284" y="907"/>
                    </a:lnTo>
                    <a:lnTo>
                      <a:pt x="284" y="907"/>
                    </a:lnTo>
                    <a:lnTo>
                      <a:pt x="284" y="907"/>
                    </a:lnTo>
                    <a:lnTo>
                      <a:pt x="284" y="902"/>
                    </a:lnTo>
                    <a:lnTo>
                      <a:pt x="284" y="902"/>
                    </a:lnTo>
                    <a:lnTo>
                      <a:pt x="284" y="902"/>
                    </a:lnTo>
                    <a:lnTo>
                      <a:pt x="278" y="902"/>
                    </a:lnTo>
                    <a:lnTo>
                      <a:pt x="272" y="873"/>
                    </a:lnTo>
                    <a:lnTo>
                      <a:pt x="221" y="868"/>
                    </a:lnTo>
                    <a:lnTo>
                      <a:pt x="148" y="924"/>
                    </a:lnTo>
                    <a:lnTo>
                      <a:pt x="148" y="924"/>
                    </a:lnTo>
                    <a:lnTo>
                      <a:pt x="148" y="924"/>
                    </a:lnTo>
                    <a:lnTo>
                      <a:pt x="148" y="924"/>
                    </a:lnTo>
                    <a:lnTo>
                      <a:pt x="148" y="924"/>
                    </a:lnTo>
                    <a:lnTo>
                      <a:pt x="142" y="924"/>
                    </a:lnTo>
                    <a:lnTo>
                      <a:pt x="142" y="924"/>
                    </a:lnTo>
                    <a:lnTo>
                      <a:pt x="142" y="924"/>
                    </a:lnTo>
                    <a:lnTo>
                      <a:pt x="142" y="924"/>
                    </a:lnTo>
                    <a:lnTo>
                      <a:pt x="142" y="924"/>
                    </a:lnTo>
                    <a:lnTo>
                      <a:pt x="142" y="924"/>
                    </a:lnTo>
                    <a:lnTo>
                      <a:pt x="136" y="924"/>
                    </a:lnTo>
                    <a:lnTo>
                      <a:pt x="136" y="924"/>
                    </a:lnTo>
                    <a:lnTo>
                      <a:pt x="136" y="924"/>
                    </a:lnTo>
                    <a:lnTo>
                      <a:pt x="136" y="919"/>
                    </a:lnTo>
                    <a:lnTo>
                      <a:pt x="136" y="919"/>
                    </a:lnTo>
                    <a:lnTo>
                      <a:pt x="136" y="919"/>
                    </a:lnTo>
                    <a:lnTo>
                      <a:pt x="136" y="919"/>
                    </a:lnTo>
                    <a:lnTo>
                      <a:pt x="136" y="913"/>
                    </a:lnTo>
                    <a:lnTo>
                      <a:pt x="136" y="913"/>
                    </a:lnTo>
                    <a:lnTo>
                      <a:pt x="136" y="913"/>
                    </a:lnTo>
                    <a:lnTo>
                      <a:pt x="136" y="913"/>
                    </a:lnTo>
                    <a:lnTo>
                      <a:pt x="136" y="913"/>
                    </a:lnTo>
                    <a:lnTo>
                      <a:pt x="136" y="907"/>
                    </a:lnTo>
                    <a:lnTo>
                      <a:pt x="136" y="907"/>
                    </a:lnTo>
                    <a:lnTo>
                      <a:pt x="136" y="907"/>
                    </a:lnTo>
                    <a:lnTo>
                      <a:pt x="165" y="885"/>
                    </a:lnTo>
                    <a:lnTo>
                      <a:pt x="170" y="885"/>
                    </a:lnTo>
                    <a:lnTo>
                      <a:pt x="216" y="856"/>
                    </a:lnTo>
                    <a:lnTo>
                      <a:pt x="216" y="856"/>
                    </a:lnTo>
                    <a:lnTo>
                      <a:pt x="216" y="851"/>
                    </a:lnTo>
                    <a:lnTo>
                      <a:pt x="216" y="851"/>
                    </a:lnTo>
                    <a:lnTo>
                      <a:pt x="221" y="851"/>
                    </a:lnTo>
                    <a:lnTo>
                      <a:pt x="221" y="851"/>
                    </a:lnTo>
                    <a:lnTo>
                      <a:pt x="278" y="856"/>
                    </a:lnTo>
                    <a:lnTo>
                      <a:pt x="278" y="856"/>
                    </a:lnTo>
                    <a:lnTo>
                      <a:pt x="284" y="856"/>
                    </a:lnTo>
                    <a:lnTo>
                      <a:pt x="284" y="856"/>
                    </a:lnTo>
                    <a:lnTo>
                      <a:pt x="284" y="856"/>
                    </a:lnTo>
                    <a:lnTo>
                      <a:pt x="284" y="862"/>
                    </a:lnTo>
                    <a:lnTo>
                      <a:pt x="284" y="862"/>
                    </a:lnTo>
                    <a:lnTo>
                      <a:pt x="284" y="862"/>
                    </a:lnTo>
                    <a:lnTo>
                      <a:pt x="284" y="862"/>
                    </a:lnTo>
                    <a:lnTo>
                      <a:pt x="289" y="862"/>
                    </a:lnTo>
                    <a:lnTo>
                      <a:pt x="289" y="862"/>
                    </a:lnTo>
                    <a:lnTo>
                      <a:pt x="289" y="862"/>
                    </a:lnTo>
                    <a:lnTo>
                      <a:pt x="289" y="862"/>
                    </a:lnTo>
                    <a:lnTo>
                      <a:pt x="301" y="890"/>
                    </a:lnTo>
                    <a:lnTo>
                      <a:pt x="346" y="879"/>
                    </a:lnTo>
                    <a:lnTo>
                      <a:pt x="346" y="879"/>
                    </a:lnTo>
                    <a:lnTo>
                      <a:pt x="346" y="879"/>
                    </a:lnTo>
                    <a:lnTo>
                      <a:pt x="397" y="885"/>
                    </a:lnTo>
                    <a:lnTo>
                      <a:pt x="460" y="879"/>
                    </a:lnTo>
                    <a:lnTo>
                      <a:pt x="505" y="868"/>
                    </a:lnTo>
                    <a:lnTo>
                      <a:pt x="545" y="851"/>
                    </a:lnTo>
                    <a:lnTo>
                      <a:pt x="545" y="851"/>
                    </a:lnTo>
                    <a:lnTo>
                      <a:pt x="545" y="845"/>
                    </a:lnTo>
                    <a:lnTo>
                      <a:pt x="550" y="845"/>
                    </a:lnTo>
                    <a:lnTo>
                      <a:pt x="550" y="845"/>
                    </a:lnTo>
                    <a:lnTo>
                      <a:pt x="550" y="845"/>
                    </a:lnTo>
                    <a:lnTo>
                      <a:pt x="550" y="845"/>
                    </a:lnTo>
                    <a:lnTo>
                      <a:pt x="556" y="845"/>
                    </a:lnTo>
                    <a:lnTo>
                      <a:pt x="556" y="851"/>
                    </a:lnTo>
                    <a:lnTo>
                      <a:pt x="556" y="851"/>
                    </a:lnTo>
                    <a:lnTo>
                      <a:pt x="556" y="851"/>
                    </a:lnTo>
                    <a:lnTo>
                      <a:pt x="556" y="851"/>
                    </a:lnTo>
                    <a:lnTo>
                      <a:pt x="556" y="851"/>
                    </a:lnTo>
                    <a:lnTo>
                      <a:pt x="556" y="851"/>
                    </a:lnTo>
                    <a:lnTo>
                      <a:pt x="556" y="851"/>
                    </a:lnTo>
                    <a:lnTo>
                      <a:pt x="556" y="851"/>
                    </a:lnTo>
                    <a:lnTo>
                      <a:pt x="556" y="851"/>
                    </a:lnTo>
                    <a:lnTo>
                      <a:pt x="562" y="851"/>
                    </a:lnTo>
                    <a:lnTo>
                      <a:pt x="562" y="856"/>
                    </a:lnTo>
                    <a:close/>
                    <a:moveTo>
                      <a:pt x="284" y="1208"/>
                    </a:moveTo>
                    <a:lnTo>
                      <a:pt x="340" y="1242"/>
                    </a:lnTo>
                    <a:lnTo>
                      <a:pt x="386" y="1242"/>
                    </a:lnTo>
                    <a:lnTo>
                      <a:pt x="426" y="1236"/>
                    </a:lnTo>
                    <a:lnTo>
                      <a:pt x="443" y="1225"/>
                    </a:lnTo>
                    <a:lnTo>
                      <a:pt x="443" y="1225"/>
                    </a:lnTo>
                    <a:lnTo>
                      <a:pt x="443" y="1225"/>
                    </a:lnTo>
                    <a:lnTo>
                      <a:pt x="443" y="1225"/>
                    </a:lnTo>
                    <a:lnTo>
                      <a:pt x="448" y="1219"/>
                    </a:lnTo>
                    <a:lnTo>
                      <a:pt x="448" y="1219"/>
                    </a:lnTo>
                    <a:lnTo>
                      <a:pt x="448" y="1219"/>
                    </a:lnTo>
                    <a:lnTo>
                      <a:pt x="448" y="1219"/>
                    </a:lnTo>
                    <a:lnTo>
                      <a:pt x="448" y="1225"/>
                    </a:lnTo>
                    <a:lnTo>
                      <a:pt x="499" y="1242"/>
                    </a:lnTo>
                    <a:lnTo>
                      <a:pt x="539" y="1225"/>
                    </a:lnTo>
                    <a:lnTo>
                      <a:pt x="545" y="1225"/>
                    </a:lnTo>
                    <a:lnTo>
                      <a:pt x="545" y="1225"/>
                    </a:lnTo>
                    <a:lnTo>
                      <a:pt x="545" y="1225"/>
                    </a:lnTo>
                    <a:lnTo>
                      <a:pt x="545" y="1225"/>
                    </a:lnTo>
                    <a:lnTo>
                      <a:pt x="545" y="1225"/>
                    </a:lnTo>
                    <a:lnTo>
                      <a:pt x="550" y="1225"/>
                    </a:lnTo>
                    <a:lnTo>
                      <a:pt x="550" y="1225"/>
                    </a:lnTo>
                    <a:lnTo>
                      <a:pt x="550" y="1225"/>
                    </a:lnTo>
                    <a:lnTo>
                      <a:pt x="596" y="1265"/>
                    </a:lnTo>
                    <a:lnTo>
                      <a:pt x="596" y="1265"/>
                    </a:lnTo>
                    <a:lnTo>
                      <a:pt x="618" y="1287"/>
                    </a:lnTo>
                    <a:lnTo>
                      <a:pt x="664" y="1259"/>
                    </a:lnTo>
                    <a:lnTo>
                      <a:pt x="669" y="1259"/>
                    </a:lnTo>
                    <a:lnTo>
                      <a:pt x="669" y="1253"/>
                    </a:lnTo>
                    <a:lnTo>
                      <a:pt x="669" y="1253"/>
                    </a:lnTo>
                    <a:lnTo>
                      <a:pt x="669" y="1253"/>
                    </a:lnTo>
                    <a:lnTo>
                      <a:pt x="669" y="1253"/>
                    </a:lnTo>
                    <a:lnTo>
                      <a:pt x="675" y="1253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81" y="1259"/>
                    </a:lnTo>
                    <a:lnTo>
                      <a:pt x="681" y="1265"/>
                    </a:lnTo>
                    <a:lnTo>
                      <a:pt x="681" y="1265"/>
                    </a:lnTo>
                    <a:lnTo>
                      <a:pt x="681" y="1265"/>
                    </a:lnTo>
                    <a:lnTo>
                      <a:pt x="681" y="1265"/>
                    </a:lnTo>
                    <a:lnTo>
                      <a:pt x="681" y="1265"/>
                    </a:lnTo>
                    <a:lnTo>
                      <a:pt x="681" y="1270"/>
                    </a:lnTo>
                    <a:lnTo>
                      <a:pt x="681" y="1270"/>
                    </a:lnTo>
                    <a:lnTo>
                      <a:pt x="675" y="1270"/>
                    </a:lnTo>
                    <a:lnTo>
                      <a:pt x="675" y="1270"/>
                    </a:lnTo>
                    <a:lnTo>
                      <a:pt x="675" y="1270"/>
                    </a:lnTo>
                    <a:lnTo>
                      <a:pt x="675" y="1270"/>
                    </a:lnTo>
                    <a:lnTo>
                      <a:pt x="675" y="1270"/>
                    </a:lnTo>
                    <a:lnTo>
                      <a:pt x="675" y="1276"/>
                    </a:lnTo>
                    <a:lnTo>
                      <a:pt x="675" y="1276"/>
                    </a:lnTo>
                    <a:lnTo>
                      <a:pt x="669" y="1276"/>
                    </a:lnTo>
                    <a:lnTo>
                      <a:pt x="669" y="1276"/>
                    </a:lnTo>
                    <a:lnTo>
                      <a:pt x="618" y="1310"/>
                    </a:lnTo>
                    <a:lnTo>
                      <a:pt x="618" y="1310"/>
                    </a:lnTo>
                    <a:lnTo>
                      <a:pt x="618" y="1310"/>
                    </a:lnTo>
                    <a:lnTo>
                      <a:pt x="618" y="1310"/>
                    </a:lnTo>
                    <a:lnTo>
                      <a:pt x="613" y="1310"/>
                    </a:lnTo>
                    <a:lnTo>
                      <a:pt x="613" y="1310"/>
                    </a:lnTo>
                    <a:lnTo>
                      <a:pt x="613" y="1310"/>
                    </a:lnTo>
                    <a:lnTo>
                      <a:pt x="613" y="1310"/>
                    </a:lnTo>
                    <a:lnTo>
                      <a:pt x="613" y="1310"/>
                    </a:lnTo>
                    <a:lnTo>
                      <a:pt x="607" y="1304"/>
                    </a:lnTo>
                    <a:lnTo>
                      <a:pt x="584" y="1276"/>
                    </a:lnTo>
                    <a:lnTo>
                      <a:pt x="545" y="1242"/>
                    </a:lnTo>
                    <a:lnTo>
                      <a:pt x="499" y="1259"/>
                    </a:lnTo>
                    <a:lnTo>
                      <a:pt x="499" y="1259"/>
                    </a:lnTo>
                    <a:lnTo>
                      <a:pt x="499" y="1259"/>
                    </a:lnTo>
                    <a:lnTo>
                      <a:pt x="494" y="1259"/>
                    </a:lnTo>
                    <a:lnTo>
                      <a:pt x="494" y="1259"/>
                    </a:lnTo>
                    <a:lnTo>
                      <a:pt x="448" y="1242"/>
                    </a:lnTo>
                    <a:lnTo>
                      <a:pt x="431" y="1253"/>
                    </a:lnTo>
                    <a:lnTo>
                      <a:pt x="431" y="1253"/>
                    </a:lnTo>
                    <a:lnTo>
                      <a:pt x="431" y="1253"/>
                    </a:lnTo>
                    <a:lnTo>
                      <a:pt x="431" y="1253"/>
                    </a:lnTo>
                    <a:lnTo>
                      <a:pt x="431" y="1253"/>
                    </a:lnTo>
                    <a:lnTo>
                      <a:pt x="431" y="1253"/>
                    </a:lnTo>
                    <a:lnTo>
                      <a:pt x="386" y="1259"/>
                    </a:lnTo>
                    <a:lnTo>
                      <a:pt x="386" y="1259"/>
                    </a:lnTo>
                    <a:lnTo>
                      <a:pt x="335" y="1259"/>
                    </a:lnTo>
                    <a:lnTo>
                      <a:pt x="335" y="1259"/>
                    </a:lnTo>
                    <a:lnTo>
                      <a:pt x="335" y="1259"/>
                    </a:lnTo>
                    <a:lnTo>
                      <a:pt x="329" y="1259"/>
                    </a:lnTo>
                    <a:lnTo>
                      <a:pt x="278" y="1225"/>
                    </a:lnTo>
                    <a:lnTo>
                      <a:pt x="255" y="1248"/>
                    </a:lnTo>
                    <a:lnTo>
                      <a:pt x="255" y="1248"/>
                    </a:lnTo>
                    <a:lnTo>
                      <a:pt x="255" y="1248"/>
                    </a:lnTo>
                    <a:lnTo>
                      <a:pt x="255" y="1248"/>
                    </a:lnTo>
                    <a:lnTo>
                      <a:pt x="255" y="1248"/>
                    </a:lnTo>
                    <a:lnTo>
                      <a:pt x="255" y="1248"/>
                    </a:lnTo>
                    <a:lnTo>
                      <a:pt x="250" y="1248"/>
                    </a:lnTo>
                    <a:lnTo>
                      <a:pt x="250" y="1248"/>
                    </a:lnTo>
                    <a:lnTo>
                      <a:pt x="250" y="1248"/>
                    </a:lnTo>
                    <a:lnTo>
                      <a:pt x="250" y="1248"/>
                    </a:lnTo>
                    <a:lnTo>
                      <a:pt x="244" y="1248"/>
                    </a:lnTo>
                    <a:lnTo>
                      <a:pt x="244" y="1248"/>
                    </a:lnTo>
                    <a:lnTo>
                      <a:pt x="244" y="1248"/>
                    </a:lnTo>
                    <a:lnTo>
                      <a:pt x="244" y="1248"/>
                    </a:lnTo>
                    <a:lnTo>
                      <a:pt x="244" y="1248"/>
                    </a:lnTo>
                    <a:lnTo>
                      <a:pt x="244" y="1242"/>
                    </a:lnTo>
                    <a:lnTo>
                      <a:pt x="244" y="1242"/>
                    </a:lnTo>
                    <a:lnTo>
                      <a:pt x="244" y="1242"/>
                    </a:lnTo>
                    <a:lnTo>
                      <a:pt x="244" y="1242"/>
                    </a:lnTo>
                    <a:lnTo>
                      <a:pt x="244" y="1242"/>
                    </a:lnTo>
                    <a:lnTo>
                      <a:pt x="244" y="1242"/>
                    </a:lnTo>
                    <a:lnTo>
                      <a:pt x="244" y="1242"/>
                    </a:lnTo>
                    <a:lnTo>
                      <a:pt x="244" y="1236"/>
                    </a:lnTo>
                    <a:lnTo>
                      <a:pt x="244" y="1236"/>
                    </a:lnTo>
                    <a:lnTo>
                      <a:pt x="244" y="1236"/>
                    </a:lnTo>
                    <a:lnTo>
                      <a:pt x="244" y="1236"/>
                    </a:lnTo>
                    <a:lnTo>
                      <a:pt x="244" y="1236"/>
                    </a:lnTo>
                    <a:lnTo>
                      <a:pt x="244" y="1236"/>
                    </a:lnTo>
                    <a:lnTo>
                      <a:pt x="272" y="1208"/>
                    </a:lnTo>
                    <a:lnTo>
                      <a:pt x="272" y="1208"/>
                    </a:lnTo>
                    <a:lnTo>
                      <a:pt x="272" y="1208"/>
                    </a:lnTo>
                    <a:lnTo>
                      <a:pt x="278" y="1208"/>
                    </a:lnTo>
                    <a:lnTo>
                      <a:pt x="278" y="1208"/>
                    </a:lnTo>
                    <a:lnTo>
                      <a:pt x="278" y="1208"/>
                    </a:lnTo>
                    <a:lnTo>
                      <a:pt x="278" y="1208"/>
                    </a:lnTo>
                    <a:lnTo>
                      <a:pt x="278" y="1208"/>
                    </a:lnTo>
                    <a:lnTo>
                      <a:pt x="284" y="1208"/>
                    </a:lnTo>
                    <a:lnTo>
                      <a:pt x="284" y="1208"/>
                    </a:lnTo>
                    <a:lnTo>
                      <a:pt x="284" y="1208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34" name="Freeform 106"/>
              <p:cNvSpPr>
                <a:spLocks/>
              </p:cNvSpPr>
              <p:nvPr/>
            </p:nvSpPr>
            <p:spPr bwMode="auto">
              <a:xfrm>
                <a:off x="918" y="2603"/>
                <a:ext cx="1560" cy="692"/>
              </a:xfrm>
              <a:custGeom>
                <a:avLst/>
                <a:gdLst/>
                <a:ahLst/>
                <a:cxnLst>
                  <a:cxn ang="0">
                    <a:pos x="1208" y="119"/>
                  </a:cxn>
                  <a:cxn ang="0">
                    <a:pos x="1276" y="216"/>
                  </a:cxn>
                  <a:cxn ang="0">
                    <a:pos x="1327" y="227"/>
                  </a:cxn>
                  <a:cxn ang="0">
                    <a:pos x="1503" y="181"/>
                  </a:cxn>
                  <a:cxn ang="0">
                    <a:pos x="1509" y="181"/>
                  </a:cxn>
                  <a:cxn ang="0">
                    <a:pos x="1515" y="187"/>
                  </a:cxn>
                  <a:cxn ang="0">
                    <a:pos x="1447" y="238"/>
                  </a:cxn>
                  <a:cxn ang="0">
                    <a:pos x="1361" y="255"/>
                  </a:cxn>
                  <a:cxn ang="0">
                    <a:pos x="1271" y="233"/>
                  </a:cxn>
                  <a:cxn ang="0">
                    <a:pos x="1169" y="130"/>
                  </a:cxn>
                  <a:cxn ang="0">
                    <a:pos x="1032" y="295"/>
                  </a:cxn>
                  <a:cxn ang="0">
                    <a:pos x="936" y="391"/>
                  </a:cxn>
                  <a:cxn ang="0">
                    <a:pos x="1095" y="391"/>
                  </a:cxn>
                  <a:cxn ang="0">
                    <a:pos x="1186" y="414"/>
                  </a:cxn>
                  <a:cxn ang="0">
                    <a:pos x="1169" y="216"/>
                  </a:cxn>
                  <a:cxn ang="0">
                    <a:pos x="1174" y="216"/>
                  </a:cxn>
                  <a:cxn ang="0">
                    <a:pos x="1186" y="216"/>
                  </a:cxn>
                  <a:cxn ang="0">
                    <a:pos x="1305" y="454"/>
                  </a:cxn>
                  <a:cxn ang="0">
                    <a:pos x="1435" y="459"/>
                  </a:cxn>
                  <a:cxn ang="0">
                    <a:pos x="1549" y="437"/>
                  </a:cxn>
                  <a:cxn ang="0">
                    <a:pos x="1554" y="442"/>
                  </a:cxn>
                  <a:cxn ang="0">
                    <a:pos x="1560" y="448"/>
                  </a:cxn>
                  <a:cxn ang="0">
                    <a:pos x="1515" y="476"/>
                  </a:cxn>
                  <a:cxn ang="0">
                    <a:pos x="1418" y="482"/>
                  </a:cxn>
                  <a:cxn ang="0">
                    <a:pos x="1282" y="482"/>
                  </a:cxn>
                  <a:cxn ang="0">
                    <a:pos x="1231" y="488"/>
                  </a:cxn>
                  <a:cxn ang="0">
                    <a:pos x="1197" y="437"/>
                  </a:cxn>
                  <a:cxn ang="0">
                    <a:pos x="1095" y="448"/>
                  </a:cxn>
                  <a:cxn ang="0">
                    <a:pos x="1225" y="573"/>
                  </a:cxn>
                  <a:cxn ang="0">
                    <a:pos x="1242" y="612"/>
                  </a:cxn>
                  <a:cxn ang="0">
                    <a:pos x="1310" y="686"/>
                  </a:cxn>
                  <a:cxn ang="0">
                    <a:pos x="1305" y="692"/>
                  </a:cxn>
                  <a:cxn ang="0">
                    <a:pos x="1299" y="692"/>
                  </a:cxn>
                  <a:cxn ang="0">
                    <a:pos x="1231" y="624"/>
                  </a:cxn>
                  <a:cxn ang="0">
                    <a:pos x="1157" y="561"/>
                  </a:cxn>
                  <a:cxn ang="0">
                    <a:pos x="1027" y="454"/>
                  </a:cxn>
                  <a:cxn ang="0">
                    <a:pos x="1021" y="448"/>
                  </a:cxn>
                  <a:cxn ang="0">
                    <a:pos x="845" y="505"/>
                  </a:cxn>
                  <a:cxn ang="0">
                    <a:pos x="839" y="505"/>
                  </a:cxn>
                  <a:cxn ang="0">
                    <a:pos x="834" y="493"/>
                  </a:cxn>
                  <a:cxn ang="0">
                    <a:pos x="868" y="408"/>
                  </a:cxn>
                  <a:cxn ang="0">
                    <a:pos x="681" y="238"/>
                  </a:cxn>
                  <a:cxn ang="0">
                    <a:pos x="493" y="267"/>
                  </a:cxn>
                  <a:cxn ang="0">
                    <a:pos x="147" y="352"/>
                  </a:cxn>
                  <a:cxn ang="0">
                    <a:pos x="34" y="369"/>
                  </a:cxn>
                  <a:cxn ang="0">
                    <a:pos x="0" y="340"/>
                  </a:cxn>
                  <a:cxn ang="0">
                    <a:pos x="0" y="329"/>
                  </a:cxn>
                  <a:cxn ang="0">
                    <a:pos x="11" y="329"/>
                  </a:cxn>
                  <a:cxn ang="0">
                    <a:pos x="91" y="346"/>
                  </a:cxn>
                  <a:cxn ang="0">
                    <a:pos x="482" y="250"/>
                  </a:cxn>
                  <a:cxn ang="0">
                    <a:pos x="556" y="204"/>
                  </a:cxn>
                  <a:cxn ang="0">
                    <a:pos x="754" y="227"/>
                  </a:cxn>
                  <a:cxn ang="0">
                    <a:pos x="885" y="397"/>
                  </a:cxn>
                  <a:cxn ang="0">
                    <a:pos x="998" y="244"/>
                  </a:cxn>
                  <a:cxn ang="0">
                    <a:pos x="1140" y="119"/>
                  </a:cxn>
                  <a:cxn ang="0">
                    <a:pos x="1146" y="113"/>
                  </a:cxn>
                  <a:cxn ang="0">
                    <a:pos x="1151" y="113"/>
                  </a:cxn>
                  <a:cxn ang="0">
                    <a:pos x="1373" y="0"/>
                  </a:cxn>
                  <a:cxn ang="0">
                    <a:pos x="1475" y="0"/>
                  </a:cxn>
                  <a:cxn ang="0">
                    <a:pos x="1481" y="6"/>
                  </a:cxn>
                  <a:cxn ang="0">
                    <a:pos x="1475" y="11"/>
                  </a:cxn>
                  <a:cxn ang="0">
                    <a:pos x="1378" y="17"/>
                  </a:cxn>
                </a:cxnLst>
                <a:rect l="0" t="0" r="r" b="b"/>
                <a:pathLst>
                  <a:path w="1560" h="692">
                    <a:moveTo>
                      <a:pt x="1271" y="68"/>
                    </a:moveTo>
                    <a:lnTo>
                      <a:pt x="1220" y="113"/>
                    </a:lnTo>
                    <a:lnTo>
                      <a:pt x="1220" y="113"/>
                    </a:lnTo>
                    <a:lnTo>
                      <a:pt x="1220" y="113"/>
                    </a:lnTo>
                    <a:lnTo>
                      <a:pt x="1220" y="113"/>
                    </a:lnTo>
                    <a:lnTo>
                      <a:pt x="1220" y="119"/>
                    </a:lnTo>
                    <a:lnTo>
                      <a:pt x="1208" y="119"/>
                    </a:lnTo>
                    <a:lnTo>
                      <a:pt x="1208" y="119"/>
                    </a:lnTo>
                    <a:lnTo>
                      <a:pt x="1208" y="119"/>
                    </a:lnTo>
                    <a:lnTo>
                      <a:pt x="1214" y="119"/>
                    </a:lnTo>
                    <a:lnTo>
                      <a:pt x="1214" y="119"/>
                    </a:lnTo>
                    <a:lnTo>
                      <a:pt x="1214" y="119"/>
                    </a:lnTo>
                    <a:lnTo>
                      <a:pt x="1214" y="119"/>
                    </a:lnTo>
                    <a:lnTo>
                      <a:pt x="1214" y="125"/>
                    </a:lnTo>
                    <a:lnTo>
                      <a:pt x="1242" y="164"/>
                    </a:lnTo>
                    <a:lnTo>
                      <a:pt x="1276" y="216"/>
                    </a:lnTo>
                    <a:lnTo>
                      <a:pt x="1293" y="210"/>
                    </a:lnTo>
                    <a:lnTo>
                      <a:pt x="1293" y="210"/>
                    </a:lnTo>
                    <a:lnTo>
                      <a:pt x="1293" y="210"/>
                    </a:lnTo>
                    <a:lnTo>
                      <a:pt x="1293" y="210"/>
                    </a:lnTo>
                    <a:lnTo>
                      <a:pt x="1299" y="210"/>
                    </a:lnTo>
                    <a:lnTo>
                      <a:pt x="1299" y="210"/>
                    </a:lnTo>
                    <a:lnTo>
                      <a:pt x="1299" y="210"/>
                    </a:lnTo>
                    <a:lnTo>
                      <a:pt x="1327" y="227"/>
                    </a:lnTo>
                    <a:lnTo>
                      <a:pt x="1367" y="238"/>
                    </a:lnTo>
                    <a:lnTo>
                      <a:pt x="1418" y="233"/>
                    </a:lnTo>
                    <a:lnTo>
                      <a:pt x="1435" y="227"/>
                    </a:lnTo>
                    <a:lnTo>
                      <a:pt x="1498" y="181"/>
                    </a:lnTo>
                    <a:lnTo>
                      <a:pt x="1498" y="181"/>
                    </a:lnTo>
                    <a:lnTo>
                      <a:pt x="1503" y="181"/>
                    </a:lnTo>
                    <a:lnTo>
                      <a:pt x="1503" y="181"/>
                    </a:lnTo>
                    <a:lnTo>
                      <a:pt x="1503" y="181"/>
                    </a:lnTo>
                    <a:lnTo>
                      <a:pt x="1503" y="181"/>
                    </a:lnTo>
                    <a:lnTo>
                      <a:pt x="1503" y="181"/>
                    </a:lnTo>
                    <a:lnTo>
                      <a:pt x="1503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15" y="187"/>
                    </a:lnTo>
                    <a:lnTo>
                      <a:pt x="1515" y="187"/>
                    </a:lnTo>
                    <a:lnTo>
                      <a:pt x="1515" y="187"/>
                    </a:lnTo>
                    <a:lnTo>
                      <a:pt x="1515" y="187"/>
                    </a:lnTo>
                    <a:lnTo>
                      <a:pt x="1515" y="187"/>
                    </a:lnTo>
                    <a:lnTo>
                      <a:pt x="1515" y="193"/>
                    </a:lnTo>
                    <a:lnTo>
                      <a:pt x="1509" y="193"/>
                    </a:lnTo>
                    <a:lnTo>
                      <a:pt x="1509" y="193"/>
                    </a:lnTo>
                    <a:lnTo>
                      <a:pt x="1509" y="193"/>
                    </a:lnTo>
                    <a:lnTo>
                      <a:pt x="1509" y="193"/>
                    </a:lnTo>
                    <a:lnTo>
                      <a:pt x="1509" y="193"/>
                    </a:lnTo>
                    <a:lnTo>
                      <a:pt x="1447" y="238"/>
                    </a:lnTo>
                    <a:lnTo>
                      <a:pt x="1447" y="238"/>
                    </a:lnTo>
                    <a:lnTo>
                      <a:pt x="1447" y="238"/>
                    </a:lnTo>
                    <a:lnTo>
                      <a:pt x="1424" y="250"/>
                    </a:lnTo>
                    <a:lnTo>
                      <a:pt x="1418" y="250"/>
                    </a:lnTo>
                    <a:lnTo>
                      <a:pt x="1367" y="255"/>
                    </a:lnTo>
                    <a:lnTo>
                      <a:pt x="1361" y="255"/>
                    </a:lnTo>
                    <a:lnTo>
                      <a:pt x="1361" y="255"/>
                    </a:lnTo>
                    <a:lnTo>
                      <a:pt x="1361" y="255"/>
                    </a:lnTo>
                    <a:lnTo>
                      <a:pt x="1361" y="255"/>
                    </a:lnTo>
                    <a:lnTo>
                      <a:pt x="1322" y="244"/>
                    </a:lnTo>
                    <a:lnTo>
                      <a:pt x="1322" y="244"/>
                    </a:lnTo>
                    <a:lnTo>
                      <a:pt x="1293" y="227"/>
                    </a:lnTo>
                    <a:lnTo>
                      <a:pt x="1271" y="233"/>
                    </a:lnTo>
                    <a:lnTo>
                      <a:pt x="1271" y="233"/>
                    </a:lnTo>
                    <a:lnTo>
                      <a:pt x="1271" y="233"/>
                    </a:lnTo>
                    <a:lnTo>
                      <a:pt x="1271" y="233"/>
                    </a:lnTo>
                    <a:lnTo>
                      <a:pt x="1271" y="233"/>
                    </a:lnTo>
                    <a:lnTo>
                      <a:pt x="1265" y="233"/>
                    </a:lnTo>
                    <a:lnTo>
                      <a:pt x="1265" y="233"/>
                    </a:lnTo>
                    <a:lnTo>
                      <a:pt x="1265" y="233"/>
                    </a:lnTo>
                    <a:lnTo>
                      <a:pt x="1265" y="233"/>
                    </a:lnTo>
                    <a:lnTo>
                      <a:pt x="1265" y="227"/>
                    </a:lnTo>
                    <a:lnTo>
                      <a:pt x="1225" y="170"/>
                    </a:lnTo>
                    <a:lnTo>
                      <a:pt x="1203" y="136"/>
                    </a:lnTo>
                    <a:lnTo>
                      <a:pt x="1169" y="130"/>
                    </a:lnTo>
                    <a:lnTo>
                      <a:pt x="1163" y="130"/>
                    </a:lnTo>
                    <a:lnTo>
                      <a:pt x="1100" y="159"/>
                    </a:lnTo>
                    <a:lnTo>
                      <a:pt x="1027" y="198"/>
                    </a:lnTo>
                    <a:lnTo>
                      <a:pt x="1021" y="244"/>
                    </a:lnTo>
                    <a:lnTo>
                      <a:pt x="1032" y="289"/>
                    </a:lnTo>
                    <a:lnTo>
                      <a:pt x="1032" y="289"/>
                    </a:lnTo>
                    <a:lnTo>
                      <a:pt x="1032" y="289"/>
                    </a:lnTo>
                    <a:lnTo>
                      <a:pt x="1032" y="295"/>
                    </a:lnTo>
                    <a:lnTo>
                      <a:pt x="1032" y="295"/>
                    </a:lnTo>
                    <a:lnTo>
                      <a:pt x="1032" y="295"/>
                    </a:lnTo>
                    <a:lnTo>
                      <a:pt x="1032" y="295"/>
                    </a:lnTo>
                    <a:lnTo>
                      <a:pt x="998" y="352"/>
                    </a:lnTo>
                    <a:lnTo>
                      <a:pt x="998" y="357"/>
                    </a:lnTo>
                    <a:lnTo>
                      <a:pt x="998" y="357"/>
                    </a:lnTo>
                    <a:lnTo>
                      <a:pt x="998" y="357"/>
                    </a:lnTo>
                    <a:lnTo>
                      <a:pt x="936" y="391"/>
                    </a:lnTo>
                    <a:lnTo>
                      <a:pt x="936" y="391"/>
                    </a:lnTo>
                    <a:lnTo>
                      <a:pt x="879" y="420"/>
                    </a:lnTo>
                    <a:lnTo>
                      <a:pt x="856" y="488"/>
                    </a:lnTo>
                    <a:lnTo>
                      <a:pt x="919" y="471"/>
                    </a:lnTo>
                    <a:lnTo>
                      <a:pt x="993" y="442"/>
                    </a:lnTo>
                    <a:lnTo>
                      <a:pt x="1049" y="420"/>
                    </a:lnTo>
                    <a:lnTo>
                      <a:pt x="1095" y="391"/>
                    </a:lnTo>
                    <a:lnTo>
                      <a:pt x="1095" y="391"/>
                    </a:lnTo>
                    <a:lnTo>
                      <a:pt x="1100" y="391"/>
                    </a:lnTo>
                    <a:lnTo>
                      <a:pt x="1100" y="386"/>
                    </a:lnTo>
                    <a:lnTo>
                      <a:pt x="1100" y="386"/>
                    </a:lnTo>
                    <a:lnTo>
                      <a:pt x="1100" y="386"/>
                    </a:lnTo>
                    <a:lnTo>
                      <a:pt x="1100" y="386"/>
                    </a:lnTo>
                    <a:lnTo>
                      <a:pt x="1100" y="391"/>
                    </a:lnTo>
                    <a:lnTo>
                      <a:pt x="1100" y="391"/>
                    </a:lnTo>
                    <a:lnTo>
                      <a:pt x="1186" y="414"/>
                    </a:lnTo>
                    <a:lnTo>
                      <a:pt x="1169" y="295"/>
                    </a:lnTo>
                    <a:lnTo>
                      <a:pt x="1169" y="295"/>
                    </a:lnTo>
                    <a:lnTo>
                      <a:pt x="1169" y="221"/>
                    </a:lnTo>
                    <a:lnTo>
                      <a:pt x="1169" y="221"/>
                    </a:lnTo>
                    <a:lnTo>
                      <a:pt x="1169" y="221"/>
                    </a:lnTo>
                    <a:lnTo>
                      <a:pt x="1169" y="221"/>
                    </a:lnTo>
                    <a:lnTo>
                      <a:pt x="1169" y="216"/>
                    </a:lnTo>
                    <a:lnTo>
                      <a:pt x="1169" y="216"/>
                    </a:lnTo>
                    <a:lnTo>
                      <a:pt x="1169" y="216"/>
                    </a:lnTo>
                    <a:lnTo>
                      <a:pt x="1169" y="216"/>
                    </a:lnTo>
                    <a:lnTo>
                      <a:pt x="1174" y="216"/>
                    </a:lnTo>
                    <a:lnTo>
                      <a:pt x="1174" y="216"/>
                    </a:lnTo>
                    <a:lnTo>
                      <a:pt x="1174" y="216"/>
                    </a:lnTo>
                    <a:lnTo>
                      <a:pt x="1174" y="216"/>
                    </a:lnTo>
                    <a:lnTo>
                      <a:pt x="1174" y="216"/>
                    </a:lnTo>
                    <a:lnTo>
                      <a:pt x="1174" y="216"/>
                    </a:lnTo>
                    <a:lnTo>
                      <a:pt x="1180" y="216"/>
                    </a:lnTo>
                    <a:lnTo>
                      <a:pt x="1180" y="216"/>
                    </a:lnTo>
                    <a:lnTo>
                      <a:pt x="1180" y="216"/>
                    </a:lnTo>
                    <a:lnTo>
                      <a:pt x="1180" y="216"/>
                    </a:lnTo>
                    <a:lnTo>
                      <a:pt x="1180" y="216"/>
                    </a:lnTo>
                    <a:lnTo>
                      <a:pt x="1180" y="216"/>
                    </a:lnTo>
                    <a:lnTo>
                      <a:pt x="1186" y="216"/>
                    </a:lnTo>
                    <a:lnTo>
                      <a:pt x="1186" y="216"/>
                    </a:lnTo>
                    <a:lnTo>
                      <a:pt x="1186" y="221"/>
                    </a:lnTo>
                    <a:lnTo>
                      <a:pt x="1186" y="221"/>
                    </a:lnTo>
                    <a:lnTo>
                      <a:pt x="1214" y="425"/>
                    </a:lnTo>
                    <a:lnTo>
                      <a:pt x="1242" y="471"/>
                    </a:lnTo>
                    <a:lnTo>
                      <a:pt x="1276" y="459"/>
                    </a:lnTo>
                    <a:lnTo>
                      <a:pt x="1305" y="454"/>
                    </a:lnTo>
                    <a:lnTo>
                      <a:pt x="1305" y="454"/>
                    </a:lnTo>
                    <a:lnTo>
                      <a:pt x="1305" y="454"/>
                    </a:lnTo>
                    <a:lnTo>
                      <a:pt x="1305" y="454"/>
                    </a:lnTo>
                    <a:lnTo>
                      <a:pt x="1339" y="454"/>
                    </a:lnTo>
                    <a:lnTo>
                      <a:pt x="1378" y="459"/>
                    </a:lnTo>
                    <a:lnTo>
                      <a:pt x="1378" y="459"/>
                    </a:lnTo>
                    <a:lnTo>
                      <a:pt x="1412" y="465"/>
                    </a:lnTo>
                    <a:lnTo>
                      <a:pt x="1435" y="459"/>
                    </a:lnTo>
                    <a:lnTo>
                      <a:pt x="1435" y="459"/>
                    </a:lnTo>
                    <a:lnTo>
                      <a:pt x="1435" y="459"/>
                    </a:lnTo>
                    <a:lnTo>
                      <a:pt x="1441" y="459"/>
                    </a:lnTo>
                    <a:lnTo>
                      <a:pt x="1441" y="459"/>
                    </a:lnTo>
                    <a:lnTo>
                      <a:pt x="1475" y="471"/>
                    </a:lnTo>
                    <a:lnTo>
                      <a:pt x="1509" y="459"/>
                    </a:lnTo>
                    <a:lnTo>
                      <a:pt x="1543" y="437"/>
                    </a:lnTo>
                    <a:lnTo>
                      <a:pt x="1549" y="437"/>
                    </a:lnTo>
                    <a:lnTo>
                      <a:pt x="1549" y="437"/>
                    </a:lnTo>
                    <a:lnTo>
                      <a:pt x="1549" y="437"/>
                    </a:lnTo>
                    <a:lnTo>
                      <a:pt x="1549" y="437"/>
                    </a:lnTo>
                    <a:lnTo>
                      <a:pt x="1549" y="437"/>
                    </a:lnTo>
                    <a:lnTo>
                      <a:pt x="1549" y="437"/>
                    </a:lnTo>
                    <a:lnTo>
                      <a:pt x="1554" y="437"/>
                    </a:lnTo>
                    <a:lnTo>
                      <a:pt x="1554" y="437"/>
                    </a:lnTo>
                    <a:lnTo>
                      <a:pt x="1554" y="437"/>
                    </a:lnTo>
                    <a:lnTo>
                      <a:pt x="1554" y="442"/>
                    </a:lnTo>
                    <a:lnTo>
                      <a:pt x="1554" y="442"/>
                    </a:lnTo>
                    <a:lnTo>
                      <a:pt x="1554" y="442"/>
                    </a:lnTo>
                    <a:lnTo>
                      <a:pt x="1560" y="442"/>
                    </a:lnTo>
                    <a:lnTo>
                      <a:pt x="1560" y="442"/>
                    </a:lnTo>
                    <a:lnTo>
                      <a:pt x="1560" y="442"/>
                    </a:lnTo>
                    <a:lnTo>
                      <a:pt x="1560" y="448"/>
                    </a:lnTo>
                    <a:lnTo>
                      <a:pt x="1560" y="448"/>
                    </a:lnTo>
                    <a:lnTo>
                      <a:pt x="1560" y="448"/>
                    </a:lnTo>
                    <a:lnTo>
                      <a:pt x="1560" y="448"/>
                    </a:lnTo>
                    <a:lnTo>
                      <a:pt x="1554" y="448"/>
                    </a:lnTo>
                    <a:lnTo>
                      <a:pt x="1554" y="454"/>
                    </a:lnTo>
                    <a:lnTo>
                      <a:pt x="1554" y="454"/>
                    </a:lnTo>
                    <a:lnTo>
                      <a:pt x="1554" y="454"/>
                    </a:lnTo>
                    <a:lnTo>
                      <a:pt x="1554" y="454"/>
                    </a:lnTo>
                    <a:lnTo>
                      <a:pt x="1554" y="454"/>
                    </a:lnTo>
                    <a:lnTo>
                      <a:pt x="1520" y="476"/>
                    </a:lnTo>
                    <a:lnTo>
                      <a:pt x="1515" y="476"/>
                    </a:lnTo>
                    <a:lnTo>
                      <a:pt x="1481" y="488"/>
                    </a:lnTo>
                    <a:lnTo>
                      <a:pt x="1475" y="488"/>
                    </a:lnTo>
                    <a:lnTo>
                      <a:pt x="1475" y="488"/>
                    </a:lnTo>
                    <a:lnTo>
                      <a:pt x="1475" y="488"/>
                    </a:lnTo>
                    <a:lnTo>
                      <a:pt x="1475" y="488"/>
                    </a:lnTo>
                    <a:lnTo>
                      <a:pt x="1475" y="488"/>
                    </a:lnTo>
                    <a:lnTo>
                      <a:pt x="1435" y="476"/>
                    </a:lnTo>
                    <a:lnTo>
                      <a:pt x="1418" y="482"/>
                    </a:lnTo>
                    <a:lnTo>
                      <a:pt x="1418" y="482"/>
                    </a:lnTo>
                    <a:lnTo>
                      <a:pt x="1412" y="482"/>
                    </a:lnTo>
                    <a:lnTo>
                      <a:pt x="1412" y="482"/>
                    </a:lnTo>
                    <a:lnTo>
                      <a:pt x="1412" y="482"/>
                    </a:lnTo>
                    <a:lnTo>
                      <a:pt x="1373" y="476"/>
                    </a:lnTo>
                    <a:lnTo>
                      <a:pt x="1339" y="471"/>
                    </a:lnTo>
                    <a:lnTo>
                      <a:pt x="1305" y="471"/>
                    </a:lnTo>
                    <a:lnTo>
                      <a:pt x="1282" y="482"/>
                    </a:lnTo>
                    <a:lnTo>
                      <a:pt x="1276" y="482"/>
                    </a:lnTo>
                    <a:lnTo>
                      <a:pt x="1237" y="488"/>
                    </a:lnTo>
                    <a:lnTo>
                      <a:pt x="1237" y="488"/>
                    </a:lnTo>
                    <a:lnTo>
                      <a:pt x="1237" y="488"/>
                    </a:lnTo>
                    <a:lnTo>
                      <a:pt x="1231" y="488"/>
                    </a:lnTo>
                    <a:lnTo>
                      <a:pt x="1231" y="488"/>
                    </a:lnTo>
                    <a:lnTo>
                      <a:pt x="1231" y="488"/>
                    </a:lnTo>
                    <a:lnTo>
                      <a:pt x="1231" y="488"/>
                    </a:lnTo>
                    <a:lnTo>
                      <a:pt x="1231" y="482"/>
                    </a:lnTo>
                    <a:lnTo>
                      <a:pt x="1231" y="482"/>
                    </a:lnTo>
                    <a:lnTo>
                      <a:pt x="1231" y="482"/>
                    </a:lnTo>
                    <a:lnTo>
                      <a:pt x="1225" y="482"/>
                    </a:lnTo>
                    <a:lnTo>
                      <a:pt x="1197" y="437"/>
                    </a:lnTo>
                    <a:lnTo>
                      <a:pt x="1197" y="437"/>
                    </a:lnTo>
                    <a:lnTo>
                      <a:pt x="1197" y="437"/>
                    </a:lnTo>
                    <a:lnTo>
                      <a:pt x="1197" y="437"/>
                    </a:lnTo>
                    <a:lnTo>
                      <a:pt x="1100" y="408"/>
                    </a:lnTo>
                    <a:lnTo>
                      <a:pt x="1055" y="431"/>
                    </a:lnTo>
                    <a:lnTo>
                      <a:pt x="1055" y="431"/>
                    </a:lnTo>
                    <a:lnTo>
                      <a:pt x="1044" y="437"/>
                    </a:lnTo>
                    <a:lnTo>
                      <a:pt x="1089" y="448"/>
                    </a:lnTo>
                    <a:lnTo>
                      <a:pt x="1089" y="448"/>
                    </a:lnTo>
                    <a:lnTo>
                      <a:pt x="1089" y="448"/>
                    </a:lnTo>
                    <a:lnTo>
                      <a:pt x="1095" y="448"/>
                    </a:lnTo>
                    <a:lnTo>
                      <a:pt x="1095" y="448"/>
                    </a:lnTo>
                    <a:lnTo>
                      <a:pt x="1095" y="448"/>
                    </a:lnTo>
                    <a:lnTo>
                      <a:pt x="1095" y="454"/>
                    </a:lnTo>
                    <a:lnTo>
                      <a:pt x="1095" y="454"/>
                    </a:lnTo>
                    <a:lnTo>
                      <a:pt x="1095" y="454"/>
                    </a:lnTo>
                    <a:lnTo>
                      <a:pt x="1112" y="499"/>
                    </a:lnTo>
                    <a:lnTo>
                      <a:pt x="1169" y="550"/>
                    </a:lnTo>
                    <a:lnTo>
                      <a:pt x="1225" y="573"/>
                    </a:lnTo>
                    <a:lnTo>
                      <a:pt x="1225" y="573"/>
                    </a:lnTo>
                    <a:lnTo>
                      <a:pt x="1225" y="573"/>
                    </a:lnTo>
                    <a:lnTo>
                      <a:pt x="1225" y="573"/>
                    </a:lnTo>
                    <a:lnTo>
                      <a:pt x="1225" y="578"/>
                    </a:lnTo>
                    <a:lnTo>
                      <a:pt x="1225" y="578"/>
                    </a:lnTo>
                    <a:lnTo>
                      <a:pt x="1231" y="578"/>
                    </a:lnTo>
                    <a:lnTo>
                      <a:pt x="1231" y="578"/>
                    </a:lnTo>
                    <a:lnTo>
                      <a:pt x="1242" y="612"/>
                    </a:lnTo>
                    <a:lnTo>
                      <a:pt x="1265" y="629"/>
                    </a:lnTo>
                    <a:lnTo>
                      <a:pt x="1265" y="635"/>
                    </a:lnTo>
                    <a:lnTo>
                      <a:pt x="1310" y="681"/>
                    </a:lnTo>
                    <a:lnTo>
                      <a:pt x="1310" y="681"/>
                    </a:lnTo>
                    <a:lnTo>
                      <a:pt x="1310" y="681"/>
                    </a:lnTo>
                    <a:lnTo>
                      <a:pt x="1310" y="681"/>
                    </a:lnTo>
                    <a:lnTo>
                      <a:pt x="1310" y="681"/>
                    </a:lnTo>
                    <a:lnTo>
                      <a:pt x="1310" y="686"/>
                    </a:lnTo>
                    <a:lnTo>
                      <a:pt x="1310" y="686"/>
                    </a:lnTo>
                    <a:lnTo>
                      <a:pt x="1310" y="686"/>
                    </a:lnTo>
                    <a:lnTo>
                      <a:pt x="1310" y="686"/>
                    </a:lnTo>
                    <a:lnTo>
                      <a:pt x="1310" y="686"/>
                    </a:lnTo>
                    <a:lnTo>
                      <a:pt x="1310" y="686"/>
                    </a:lnTo>
                    <a:lnTo>
                      <a:pt x="1310" y="686"/>
                    </a:lnTo>
                    <a:lnTo>
                      <a:pt x="1310" y="692"/>
                    </a:lnTo>
                    <a:lnTo>
                      <a:pt x="1305" y="692"/>
                    </a:lnTo>
                    <a:lnTo>
                      <a:pt x="1305" y="692"/>
                    </a:lnTo>
                    <a:lnTo>
                      <a:pt x="1305" y="692"/>
                    </a:lnTo>
                    <a:lnTo>
                      <a:pt x="1305" y="692"/>
                    </a:lnTo>
                    <a:lnTo>
                      <a:pt x="1305" y="692"/>
                    </a:lnTo>
                    <a:lnTo>
                      <a:pt x="1305" y="692"/>
                    </a:lnTo>
                    <a:lnTo>
                      <a:pt x="1305" y="692"/>
                    </a:lnTo>
                    <a:lnTo>
                      <a:pt x="1299" y="692"/>
                    </a:lnTo>
                    <a:lnTo>
                      <a:pt x="1299" y="692"/>
                    </a:lnTo>
                    <a:lnTo>
                      <a:pt x="1299" y="692"/>
                    </a:lnTo>
                    <a:lnTo>
                      <a:pt x="1299" y="692"/>
                    </a:lnTo>
                    <a:lnTo>
                      <a:pt x="1299" y="692"/>
                    </a:lnTo>
                    <a:lnTo>
                      <a:pt x="1299" y="692"/>
                    </a:lnTo>
                    <a:lnTo>
                      <a:pt x="1293" y="692"/>
                    </a:lnTo>
                    <a:lnTo>
                      <a:pt x="1293" y="692"/>
                    </a:lnTo>
                    <a:lnTo>
                      <a:pt x="1254" y="646"/>
                    </a:lnTo>
                    <a:lnTo>
                      <a:pt x="1231" y="624"/>
                    </a:lnTo>
                    <a:lnTo>
                      <a:pt x="1225" y="624"/>
                    </a:lnTo>
                    <a:lnTo>
                      <a:pt x="1225" y="624"/>
                    </a:lnTo>
                    <a:lnTo>
                      <a:pt x="1225" y="624"/>
                    </a:lnTo>
                    <a:lnTo>
                      <a:pt x="1225" y="624"/>
                    </a:lnTo>
                    <a:lnTo>
                      <a:pt x="1225" y="624"/>
                    </a:lnTo>
                    <a:lnTo>
                      <a:pt x="1214" y="584"/>
                    </a:lnTo>
                    <a:lnTo>
                      <a:pt x="1163" y="561"/>
                    </a:lnTo>
                    <a:lnTo>
                      <a:pt x="1157" y="561"/>
                    </a:lnTo>
                    <a:lnTo>
                      <a:pt x="1157" y="561"/>
                    </a:lnTo>
                    <a:lnTo>
                      <a:pt x="1100" y="510"/>
                    </a:lnTo>
                    <a:lnTo>
                      <a:pt x="1100" y="510"/>
                    </a:lnTo>
                    <a:lnTo>
                      <a:pt x="1100" y="510"/>
                    </a:lnTo>
                    <a:lnTo>
                      <a:pt x="1100" y="505"/>
                    </a:lnTo>
                    <a:lnTo>
                      <a:pt x="1078" y="465"/>
                    </a:lnTo>
                    <a:lnTo>
                      <a:pt x="1027" y="454"/>
                    </a:lnTo>
                    <a:lnTo>
                      <a:pt x="1027" y="454"/>
                    </a:lnTo>
                    <a:lnTo>
                      <a:pt x="1027" y="454"/>
                    </a:lnTo>
                    <a:lnTo>
                      <a:pt x="1027" y="454"/>
                    </a:lnTo>
                    <a:lnTo>
                      <a:pt x="1027" y="454"/>
                    </a:lnTo>
                    <a:lnTo>
                      <a:pt x="1027" y="454"/>
                    </a:lnTo>
                    <a:lnTo>
                      <a:pt x="1027" y="448"/>
                    </a:lnTo>
                    <a:lnTo>
                      <a:pt x="1021" y="448"/>
                    </a:lnTo>
                    <a:lnTo>
                      <a:pt x="1021" y="448"/>
                    </a:lnTo>
                    <a:lnTo>
                      <a:pt x="1021" y="448"/>
                    </a:lnTo>
                    <a:lnTo>
                      <a:pt x="1021" y="448"/>
                    </a:lnTo>
                    <a:lnTo>
                      <a:pt x="1021" y="448"/>
                    </a:lnTo>
                    <a:lnTo>
                      <a:pt x="998" y="454"/>
                    </a:lnTo>
                    <a:lnTo>
                      <a:pt x="925" y="488"/>
                    </a:lnTo>
                    <a:lnTo>
                      <a:pt x="925" y="488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39" y="505"/>
                    </a:lnTo>
                    <a:lnTo>
                      <a:pt x="839" y="505"/>
                    </a:lnTo>
                    <a:lnTo>
                      <a:pt x="839" y="505"/>
                    </a:lnTo>
                    <a:lnTo>
                      <a:pt x="839" y="505"/>
                    </a:lnTo>
                    <a:lnTo>
                      <a:pt x="839" y="505"/>
                    </a:lnTo>
                    <a:lnTo>
                      <a:pt x="839" y="505"/>
                    </a:lnTo>
                    <a:lnTo>
                      <a:pt x="839" y="505"/>
                    </a:lnTo>
                    <a:lnTo>
                      <a:pt x="839" y="499"/>
                    </a:lnTo>
                    <a:lnTo>
                      <a:pt x="839" y="499"/>
                    </a:lnTo>
                    <a:lnTo>
                      <a:pt x="834" y="499"/>
                    </a:lnTo>
                    <a:lnTo>
                      <a:pt x="834" y="499"/>
                    </a:lnTo>
                    <a:lnTo>
                      <a:pt x="834" y="499"/>
                    </a:lnTo>
                    <a:lnTo>
                      <a:pt x="834" y="499"/>
                    </a:lnTo>
                    <a:lnTo>
                      <a:pt x="834" y="493"/>
                    </a:lnTo>
                    <a:lnTo>
                      <a:pt x="834" y="493"/>
                    </a:lnTo>
                    <a:lnTo>
                      <a:pt x="834" y="493"/>
                    </a:lnTo>
                    <a:lnTo>
                      <a:pt x="834" y="493"/>
                    </a:lnTo>
                    <a:lnTo>
                      <a:pt x="834" y="493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749" y="244"/>
                    </a:lnTo>
                    <a:lnTo>
                      <a:pt x="720" y="238"/>
                    </a:lnTo>
                    <a:lnTo>
                      <a:pt x="681" y="238"/>
                    </a:lnTo>
                    <a:lnTo>
                      <a:pt x="681" y="238"/>
                    </a:lnTo>
                    <a:lnTo>
                      <a:pt x="681" y="238"/>
                    </a:lnTo>
                    <a:lnTo>
                      <a:pt x="613" y="221"/>
                    </a:lnTo>
                    <a:lnTo>
                      <a:pt x="556" y="221"/>
                    </a:lnTo>
                    <a:lnTo>
                      <a:pt x="522" y="238"/>
                    </a:lnTo>
                    <a:lnTo>
                      <a:pt x="493" y="267"/>
                    </a:lnTo>
                    <a:lnTo>
                      <a:pt x="493" y="267"/>
                    </a:lnTo>
                    <a:lnTo>
                      <a:pt x="493" y="267"/>
                    </a:lnTo>
                    <a:lnTo>
                      <a:pt x="493" y="267"/>
                    </a:lnTo>
                    <a:lnTo>
                      <a:pt x="488" y="267"/>
                    </a:lnTo>
                    <a:lnTo>
                      <a:pt x="425" y="284"/>
                    </a:lnTo>
                    <a:lnTo>
                      <a:pt x="352" y="306"/>
                    </a:lnTo>
                    <a:lnTo>
                      <a:pt x="352" y="306"/>
                    </a:lnTo>
                    <a:lnTo>
                      <a:pt x="352" y="306"/>
                    </a:lnTo>
                    <a:lnTo>
                      <a:pt x="295" y="306"/>
                    </a:lnTo>
                    <a:lnTo>
                      <a:pt x="238" y="323"/>
                    </a:lnTo>
                    <a:lnTo>
                      <a:pt x="147" y="352"/>
                    </a:lnTo>
                    <a:lnTo>
                      <a:pt x="147" y="352"/>
                    </a:lnTo>
                    <a:lnTo>
                      <a:pt x="96" y="363"/>
                    </a:lnTo>
                    <a:lnTo>
                      <a:pt x="96" y="363"/>
                    </a:lnTo>
                    <a:lnTo>
                      <a:pt x="34" y="369"/>
                    </a:lnTo>
                    <a:lnTo>
                      <a:pt x="34" y="374"/>
                    </a:lnTo>
                    <a:lnTo>
                      <a:pt x="34" y="374"/>
                    </a:lnTo>
                    <a:lnTo>
                      <a:pt x="34" y="369"/>
                    </a:lnTo>
                    <a:lnTo>
                      <a:pt x="34" y="369"/>
                    </a:lnTo>
                    <a:lnTo>
                      <a:pt x="34" y="369"/>
                    </a:lnTo>
                    <a:lnTo>
                      <a:pt x="28" y="369"/>
                    </a:lnTo>
                    <a:lnTo>
                      <a:pt x="28" y="369"/>
                    </a:lnTo>
                    <a:lnTo>
                      <a:pt x="28" y="369"/>
                    </a:lnTo>
                    <a:lnTo>
                      <a:pt x="28" y="369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7" y="329"/>
                    </a:lnTo>
                    <a:lnTo>
                      <a:pt x="39" y="352"/>
                    </a:lnTo>
                    <a:lnTo>
                      <a:pt x="91" y="346"/>
                    </a:lnTo>
                    <a:lnTo>
                      <a:pt x="142" y="335"/>
                    </a:lnTo>
                    <a:lnTo>
                      <a:pt x="232" y="306"/>
                    </a:lnTo>
                    <a:lnTo>
                      <a:pt x="232" y="306"/>
                    </a:lnTo>
                    <a:lnTo>
                      <a:pt x="295" y="289"/>
                    </a:lnTo>
                    <a:lnTo>
                      <a:pt x="295" y="289"/>
                    </a:lnTo>
                    <a:lnTo>
                      <a:pt x="346" y="289"/>
                    </a:lnTo>
                    <a:lnTo>
                      <a:pt x="425" y="267"/>
                    </a:lnTo>
                    <a:lnTo>
                      <a:pt x="482" y="250"/>
                    </a:lnTo>
                    <a:lnTo>
                      <a:pt x="510" y="227"/>
                    </a:lnTo>
                    <a:lnTo>
                      <a:pt x="510" y="227"/>
                    </a:lnTo>
                    <a:lnTo>
                      <a:pt x="510" y="227"/>
                    </a:lnTo>
                    <a:lnTo>
                      <a:pt x="510" y="227"/>
                    </a:lnTo>
                    <a:lnTo>
                      <a:pt x="550" y="204"/>
                    </a:lnTo>
                    <a:lnTo>
                      <a:pt x="550" y="204"/>
                    </a:lnTo>
                    <a:lnTo>
                      <a:pt x="556" y="204"/>
                    </a:lnTo>
                    <a:lnTo>
                      <a:pt x="556" y="204"/>
                    </a:lnTo>
                    <a:lnTo>
                      <a:pt x="556" y="204"/>
                    </a:lnTo>
                    <a:lnTo>
                      <a:pt x="613" y="204"/>
                    </a:lnTo>
                    <a:lnTo>
                      <a:pt x="613" y="204"/>
                    </a:lnTo>
                    <a:lnTo>
                      <a:pt x="613" y="204"/>
                    </a:lnTo>
                    <a:lnTo>
                      <a:pt x="681" y="221"/>
                    </a:lnTo>
                    <a:lnTo>
                      <a:pt x="726" y="221"/>
                    </a:lnTo>
                    <a:lnTo>
                      <a:pt x="726" y="221"/>
                    </a:lnTo>
                    <a:lnTo>
                      <a:pt x="754" y="227"/>
                    </a:lnTo>
                    <a:lnTo>
                      <a:pt x="754" y="227"/>
                    </a:lnTo>
                    <a:lnTo>
                      <a:pt x="760" y="227"/>
                    </a:lnTo>
                    <a:lnTo>
                      <a:pt x="760" y="227"/>
                    </a:lnTo>
                    <a:lnTo>
                      <a:pt x="760" y="227"/>
                    </a:lnTo>
                    <a:lnTo>
                      <a:pt x="760" y="227"/>
                    </a:lnTo>
                    <a:lnTo>
                      <a:pt x="760" y="227"/>
                    </a:lnTo>
                    <a:lnTo>
                      <a:pt x="760" y="227"/>
                    </a:lnTo>
                    <a:lnTo>
                      <a:pt x="885" y="397"/>
                    </a:lnTo>
                    <a:lnTo>
                      <a:pt x="925" y="380"/>
                    </a:lnTo>
                    <a:lnTo>
                      <a:pt x="987" y="346"/>
                    </a:lnTo>
                    <a:lnTo>
                      <a:pt x="1015" y="289"/>
                    </a:lnTo>
                    <a:lnTo>
                      <a:pt x="1004" y="250"/>
                    </a:lnTo>
                    <a:lnTo>
                      <a:pt x="998" y="250"/>
                    </a:lnTo>
                    <a:lnTo>
                      <a:pt x="998" y="244"/>
                    </a:lnTo>
                    <a:lnTo>
                      <a:pt x="998" y="244"/>
                    </a:lnTo>
                    <a:lnTo>
                      <a:pt x="998" y="244"/>
                    </a:lnTo>
                    <a:lnTo>
                      <a:pt x="1015" y="193"/>
                    </a:lnTo>
                    <a:lnTo>
                      <a:pt x="1015" y="187"/>
                    </a:lnTo>
                    <a:lnTo>
                      <a:pt x="1015" y="187"/>
                    </a:lnTo>
                    <a:lnTo>
                      <a:pt x="1015" y="187"/>
                    </a:lnTo>
                    <a:lnTo>
                      <a:pt x="1015" y="187"/>
                    </a:lnTo>
                    <a:lnTo>
                      <a:pt x="1015" y="187"/>
                    </a:lnTo>
                    <a:lnTo>
                      <a:pt x="1089" y="147"/>
                    </a:lnTo>
                    <a:lnTo>
                      <a:pt x="1140" y="119"/>
                    </a:lnTo>
                    <a:lnTo>
                      <a:pt x="1140" y="119"/>
                    </a:lnTo>
                    <a:lnTo>
                      <a:pt x="1140" y="119"/>
                    </a:lnTo>
                    <a:lnTo>
                      <a:pt x="1140" y="119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51" y="113"/>
                    </a:lnTo>
                    <a:lnTo>
                      <a:pt x="1151" y="113"/>
                    </a:lnTo>
                    <a:lnTo>
                      <a:pt x="1151" y="113"/>
                    </a:lnTo>
                    <a:lnTo>
                      <a:pt x="1151" y="113"/>
                    </a:lnTo>
                    <a:lnTo>
                      <a:pt x="1151" y="113"/>
                    </a:lnTo>
                    <a:lnTo>
                      <a:pt x="1163" y="113"/>
                    </a:lnTo>
                    <a:lnTo>
                      <a:pt x="1208" y="102"/>
                    </a:lnTo>
                    <a:lnTo>
                      <a:pt x="1265" y="57"/>
                    </a:lnTo>
                    <a:lnTo>
                      <a:pt x="1265" y="57"/>
                    </a:lnTo>
                    <a:lnTo>
                      <a:pt x="1373" y="0"/>
                    </a:lnTo>
                    <a:lnTo>
                      <a:pt x="1373" y="0"/>
                    </a:lnTo>
                    <a:lnTo>
                      <a:pt x="1373" y="0"/>
                    </a:lnTo>
                    <a:lnTo>
                      <a:pt x="1378" y="0"/>
                    </a:lnTo>
                    <a:lnTo>
                      <a:pt x="1378" y="0"/>
                    </a:lnTo>
                    <a:lnTo>
                      <a:pt x="1378" y="0"/>
                    </a:lnTo>
                    <a:lnTo>
                      <a:pt x="1469" y="0"/>
                    </a:lnTo>
                    <a:lnTo>
                      <a:pt x="1469" y="0"/>
                    </a:lnTo>
                    <a:lnTo>
                      <a:pt x="1475" y="0"/>
                    </a:lnTo>
                    <a:lnTo>
                      <a:pt x="1475" y="0"/>
                    </a:lnTo>
                    <a:lnTo>
                      <a:pt x="1475" y="0"/>
                    </a:lnTo>
                    <a:lnTo>
                      <a:pt x="1475" y="0"/>
                    </a:lnTo>
                    <a:lnTo>
                      <a:pt x="1475" y="0"/>
                    </a:lnTo>
                    <a:lnTo>
                      <a:pt x="1475" y="6"/>
                    </a:lnTo>
                    <a:lnTo>
                      <a:pt x="1475" y="6"/>
                    </a:lnTo>
                    <a:lnTo>
                      <a:pt x="1481" y="6"/>
                    </a:lnTo>
                    <a:lnTo>
                      <a:pt x="1481" y="6"/>
                    </a:lnTo>
                    <a:lnTo>
                      <a:pt x="1481" y="6"/>
                    </a:lnTo>
                    <a:lnTo>
                      <a:pt x="1481" y="6"/>
                    </a:lnTo>
                    <a:lnTo>
                      <a:pt x="1481" y="11"/>
                    </a:lnTo>
                    <a:lnTo>
                      <a:pt x="1481" y="11"/>
                    </a:lnTo>
                    <a:lnTo>
                      <a:pt x="1481" y="11"/>
                    </a:lnTo>
                    <a:lnTo>
                      <a:pt x="1475" y="11"/>
                    </a:lnTo>
                    <a:lnTo>
                      <a:pt x="1475" y="11"/>
                    </a:lnTo>
                    <a:lnTo>
                      <a:pt x="1475" y="11"/>
                    </a:lnTo>
                    <a:lnTo>
                      <a:pt x="1475" y="11"/>
                    </a:lnTo>
                    <a:lnTo>
                      <a:pt x="1475" y="17"/>
                    </a:lnTo>
                    <a:lnTo>
                      <a:pt x="1475" y="17"/>
                    </a:lnTo>
                    <a:lnTo>
                      <a:pt x="1475" y="17"/>
                    </a:lnTo>
                    <a:lnTo>
                      <a:pt x="1475" y="17"/>
                    </a:lnTo>
                    <a:lnTo>
                      <a:pt x="1475" y="17"/>
                    </a:lnTo>
                    <a:lnTo>
                      <a:pt x="1469" y="17"/>
                    </a:lnTo>
                    <a:lnTo>
                      <a:pt x="1469" y="17"/>
                    </a:lnTo>
                    <a:lnTo>
                      <a:pt x="1378" y="17"/>
                    </a:lnTo>
                    <a:lnTo>
                      <a:pt x="1271" y="68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35" name="Freeform 107"/>
              <p:cNvSpPr>
                <a:spLocks/>
              </p:cNvSpPr>
              <p:nvPr/>
            </p:nvSpPr>
            <p:spPr bwMode="auto">
              <a:xfrm>
                <a:off x="844" y="3034"/>
                <a:ext cx="414" cy="153"/>
              </a:xfrm>
              <a:custGeom>
                <a:avLst/>
                <a:gdLst/>
                <a:ahLst/>
                <a:cxnLst>
                  <a:cxn ang="0">
                    <a:pos x="352" y="11"/>
                  </a:cxn>
                  <a:cxn ang="0">
                    <a:pos x="352" y="11"/>
                  </a:cxn>
                  <a:cxn ang="0">
                    <a:pos x="409" y="28"/>
                  </a:cxn>
                  <a:cxn ang="0">
                    <a:pos x="409" y="28"/>
                  </a:cxn>
                  <a:cxn ang="0">
                    <a:pos x="414" y="28"/>
                  </a:cxn>
                  <a:cxn ang="0">
                    <a:pos x="414" y="34"/>
                  </a:cxn>
                  <a:cxn ang="0">
                    <a:pos x="414" y="34"/>
                  </a:cxn>
                  <a:cxn ang="0">
                    <a:pos x="414" y="40"/>
                  </a:cxn>
                  <a:cxn ang="0">
                    <a:pos x="409" y="40"/>
                  </a:cxn>
                  <a:cxn ang="0">
                    <a:pos x="409" y="45"/>
                  </a:cxn>
                  <a:cxn ang="0">
                    <a:pos x="403" y="45"/>
                  </a:cxn>
                  <a:cxn ang="0">
                    <a:pos x="352" y="28"/>
                  </a:cxn>
                  <a:cxn ang="0">
                    <a:pos x="306" y="34"/>
                  </a:cxn>
                  <a:cxn ang="0">
                    <a:pos x="182" y="34"/>
                  </a:cxn>
                  <a:cxn ang="0">
                    <a:pos x="131" y="68"/>
                  </a:cxn>
                  <a:cxn ang="0">
                    <a:pos x="170" y="113"/>
                  </a:cxn>
                  <a:cxn ang="0">
                    <a:pos x="176" y="119"/>
                  </a:cxn>
                  <a:cxn ang="0">
                    <a:pos x="176" y="119"/>
                  </a:cxn>
                  <a:cxn ang="0">
                    <a:pos x="199" y="136"/>
                  </a:cxn>
                  <a:cxn ang="0">
                    <a:pos x="204" y="136"/>
                  </a:cxn>
                  <a:cxn ang="0">
                    <a:pos x="204" y="142"/>
                  </a:cxn>
                  <a:cxn ang="0">
                    <a:pos x="204" y="142"/>
                  </a:cxn>
                  <a:cxn ang="0">
                    <a:pos x="204" y="147"/>
                  </a:cxn>
                  <a:cxn ang="0">
                    <a:pos x="204" y="147"/>
                  </a:cxn>
                  <a:cxn ang="0">
                    <a:pos x="204" y="153"/>
                  </a:cxn>
                  <a:cxn ang="0">
                    <a:pos x="199" y="153"/>
                  </a:cxn>
                  <a:cxn ang="0">
                    <a:pos x="193" y="153"/>
                  </a:cxn>
                  <a:cxn ang="0">
                    <a:pos x="170" y="147"/>
                  </a:cxn>
                  <a:cxn ang="0">
                    <a:pos x="170" y="142"/>
                  </a:cxn>
                  <a:cxn ang="0">
                    <a:pos x="125" y="108"/>
                  </a:cxn>
                  <a:cxn ang="0">
                    <a:pos x="119" y="108"/>
                  </a:cxn>
                  <a:cxn ang="0">
                    <a:pos x="113" y="74"/>
                  </a:cxn>
                  <a:cxn ang="0">
                    <a:pos x="57" y="45"/>
                  </a:cxn>
                  <a:cxn ang="0">
                    <a:pos x="11" y="57"/>
                  </a:cxn>
                  <a:cxn ang="0">
                    <a:pos x="6" y="57"/>
                  </a:cxn>
                  <a:cxn ang="0">
                    <a:pos x="6" y="57"/>
                  </a:cxn>
                  <a:cxn ang="0">
                    <a:pos x="0" y="57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45"/>
                  </a:cxn>
                  <a:cxn ang="0">
                    <a:pos x="6" y="45"/>
                  </a:cxn>
                  <a:cxn ang="0">
                    <a:pos x="6" y="40"/>
                  </a:cxn>
                  <a:cxn ang="0">
                    <a:pos x="51" y="28"/>
                  </a:cxn>
                  <a:cxn ang="0">
                    <a:pos x="91" y="17"/>
                  </a:cxn>
                  <a:cxn ang="0">
                    <a:pos x="96" y="17"/>
                  </a:cxn>
                  <a:cxn ang="0">
                    <a:pos x="182" y="17"/>
                  </a:cxn>
                  <a:cxn ang="0">
                    <a:pos x="255" y="0"/>
                  </a:cxn>
                </a:cxnLst>
                <a:rect l="0" t="0" r="r" b="b"/>
                <a:pathLst>
                  <a:path w="414" h="153">
                    <a:moveTo>
                      <a:pt x="255" y="0"/>
                    </a:moveTo>
                    <a:lnTo>
                      <a:pt x="306" y="17"/>
                    </a:lnTo>
                    <a:lnTo>
                      <a:pt x="352" y="11"/>
                    </a:lnTo>
                    <a:lnTo>
                      <a:pt x="352" y="11"/>
                    </a:lnTo>
                    <a:lnTo>
                      <a:pt x="352" y="11"/>
                    </a:lnTo>
                    <a:lnTo>
                      <a:pt x="352" y="11"/>
                    </a:lnTo>
                    <a:lnTo>
                      <a:pt x="352" y="11"/>
                    </a:lnTo>
                    <a:lnTo>
                      <a:pt x="352" y="11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14" y="28"/>
                    </a:lnTo>
                    <a:lnTo>
                      <a:pt x="414" y="28"/>
                    </a:lnTo>
                    <a:lnTo>
                      <a:pt x="414" y="34"/>
                    </a:lnTo>
                    <a:lnTo>
                      <a:pt x="414" y="34"/>
                    </a:lnTo>
                    <a:lnTo>
                      <a:pt x="414" y="34"/>
                    </a:lnTo>
                    <a:lnTo>
                      <a:pt x="414" y="34"/>
                    </a:lnTo>
                    <a:lnTo>
                      <a:pt x="414" y="34"/>
                    </a:lnTo>
                    <a:lnTo>
                      <a:pt x="414" y="34"/>
                    </a:lnTo>
                    <a:lnTo>
                      <a:pt x="414" y="40"/>
                    </a:lnTo>
                    <a:lnTo>
                      <a:pt x="414" y="40"/>
                    </a:lnTo>
                    <a:lnTo>
                      <a:pt x="414" y="40"/>
                    </a:lnTo>
                    <a:lnTo>
                      <a:pt x="414" y="40"/>
                    </a:lnTo>
                    <a:lnTo>
                      <a:pt x="409" y="40"/>
                    </a:lnTo>
                    <a:lnTo>
                      <a:pt x="409" y="45"/>
                    </a:lnTo>
                    <a:lnTo>
                      <a:pt x="409" y="45"/>
                    </a:lnTo>
                    <a:lnTo>
                      <a:pt x="409" y="45"/>
                    </a:lnTo>
                    <a:lnTo>
                      <a:pt x="409" y="45"/>
                    </a:lnTo>
                    <a:lnTo>
                      <a:pt x="409" y="45"/>
                    </a:lnTo>
                    <a:lnTo>
                      <a:pt x="403" y="45"/>
                    </a:lnTo>
                    <a:lnTo>
                      <a:pt x="403" y="45"/>
                    </a:lnTo>
                    <a:lnTo>
                      <a:pt x="403" y="45"/>
                    </a:lnTo>
                    <a:lnTo>
                      <a:pt x="352" y="28"/>
                    </a:lnTo>
                    <a:lnTo>
                      <a:pt x="306" y="34"/>
                    </a:lnTo>
                    <a:lnTo>
                      <a:pt x="306" y="34"/>
                    </a:lnTo>
                    <a:lnTo>
                      <a:pt x="306" y="34"/>
                    </a:lnTo>
                    <a:lnTo>
                      <a:pt x="306" y="34"/>
                    </a:lnTo>
                    <a:lnTo>
                      <a:pt x="255" y="17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119" y="45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36" y="96"/>
                    </a:lnTo>
                    <a:lnTo>
                      <a:pt x="170" y="113"/>
                    </a:lnTo>
                    <a:lnTo>
                      <a:pt x="170" y="113"/>
                    </a:lnTo>
                    <a:lnTo>
                      <a:pt x="176" y="113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82" y="130"/>
                    </a:lnTo>
                    <a:lnTo>
                      <a:pt x="199" y="136"/>
                    </a:lnTo>
                    <a:lnTo>
                      <a:pt x="199" y="136"/>
                    </a:lnTo>
                    <a:lnTo>
                      <a:pt x="199" y="136"/>
                    </a:lnTo>
                    <a:lnTo>
                      <a:pt x="204" y="136"/>
                    </a:lnTo>
                    <a:lnTo>
                      <a:pt x="204" y="136"/>
                    </a:lnTo>
                    <a:lnTo>
                      <a:pt x="204" y="136"/>
                    </a:lnTo>
                    <a:lnTo>
                      <a:pt x="204" y="142"/>
                    </a:lnTo>
                    <a:lnTo>
                      <a:pt x="204" y="142"/>
                    </a:lnTo>
                    <a:lnTo>
                      <a:pt x="204" y="142"/>
                    </a:lnTo>
                    <a:lnTo>
                      <a:pt x="204" y="142"/>
                    </a:lnTo>
                    <a:lnTo>
                      <a:pt x="204" y="142"/>
                    </a:lnTo>
                    <a:lnTo>
                      <a:pt x="204" y="142"/>
                    </a:lnTo>
                    <a:lnTo>
                      <a:pt x="204" y="147"/>
                    </a:lnTo>
                    <a:lnTo>
                      <a:pt x="204" y="147"/>
                    </a:lnTo>
                    <a:lnTo>
                      <a:pt x="204" y="147"/>
                    </a:lnTo>
                    <a:lnTo>
                      <a:pt x="204" y="147"/>
                    </a:lnTo>
                    <a:lnTo>
                      <a:pt x="204" y="147"/>
                    </a:lnTo>
                    <a:lnTo>
                      <a:pt x="204" y="147"/>
                    </a:lnTo>
                    <a:lnTo>
                      <a:pt x="204" y="147"/>
                    </a:lnTo>
                    <a:lnTo>
                      <a:pt x="204" y="153"/>
                    </a:lnTo>
                    <a:lnTo>
                      <a:pt x="199" y="153"/>
                    </a:lnTo>
                    <a:lnTo>
                      <a:pt x="199" y="153"/>
                    </a:lnTo>
                    <a:lnTo>
                      <a:pt x="199" y="153"/>
                    </a:lnTo>
                    <a:lnTo>
                      <a:pt x="199" y="153"/>
                    </a:lnTo>
                    <a:lnTo>
                      <a:pt x="199" y="153"/>
                    </a:lnTo>
                    <a:lnTo>
                      <a:pt x="193" y="153"/>
                    </a:lnTo>
                    <a:lnTo>
                      <a:pt x="176" y="147"/>
                    </a:lnTo>
                    <a:lnTo>
                      <a:pt x="176" y="147"/>
                    </a:lnTo>
                    <a:lnTo>
                      <a:pt x="170" y="147"/>
                    </a:lnTo>
                    <a:lnTo>
                      <a:pt x="170" y="147"/>
                    </a:lnTo>
                    <a:lnTo>
                      <a:pt x="170" y="147"/>
                    </a:lnTo>
                    <a:lnTo>
                      <a:pt x="170" y="142"/>
                    </a:lnTo>
                    <a:lnTo>
                      <a:pt x="159" y="130"/>
                    </a:lnTo>
                    <a:lnTo>
                      <a:pt x="125" y="108"/>
                    </a:lnTo>
                    <a:lnTo>
                      <a:pt x="125" y="108"/>
                    </a:lnTo>
                    <a:lnTo>
                      <a:pt x="125" y="108"/>
                    </a:lnTo>
                    <a:lnTo>
                      <a:pt x="119" y="108"/>
                    </a:lnTo>
                    <a:lnTo>
                      <a:pt x="119" y="108"/>
                    </a:lnTo>
                    <a:lnTo>
                      <a:pt x="119" y="108"/>
                    </a:lnTo>
                    <a:lnTo>
                      <a:pt x="119" y="108"/>
                    </a:lnTo>
                    <a:lnTo>
                      <a:pt x="113" y="74"/>
                    </a:lnTo>
                    <a:lnTo>
                      <a:pt x="102" y="45"/>
                    </a:lnTo>
                    <a:lnTo>
                      <a:pt x="91" y="34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6" y="45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51" y="28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108" y="28"/>
                    </a:lnTo>
                    <a:lnTo>
                      <a:pt x="182" y="17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0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36" name="Freeform 108"/>
              <p:cNvSpPr>
                <a:spLocks/>
              </p:cNvSpPr>
              <p:nvPr/>
            </p:nvSpPr>
            <p:spPr bwMode="auto">
              <a:xfrm>
                <a:off x="1911" y="3227"/>
                <a:ext cx="232" cy="130"/>
              </a:xfrm>
              <a:custGeom>
                <a:avLst/>
                <a:gdLst/>
                <a:ahLst/>
                <a:cxnLst>
                  <a:cxn ang="0">
                    <a:pos x="119" y="62"/>
                  </a:cxn>
                  <a:cxn ang="0">
                    <a:pos x="153" y="62"/>
                  </a:cxn>
                  <a:cxn ang="0">
                    <a:pos x="153" y="62"/>
                  </a:cxn>
                  <a:cxn ang="0">
                    <a:pos x="153" y="62"/>
                  </a:cxn>
                  <a:cxn ang="0">
                    <a:pos x="210" y="91"/>
                  </a:cxn>
                  <a:cxn ang="0">
                    <a:pos x="210" y="91"/>
                  </a:cxn>
                  <a:cxn ang="0">
                    <a:pos x="210" y="91"/>
                  </a:cxn>
                  <a:cxn ang="0">
                    <a:pos x="232" y="113"/>
                  </a:cxn>
                  <a:cxn ang="0">
                    <a:pos x="232" y="119"/>
                  </a:cxn>
                  <a:cxn ang="0">
                    <a:pos x="232" y="119"/>
                  </a:cxn>
                  <a:cxn ang="0">
                    <a:pos x="232" y="119"/>
                  </a:cxn>
                  <a:cxn ang="0">
                    <a:pos x="232" y="125"/>
                  </a:cxn>
                  <a:cxn ang="0">
                    <a:pos x="232" y="125"/>
                  </a:cxn>
                  <a:cxn ang="0">
                    <a:pos x="232" y="125"/>
                  </a:cxn>
                  <a:cxn ang="0">
                    <a:pos x="232" y="125"/>
                  </a:cxn>
                  <a:cxn ang="0">
                    <a:pos x="227" y="130"/>
                  </a:cxn>
                  <a:cxn ang="0">
                    <a:pos x="227" y="130"/>
                  </a:cxn>
                  <a:cxn ang="0">
                    <a:pos x="227" y="130"/>
                  </a:cxn>
                  <a:cxn ang="0">
                    <a:pos x="221" y="125"/>
                  </a:cxn>
                  <a:cxn ang="0">
                    <a:pos x="221" y="125"/>
                  </a:cxn>
                  <a:cxn ang="0">
                    <a:pos x="198" y="102"/>
                  </a:cxn>
                  <a:cxn ang="0">
                    <a:pos x="147" y="79"/>
                  </a:cxn>
                  <a:cxn ang="0">
                    <a:pos x="119" y="79"/>
                  </a:cxn>
                  <a:cxn ang="0">
                    <a:pos x="79" y="74"/>
                  </a:cxn>
                  <a:cxn ang="0">
                    <a:pos x="73" y="74"/>
                  </a:cxn>
                  <a:cxn ang="0">
                    <a:pos x="73" y="74"/>
                  </a:cxn>
                  <a:cxn ang="0">
                    <a:pos x="73" y="68"/>
                  </a:cxn>
                  <a:cxn ang="0">
                    <a:pos x="62" y="40"/>
                  </a:cxn>
                  <a:cxn ang="0">
                    <a:pos x="39" y="34"/>
                  </a:cxn>
                  <a:cxn ang="0">
                    <a:pos x="39" y="34"/>
                  </a:cxn>
                  <a:cxn ang="0">
                    <a:pos x="5" y="17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45" y="17"/>
                  </a:cxn>
                  <a:cxn ang="0">
                    <a:pos x="73" y="22"/>
                  </a:cxn>
                  <a:cxn ang="0">
                    <a:pos x="73" y="22"/>
                  </a:cxn>
                  <a:cxn ang="0">
                    <a:pos x="73" y="28"/>
                  </a:cxn>
                  <a:cxn ang="0">
                    <a:pos x="73" y="28"/>
                  </a:cxn>
                  <a:cxn ang="0">
                    <a:pos x="79" y="28"/>
                  </a:cxn>
                </a:cxnLst>
                <a:rect l="0" t="0" r="r" b="b"/>
                <a:pathLst>
                  <a:path w="232" h="130">
                    <a:moveTo>
                      <a:pt x="85" y="57"/>
                    </a:moveTo>
                    <a:lnTo>
                      <a:pt x="119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87" y="79"/>
                    </a:lnTo>
                    <a:lnTo>
                      <a:pt x="210" y="91"/>
                    </a:lnTo>
                    <a:lnTo>
                      <a:pt x="210" y="91"/>
                    </a:lnTo>
                    <a:lnTo>
                      <a:pt x="210" y="91"/>
                    </a:lnTo>
                    <a:lnTo>
                      <a:pt x="210" y="91"/>
                    </a:lnTo>
                    <a:lnTo>
                      <a:pt x="210" y="91"/>
                    </a:lnTo>
                    <a:lnTo>
                      <a:pt x="210" y="91"/>
                    </a:lnTo>
                    <a:lnTo>
                      <a:pt x="232" y="113"/>
                    </a:lnTo>
                    <a:lnTo>
                      <a:pt x="232" y="113"/>
                    </a:lnTo>
                    <a:lnTo>
                      <a:pt x="232" y="119"/>
                    </a:lnTo>
                    <a:lnTo>
                      <a:pt x="232" y="119"/>
                    </a:lnTo>
                    <a:lnTo>
                      <a:pt x="232" y="119"/>
                    </a:lnTo>
                    <a:lnTo>
                      <a:pt x="232" y="119"/>
                    </a:lnTo>
                    <a:lnTo>
                      <a:pt x="232" y="119"/>
                    </a:lnTo>
                    <a:lnTo>
                      <a:pt x="232" y="119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27" y="130"/>
                    </a:lnTo>
                    <a:lnTo>
                      <a:pt x="227" y="130"/>
                    </a:lnTo>
                    <a:lnTo>
                      <a:pt x="227" y="130"/>
                    </a:lnTo>
                    <a:lnTo>
                      <a:pt x="227" y="130"/>
                    </a:lnTo>
                    <a:lnTo>
                      <a:pt x="227" y="130"/>
                    </a:lnTo>
                    <a:lnTo>
                      <a:pt x="221" y="130"/>
                    </a:lnTo>
                    <a:lnTo>
                      <a:pt x="221" y="125"/>
                    </a:lnTo>
                    <a:lnTo>
                      <a:pt x="221" y="125"/>
                    </a:lnTo>
                    <a:lnTo>
                      <a:pt x="221" y="125"/>
                    </a:lnTo>
                    <a:lnTo>
                      <a:pt x="221" y="125"/>
                    </a:lnTo>
                    <a:lnTo>
                      <a:pt x="198" y="102"/>
                    </a:lnTo>
                    <a:lnTo>
                      <a:pt x="181" y="96"/>
                    </a:lnTo>
                    <a:lnTo>
                      <a:pt x="147" y="79"/>
                    </a:lnTo>
                    <a:lnTo>
                      <a:pt x="119" y="79"/>
                    </a:lnTo>
                    <a:lnTo>
                      <a:pt x="119" y="79"/>
                    </a:lnTo>
                    <a:lnTo>
                      <a:pt x="119" y="79"/>
                    </a:lnTo>
                    <a:lnTo>
                      <a:pt x="79" y="74"/>
                    </a:lnTo>
                    <a:lnTo>
                      <a:pt x="79" y="74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62" y="40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45" y="17"/>
                    </a:lnTo>
                    <a:lnTo>
                      <a:pt x="68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85" y="57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37" name="Freeform 109"/>
              <p:cNvSpPr>
                <a:spLocks/>
              </p:cNvSpPr>
              <p:nvPr/>
            </p:nvSpPr>
            <p:spPr bwMode="auto">
              <a:xfrm>
                <a:off x="1939" y="3437"/>
                <a:ext cx="148" cy="215"/>
              </a:xfrm>
              <a:custGeom>
                <a:avLst/>
                <a:gdLst/>
                <a:ahLst/>
                <a:cxnLst>
                  <a:cxn ang="0">
                    <a:pos x="142" y="215"/>
                  </a:cxn>
                  <a:cxn ang="0">
                    <a:pos x="136" y="215"/>
                  </a:cxn>
                  <a:cxn ang="0">
                    <a:pos x="136" y="215"/>
                  </a:cxn>
                  <a:cxn ang="0">
                    <a:pos x="91" y="187"/>
                  </a:cxn>
                  <a:cxn ang="0">
                    <a:pos x="91" y="187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57" y="107"/>
                  </a:cxn>
                  <a:cxn ang="0">
                    <a:pos x="34" y="79"/>
                  </a:cxn>
                  <a:cxn ang="0">
                    <a:pos x="0" y="1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74" y="96"/>
                  </a:cxn>
                  <a:cxn ang="0">
                    <a:pos x="74" y="102"/>
                  </a:cxn>
                  <a:cxn ang="0">
                    <a:pos x="74" y="102"/>
                  </a:cxn>
                  <a:cxn ang="0">
                    <a:pos x="79" y="136"/>
                  </a:cxn>
                  <a:cxn ang="0">
                    <a:pos x="142" y="198"/>
                  </a:cxn>
                  <a:cxn ang="0">
                    <a:pos x="148" y="204"/>
                  </a:cxn>
                  <a:cxn ang="0">
                    <a:pos x="148" y="204"/>
                  </a:cxn>
                  <a:cxn ang="0">
                    <a:pos x="148" y="204"/>
                  </a:cxn>
                  <a:cxn ang="0">
                    <a:pos x="148" y="209"/>
                  </a:cxn>
                  <a:cxn ang="0">
                    <a:pos x="148" y="209"/>
                  </a:cxn>
                  <a:cxn ang="0">
                    <a:pos x="148" y="209"/>
                  </a:cxn>
                  <a:cxn ang="0">
                    <a:pos x="148" y="209"/>
                  </a:cxn>
                  <a:cxn ang="0">
                    <a:pos x="148" y="215"/>
                  </a:cxn>
                  <a:cxn ang="0">
                    <a:pos x="142" y="215"/>
                  </a:cxn>
                  <a:cxn ang="0">
                    <a:pos x="142" y="215"/>
                  </a:cxn>
                  <a:cxn ang="0">
                    <a:pos x="142" y="215"/>
                  </a:cxn>
                </a:cxnLst>
                <a:rect l="0" t="0" r="r" b="b"/>
                <a:pathLst>
                  <a:path w="148" h="215">
                    <a:moveTo>
                      <a:pt x="142" y="215"/>
                    </a:moveTo>
                    <a:lnTo>
                      <a:pt x="142" y="215"/>
                    </a:lnTo>
                    <a:lnTo>
                      <a:pt x="136" y="215"/>
                    </a:lnTo>
                    <a:lnTo>
                      <a:pt x="136" y="215"/>
                    </a:lnTo>
                    <a:lnTo>
                      <a:pt x="136" y="215"/>
                    </a:lnTo>
                    <a:lnTo>
                      <a:pt x="136" y="21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62" y="141"/>
                    </a:lnTo>
                    <a:lnTo>
                      <a:pt x="62" y="141"/>
                    </a:lnTo>
                    <a:lnTo>
                      <a:pt x="62" y="141"/>
                    </a:lnTo>
                    <a:lnTo>
                      <a:pt x="62" y="141"/>
                    </a:lnTo>
                    <a:lnTo>
                      <a:pt x="57" y="107"/>
                    </a:lnTo>
                    <a:lnTo>
                      <a:pt x="40" y="79"/>
                    </a:lnTo>
                    <a:lnTo>
                      <a:pt x="34" y="79"/>
                    </a:lnTo>
                    <a:lnTo>
                      <a:pt x="34" y="79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51" y="68"/>
                    </a:lnTo>
                    <a:lnTo>
                      <a:pt x="74" y="96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9" y="136"/>
                    </a:lnTo>
                    <a:lnTo>
                      <a:pt x="102" y="175"/>
                    </a:lnTo>
                    <a:lnTo>
                      <a:pt x="142" y="198"/>
                    </a:lnTo>
                    <a:lnTo>
                      <a:pt x="148" y="198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209"/>
                    </a:lnTo>
                    <a:lnTo>
                      <a:pt x="148" y="209"/>
                    </a:lnTo>
                    <a:lnTo>
                      <a:pt x="148" y="209"/>
                    </a:lnTo>
                    <a:lnTo>
                      <a:pt x="148" y="209"/>
                    </a:lnTo>
                    <a:lnTo>
                      <a:pt x="148" y="209"/>
                    </a:lnTo>
                    <a:lnTo>
                      <a:pt x="148" y="209"/>
                    </a:lnTo>
                    <a:lnTo>
                      <a:pt x="148" y="209"/>
                    </a:lnTo>
                    <a:lnTo>
                      <a:pt x="148" y="215"/>
                    </a:lnTo>
                    <a:lnTo>
                      <a:pt x="148" y="215"/>
                    </a:lnTo>
                    <a:lnTo>
                      <a:pt x="142" y="215"/>
                    </a:lnTo>
                    <a:lnTo>
                      <a:pt x="142" y="215"/>
                    </a:lnTo>
                    <a:lnTo>
                      <a:pt x="142" y="215"/>
                    </a:lnTo>
                    <a:lnTo>
                      <a:pt x="142" y="215"/>
                    </a:lnTo>
                    <a:lnTo>
                      <a:pt x="142" y="215"/>
                    </a:lnTo>
                    <a:lnTo>
                      <a:pt x="142" y="215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38" name="Freeform 110"/>
              <p:cNvSpPr>
                <a:spLocks/>
              </p:cNvSpPr>
              <p:nvPr/>
            </p:nvSpPr>
            <p:spPr bwMode="auto">
              <a:xfrm>
                <a:off x="980" y="3448"/>
                <a:ext cx="1038" cy="255"/>
              </a:xfrm>
              <a:custGeom>
                <a:avLst/>
                <a:gdLst/>
                <a:ahLst/>
                <a:cxnLst>
                  <a:cxn ang="0">
                    <a:pos x="477" y="108"/>
                  </a:cxn>
                  <a:cxn ang="0">
                    <a:pos x="624" y="181"/>
                  </a:cxn>
                  <a:cxn ang="0">
                    <a:pos x="624" y="181"/>
                  </a:cxn>
                  <a:cxn ang="0">
                    <a:pos x="726" y="221"/>
                  </a:cxn>
                  <a:cxn ang="0">
                    <a:pos x="840" y="232"/>
                  </a:cxn>
                  <a:cxn ang="0">
                    <a:pos x="931" y="210"/>
                  </a:cxn>
                  <a:cxn ang="0">
                    <a:pos x="993" y="204"/>
                  </a:cxn>
                  <a:cxn ang="0">
                    <a:pos x="999" y="204"/>
                  </a:cxn>
                  <a:cxn ang="0">
                    <a:pos x="999" y="210"/>
                  </a:cxn>
                  <a:cxn ang="0">
                    <a:pos x="1033" y="238"/>
                  </a:cxn>
                  <a:cxn ang="0">
                    <a:pos x="1033" y="238"/>
                  </a:cxn>
                  <a:cxn ang="0">
                    <a:pos x="1038" y="244"/>
                  </a:cxn>
                  <a:cxn ang="0">
                    <a:pos x="1038" y="244"/>
                  </a:cxn>
                  <a:cxn ang="0">
                    <a:pos x="1033" y="249"/>
                  </a:cxn>
                  <a:cxn ang="0">
                    <a:pos x="1033" y="249"/>
                  </a:cxn>
                  <a:cxn ang="0">
                    <a:pos x="1027" y="255"/>
                  </a:cxn>
                  <a:cxn ang="0">
                    <a:pos x="1027" y="255"/>
                  </a:cxn>
                  <a:cxn ang="0">
                    <a:pos x="1021" y="249"/>
                  </a:cxn>
                  <a:cxn ang="0">
                    <a:pos x="959" y="232"/>
                  </a:cxn>
                  <a:cxn ang="0">
                    <a:pos x="885" y="244"/>
                  </a:cxn>
                  <a:cxn ang="0">
                    <a:pos x="846" y="249"/>
                  </a:cxn>
                  <a:cxn ang="0">
                    <a:pos x="777" y="244"/>
                  </a:cxn>
                  <a:cxn ang="0">
                    <a:pos x="675" y="238"/>
                  </a:cxn>
                  <a:cxn ang="0">
                    <a:pos x="675" y="238"/>
                  </a:cxn>
                  <a:cxn ang="0">
                    <a:pos x="636" y="210"/>
                  </a:cxn>
                  <a:cxn ang="0">
                    <a:pos x="539" y="176"/>
                  </a:cxn>
                  <a:cxn ang="0">
                    <a:pos x="505" y="164"/>
                  </a:cxn>
                  <a:cxn ang="0">
                    <a:pos x="505" y="159"/>
                  </a:cxn>
                  <a:cxn ang="0">
                    <a:pos x="420" y="62"/>
                  </a:cxn>
                  <a:cxn ang="0">
                    <a:pos x="414" y="57"/>
                  </a:cxn>
                  <a:cxn ang="0">
                    <a:pos x="375" y="40"/>
                  </a:cxn>
                  <a:cxn ang="0">
                    <a:pos x="375" y="40"/>
                  </a:cxn>
                  <a:cxn ang="0">
                    <a:pos x="261" y="57"/>
                  </a:cxn>
                  <a:cxn ang="0">
                    <a:pos x="210" y="51"/>
                  </a:cxn>
                  <a:cxn ang="0">
                    <a:pos x="153" y="62"/>
                  </a:cxn>
                  <a:cxn ang="0">
                    <a:pos x="148" y="62"/>
                  </a:cxn>
                  <a:cxn ang="0">
                    <a:pos x="148" y="57"/>
                  </a:cxn>
                  <a:cxn ang="0">
                    <a:pos x="142" y="57"/>
                  </a:cxn>
                  <a:cxn ang="0">
                    <a:pos x="12" y="79"/>
                  </a:cxn>
                  <a:cxn ang="0">
                    <a:pos x="12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0" y="79"/>
                  </a:cxn>
                  <a:cxn ang="0">
                    <a:pos x="0" y="74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0" y="62"/>
                  </a:cxn>
                  <a:cxn ang="0">
                    <a:pos x="34" y="40"/>
                  </a:cxn>
                  <a:cxn ang="0">
                    <a:pos x="80" y="6"/>
                  </a:cxn>
                  <a:cxn ang="0">
                    <a:pos x="85" y="6"/>
                  </a:cxn>
                  <a:cxn ang="0">
                    <a:pos x="148" y="11"/>
                  </a:cxn>
                  <a:cxn ang="0">
                    <a:pos x="148" y="17"/>
                  </a:cxn>
                  <a:cxn ang="0">
                    <a:pos x="148" y="17"/>
                  </a:cxn>
                  <a:cxn ang="0">
                    <a:pos x="153" y="17"/>
                  </a:cxn>
                  <a:cxn ang="0">
                    <a:pos x="210" y="34"/>
                  </a:cxn>
                  <a:cxn ang="0">
                    <a:pos x="261" y="40"/>
                  </a:cxn>
                  <a:cxn ang="0">
                    <a:pos x="409" y="6"/>
                  </a:cxn>
                  <a:cxn ang="0">
                    <a:pos x="414" y="0"/>
                  </a:cxn>
                  <a:cxn ang="0">
                    <a:pos x="414" y="0"/>
                  </a:cxn>
                  <a:cxn ang="0">
                    <a:pos x="420" y="6"/>
                  </a:cxn>
                  <a:cxn ang="0">
                    <a:pos x="420" y="6"/>
                  </a:cxn>
                  <a:cxn ang="0">
                    <a:pos x="420" y="6"/>
                  </a:cxn>
                  <a:cxn ang="0">
                    <a:pos x="426" y="11"/>
                  </a:cxn>
                </a:cxnLst>
                <a:rect l="0" t="0" r="r" b="b"/>
                <a:pathLst>
                  <a:path w="1038" h="255">
                    <a:moveTo>
                      <a:pt x="426" y="11"/>
                    </a:moveTo>
                    <a:lnTo>
                      <a:pt x="431" y="51"/>
                    </a:lnTo>
                    <a:lnTo>
                      <a:pt x="477" y="108"/>
                    </a:lnTo>
                    <a:lnTo>
                      <a:pt x="516" y="147"/>
                    </a:lnTo>
                    <a:lnTo>
                      <a:pt x="545" y="159"/>
                    </a:lnTo>
                    <a:lnTo>
                      <a:pt x="624" y="181"/>
                    </a:lnTo>
                    <a:lnTo>
                      <a:pt x="624" y="181"/>
                    </a:lnTo>
                    <a:lnTo>
                      <a:pt x="624" y="181"/>
                    </a:lnTo>
                    <a:lnTo>
                      <a:pt x="624" y="181"/>
                    </a:lnTo>
                    <a:lnTo>
                      <a:pt x="641" y="198"/>
                    </a:lnTo>
                    <a:lnTo>
                      <a:pt x="681" y="221"/>
                    </a:lnTo>
                    <a:lnTo>
                      <a:pt x="726" y="221"/>
                    </a:lnTo>
                    <a:lnTo>
                      <a:pt x="777" y="227"/>
                    </a:lnTo>
                    <a:lnTo>
                      <a:pt x="777" y="227"/>
                    </a:lnTo>
                    <a:lnTo>
                      <a:pt x="840" y="232"/>
                    </a:lnTo>
                    <a:lnTo>
                      <a:pt x="885" y="227"/>
                    </a:lnTo>
                    <a:lnTo>
                      <a:pt x="931" y="210"/>
                    </a:lnTo>
                    <a:lnTo>
                      <a:pt x="931" y="210"/>
                    </a:lnTo>
                    <a:lnTo>
                      <a:pt x="931" y="210"/>
                    </a:lnTo>
                    <a:lnTo>
                      <a:pt x="959" y="210"/>
                    </a:lnTo>
                    <a:lnTo>
                      <a:pt x="993" y="204"/>
                    </a:lnTo>
                    <a:lnTo>
                      <a:pt x="999" y="204"/>
                    </a:lnTo>
                    <a:lnTo>
                      <a:pt x="999" y="204"/>
                    </a:lnTo>
                    <a:lnTo>
                      <a:pt x="999" y="204"/>
                    </a:lnTo>
                    <a:lnTo>
                      <a:pt x="999" y="210"/>
                    </a:lnTo>
                    <a:lnTo>
                      <a:pt x="999" y="210"/>
                    </a:lnTo>
                    <a:lnTo>
                      <a:pt x="999" y="210"/>
                    </a:lnTo>
                    <a:lnTo>
                      <a:pt x="999" y="210"/>
                    </a:lnTo>
                    <a:lnTo>
                      <a:pt x="1004" y="210"/>
                    </a:lnTo>
                    <a:lnTo>
                      <a:pt x="1033" y="238"/>
                    </a:lnTo>
                    <a:lnTo>
                      <a:pt x="1033" y="238"/>
                    </a:lnTo>
                    <a:lnTo>
                      <a:pt x="1033" y="238"/>
                    </a:lnTo>
                    <a:lnTo>
                      <a:pt x="1033" y="238"/>
                    </a:lnTo>
                    <a:lnTo>
                      <a:pt x="1033" y="244"/>
                    </a:lnTo>
                    <a:lnTo>
                      <a:pt x="1038" y="244"/>
                    </a:lnTo>
                    <a:lnTo>
                      <a:pt x="1038" y="244"/>
                    </a:lnTo>
                    <a:lnTo>
                      <a:pt x="1038" y="244"/>
                    </a:lnTo>
                    <a:lnTo>
                      <a:pt x="1038" y="244"/>
                    </a:lnTo>
                    <a:lnTo>
                      <a:pt x="1038" y="244"/>
                    </a:lnTo>
                    <a:lnTo>
                      <a:pt x="1038" y="249"/>
                    </a:lnTo>
                    <a:lnTo>
                      <a:pt x="1033" y="249"/>
                    </a:lnTo>
                    <a:lnTo>
                      <a:pt x="1033" y="249"/>
                    </a:lnTo>
                    <a:lnTo>
                      <a:pt x="1033" y="249"/>
                    </a:lnTo>
                    <a:lnTo>
                      <a:pt x="1033" y="249"/>
                    </a:lnTo>
                    <a:lnTo>
                      <a:pt x="1033" y="249"/>
                    </a:lnTo>
                    <a:lnTo>
                      <a:pt x="1033" y="255"/>
                    </a:lnTo>
                    <a:lnTo>
                      <a:pt x="1027" y="255"/>
                    </a:lnTo>
                    <a:lnTo>
                      <a:pt x="1027" y="255"/>
                    </a:lnTo>
                    <a:lnTo>
                      <a:pt x="1027" y="255"/>
                    </a:lnTo>
                    <a:lnTo>
                      <a:pt x="1027" y="255"/>
                    </a:lnTo>
                    <a:lnTo>
                      <a:pt x="1027" y="255"/>
                    </a:lnTo>
                    <a:lnTo>
                      <a:pt x="1021" y="249"/>
                    </a:lnTo>
                    <a:lnTo>
                      <a:pt x="1021" y="249"/>
                    </a:lnTo>
                    <a:lnTo>
                      <a:pt x="1021" y="249"/>
                    </a:lnTo>
                    <a:lnTo>
                      <a:pt x="993" y="227"/>
                    </a:lnTo>
                    <a:lnTo>
                      <a:pt x="959" y="232"/>
                    </a:lnTo>
                    <a:lnTo>
                      <a:pt x="959" y="232"/>
                    </a:lnTo>
                    <a:lnTo>
                      <a:pt x="959" y="232"/>
                    </a:lnTo>
                    <a:lnTo>
                      <a:pt x="931" y="227"/>
                    </a:lnTo>
                    <a:lnTo>
                      <a:pt x="885" y="244"/>
                    </a:lnTo>
                    <a:lnTo>
                      <a:pt x="885" y="244"/>
                    </a:lnTo>
                    <a:lnTo>
                      <a:pt x="846" y="249"/>
                    </a:lnTo>
                    <a:lnTo>
                      <a:pt x="846" y="249"/>
                    </a:lnTo>
                    <a:lnTo>
                      <a:pt x="840" y="249"/>
                    </a:lnTo>
                    <a:lnTo>
                      <a:pt x="840" y="249"/>
                    </a:lnTo>
                    <a:lnTo>
                      <a:pt x="777" y="244"/>
                    </a:lnTo>
                    <a:lnTo>
                      <a:pt x="726" y="238"/>
                    </a:lnTo>
                    <a:lnTo>
                      <a:pt x="681" y="238"/>
                    </a:lnTo>
                    <a:lnTo>
                      <a:pt x="675" y="238"/>
                    </a:lnTo>
                    <a:lnTo>
                      <a:pt x="675" y="238"/>
                    </a:lnTo>
                    <a:lnTo>
                      <a:pt x="675" y="238"/>
                    </a:lnTo>
                    <a:lnTo>
                      <a:pt x="675" y="238"/>
                    </a:lnTo>
                    <a:lnTo>
                      <a:pt x="675" y="238"/>
                    </a:lnTo>
                    <a:lnTo>
                      <a:pt x="636" y="210"/>
                    </a:lnTo>
                    <a:lnTo>
                      <a:pt x="636" y="210"/>
                    </a:lnTo>
                    <a:lnTo>
                      <a:pt x="630" y="210"/>
                    </a:lnTo>
                    <a:lnTo>
                      <a:pt x="619" y="198"/>
                    </a:lnTo>
                    <a:lnTo>
                      <a:pt x="539" y="176"/>
                    </a:lnTo>
                    <a:lnTo>
                      <a:pt x="505" y="164"/>
                    </a:lnTo>
                    <a:lnTo>
                      <a:pt x="505" y="164"/>
                    </a:lnTo>
                    <a:lnTo>
                      <a:pt x="505" y="164"/>
                    </a:lnTo>
                    <a:lnTo>
                      <a:pt x="505" y="164"/>
                    </a:lnTo>
                    <a:lnTo>
                      <a:pt x="505" y="159"/>
                    </a:lnTo>
                    <a:lnTo>
                      <a:pt x="505" y="159"/>
                    </a:lnTo>
                    <a:lnTo>
                      <a:pt x="465" y="119"/>
                    </a:lnTo>
                    <a:lnTo>
                      <a:pt x="420" y="62"/>
                    </a:lnTo>
                    <a:lnTo>
                      <a:pt x="420" y="62"/>
                    </a:lnTo>
                    <a:lnTo>
                      <a:pt x="420" y="62"/>
                    </a:lnTo>
                    <a:lnTo>
                      <a:pt x="420" y="57"/>
                    </a:lnTo>
                    <a:lnTo>
                      <a:pt x="414" y="57"/>
                    </a:lnTo>
                    <a:lnTo>
                      <a:pt x="414" y="57"/>
                    </a:lnTo>
                    <a:lnTo>
                      <a:pt x="409" y="23"/>
                    </a:lnTo>
                    <a:lnTo>
                      <a:pt x="375" y="40"/>
                    </a:lnTo>
                    <a:lnTo>
                      <a:pt x="375" y="40"/>
                    </a:lnTo>
                    <a:lnTo>
                      <a:pt x="375" y="40"/>
                    </a:lnTo>
                    <a:lnTo>
                      <a:pt x="375" y="40"/>
                    </a:lnTo>
                    <a:lnTo>
                      <a:pt x="324" y="51"/>
                    </a:lnTo>
                    <a:lnTo>
                      <a:pt x="324" y="51"/>
                    </a:lnTo>
                    <a:lnTo>
                      <a:pt x="261" y="57"/>
                    </a:lnTo>
                    <a:lnTo>
                      <a:pt x="261" y="57"/>
                    </a:lnTo>
                    <a:lnTo>
                      <a:pt x="255" y="57"/>
                    </a:lnTo>
                    <a:lnTo>
                      <a:pt x="210" y="51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48" y="62"/>
                    </a:lnTo>
                    <a:lnTo>
                      <a:pt x="148" y="62"/>
                    </a:lnTo>
                    <a:lnTo>
                      <a:pt x="148" y="62"/>
                    </a:lnTo>
                    <a:lnTo>
                      <a:pt x="148" y="62"/>
                    </a:lnTo>
                    <a:lnTo>
                      <a:pt x="148" y="57"/>
                    </a:lnTo>
                    <a:lnTo>
                      <a:pt x="148" y="57"/>
                    </a:lnTo>
                    <a:lnTo>
                      <a:pt x="148" y="57"/>
                    </a:lnTo>
                    <a:lnTo>
                      <a:pt x="142" y="57"/>
                    </a:lnTo>
                    <a:lnTo>
                      <a:pt x="136" y="28"/>
                    </a:lnTo>
                    <a:lnTo>
                      <a:pt x="85" y="23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9" y="40"/>
                    </a:lnTo>
                    <a:lnTo>
                      <a:pt x="34" y="40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142" y="11"/>
                    </a:lnTo>
                    <a:lnTo>
                      <a:pt x="142" y="11"/>
                    </a:lnTo>
                    <a:lnTo>
                      <a:pt x="148" y="11"/>
                    </a:lnTo>
                    <a:lnTo>
                      <a:pt x="148" y="11"/>
                    </a:lnTo>
                    <a:lnTo>
                      <a:pt x="148" y="11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65" y="45"/>
                    </a:lnTo>
                    <a:lnTo>
                      <a:pt x="210" y="34"/>
                    </a:lnTo>
                    <a:lnTo>
                      <a:pt x="210" y="34"/>
                    </a:lnTo>
                    <a:lnTo>
                      <a:pt x="210" y="34"/>
                    </a:lnTo>
                    <a:lnTo>
                      <a:pt x="261" y="40"/>
                    </a:lnTo>
                    <a:lnTo>
                      <a:pt x="324" y="34"/>
                    </a:lnTo>
                    <a:lnTo>
                      <a:pt x="369" y="23"/>
                    </a:lnTo>
                    <a:lnTo>
                      <a:pt x="409" y="6"/>
                    </a:lnTo>
                    <a:lnTo>
                      <a:pt x="409" y="6"/>
                    </a:lnTo>
                    <a:lnTo>
                      <a:pt x="409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6" y="6"/>
                    </a:lnTo>
                    <a:lnTo>
                      <a:pt x="426" y="11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39" name="Freeform 111"/>
              <p:cNvSpPr>
                <a:spLocks/>
              </p:cNvSpPr>
              <p:nvPr/>
            </p:nvSpPr>
            <p:spPr bwMode="auto">
              <a:xfrm>
                <a:off x="1088" y="3811"/>
                <a:ext cx="437" cy="102"/>
              </a:xfrm>
              <a:custGeom>
                <a:avLst/>
                <a:gdLst/>
                <a:ahLst/>
                <a:cxnLst>
                  <a:cxn ang="0">
                    <a:pos x="142" y="34"/>
                  </a:cxn>
                  <a:cxn ang="0">
                    <a:pos x="199" y="17"/>
                  </a:cxn>
                  <a:cxn ang="0">
                    <a:pos x="204" y="11"/>
                  </a:cxn>
                  <a:cxn ang="0">
                    <a:pos x="204" y="11"/>
                  </a:cxn>
                  <a:cxn ang="0">
                    <a:pos x="295" y="17"/>
                  </a:cxn>
                  <a:cxn ang="0">
                    <a:pos x="301" y="17"/>
                  </a:cxn>
                  <a:cxn ang="0">
                    <a:pos x="306" y="17"/>
                  </a:cxn>
                  <a:cxn ang="0">
                    <a:pos x="352" y="57"/>
                  </a:cxn>
                  <a:cxn ang="0">
                    <a:pos x="420" y="51"/>
                  </a:cxn>
                  <a:cxn ang="0">
                    <a:pos x="425" y="45"/>
                  </a:cxn>
                  <a:cxn ang="0">
                    <a:pos x="431" y="45"/>
                  </a:cxn>
                  <a:cxn ang="0">
                    <a:pos x="431" y="51"/>
                  </a:cxn>
                  <a:cxn ang="0">
                    <a:pos x="431" y="51"/>
                  </a:cxn>
                  <a:cxn ang="0">
                    <a:pos x="437" y="51"/>
                  </a:cxn>
                  <a:cxn ang="0">
                    <a:pos x="437" y="57"/>
                  </a:cxn>
                  <a:cxn ang="0">
                    <a:pos x="437" y="62"/>
                  </a:cxn>
                  <a:cxn ang="0">
                    <a:pos x="431" y="62"/>
                  </a:cxn>
                  <a:cxn ang="0">
                    <a:pos x="431" y="62"/>
                  </a:cxn>
                  <a:cxn ang="0">
                    <a:pos x="425" y="68"/>
                  </a:cxn>
                  <a:cxn ang="0">
                    <a:pos x="374" y="102"/>
                  </a:cxn>
                  <a:cxn ang="0">
                    <a:pos x="369" y="102"/>
                  </a:cxn>
                  <a:cxn ang="0">
                    <a:pos x="369" y="102"/>
                  </a:cxn>
                  <a:cxn ang="0">
                    <a:pos x="340" y="68"/>
                  </a:cxn>
                  <a:cxn ang="0">
                    <a:pos x="255" y="51"/>
                  </a:cxn>
                  <a:cxn ang="0">
                    <a:pos x="250" y="51"/>
                  </a:cxn>
                  <a:cxn ang="0">
                    <a:pos x="187" y="45"/>
                  </a:cxn>
                  <a:cxn ang="0">
                    <a:pos x="187" y="45"/>
                  </a:cxn>
                  <a:cxn ang="0">
                    <a:pos x="142" y="51"/>
                  </a:cxn>
                  <a:cxn ang="0">
                    <a:pos x="91" y="51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0" y="40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40" y="0"/>
                  </a:cxn>
                </a:cxnLst>
                <a:rect l="0" t="0" r="r" b="b"/>
                <a:pathLst>
                  <a:path w="437" h="102">
                    <a:moveTo>
                      <a:pt x="40" y="0"/>
                    </a:moveTo>
                    <a:lnTo>
                      <a:pt x="96" y="34"/>
                    </a:lnTo>
                    <a:lnTo>
                      <a:pt x="142" y="34"/>
                    </a:lnTo>
                    <a:lnTo>
                      <a:pt x="182" y="28"/>
                    </a:lnTo>
                    <a:lnTo>
                      <a:pt x="199" y="17"/>
                    </a:lnTo>
                    <a:lnTo>
                      <a:pt x="199" y="17"/>
                    </a:lnTo>
                    <a:lnTo>
                      <a:pt x="199" y="17"/>
                    </a:lnTo>
                    <a:lnTo>
                      <a:pt x="199" y="17"/>
                    </a:lnTo>
                    <a:lnTo>
                      <a:pt x="204" y="11"/>
                    </a:lnTo>
                    <a:lnTo>
                      <a:pt x="204" y="11"/>
                    </a:lnTo>
                    <a:lnTo>
                      <a:pt x="204" y="11"/>
                    </a:lnTo>
                    <a:lnTo>
                      <a:pt x="204" y="11"/>
                    </a:lnTo>
                    <a:lnTo>
                      <a:pt x="204" y="17"/>
                    </a:lnTo>
                    <a:lnTo>
                      <a:pt x="255" y="34"/>
                    </a:lnTo>
                    <a:lnTo>
                      <a:pt x="295" y="17"/>
                    </a:lnTo>
                    <a:lnTo>
                      <a:pt x="301" y="17"/>
                    </a:lnTo>
                    <a:lnTo>
                      <a:pt x="301" y="17"/>
                    </a:lnTo>
                    <a:lnTo>
                      <a:pt x="301" y="17"/>
                    </a:lnTo>
                    <a:lnTo>
                      <a:pt x="301" y="17"/>
                    </a:lnTo>
                    <a:lnTo>
                      <a:pt x="301" y="17"/>
                    </a:lnTo>
                    <a:lnTo>
                      <a:pt x="306" y="17"/>
                    </a:lnTo>
                    <a:lnTo>
                      <a:pt x="306" y="17"/>
                    </a:lnTo>
                    <a:lnTo>
                      <a:pt x="306" y="17"/>
                    </a:lnTo>
                    <a:lnTo>
                      <a:pt x="352" y="57"/>
                    </a:lnTo>
                    <a:lnTo>
                      <a:pt x="352" y="57"/>
                    </a:lnTo>
                    <a:lnTo>
                      <a:pt x="374" y="79"/>
                    </a:lnTo>
                    <a:lnTo>
                      <a:pt x="420" y="51"/>
                    </a:lnTo>
                    <a:lnTo>
                      <a:pt x="425" y="51"/>
                    </a:lnTo>
                    <a:lnTo>
                      <a:pt x="425" y="45"/>
                    </a:lnTo>
                    <a:lnTo>
                      <a:pt x="425" y="45"/>
                    </a:lnTo>
                    <a:lnTo>
                      <a:pt x="425" y="45"/>
                    </a:lnTo>
                    <a:lnTo>
                      <a:pt x="425" y="45"/>
                    </a:lnTo>
                    <a:lnTo>
                      <a:pt x="431" y="45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7" y="51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62"/>
                    </a:lnTo>
                    <a:lnTo>
                      <a:pt x="437" y="62"/>
                    </a:lnTo>
                    <a:lnTo>
                      <a:pt x="431" y="62"/>
                    </a:lnTo>
                    <a:lnTo>
                      <a:pt x="431" y="62"/>
                    </a:lnTo>
                    <a:lnTo>
                      <a:pt x="431" y="62"/>
                    </a:lnTo>
                    <a:lnTo>
                      <a:pt x="431" y="62"/>
                    </a:lnTo>
                    <a:lnTo>
                      <a:pt x="431" y="62"/>
                    </a:lnTo>
                    <a:lnTo>
                      <a:pt x="431" y="68"/>
                    </a:lnTo>
                    <a:lnTo>
                      <a:pt x="431" y="68"/>
                    </a:lnTo>
                    <a:lnTo>
                      <a:pt x="425" y="68"/>
                    </a:lnTo>
                    <a:lnTo>
                      <a:pt x="425" y="68"/>
                    </a:lnTo>
                    <a:lnTo>
                      <a:pt x="374" y="102"/>
                    </a:lnTo>
                    <a:lnTo>
                      <a:pt x="374" y="102"/>
                    </a:lnTo>
                    <a:lnTo>
                      <a:pt x="374" y="102"/>
                    </a:lnTo>
                    <a:lnTo>
                      <a:pt x="374" y="102"/>
                    </a:lnTo>
                    <a:lnTo>
                      <a:pt x="369" y="102"/>
                    </a:lnTo>
                    <a:lnTo>
                      <a:pt x="369" y="102"/>
                    </a:lnTo>
                    <a:lnTo>
                      <a:pt x="369" y="102"/>
                    </a:lnTo>
                    <a:lnTo>
                      <a:pt x="369" y="102"/>
                    </a:lnTo>
                    <a:lnTo>
                      <a:pt x="369" y="102"/>
                    </a:lnTo>
                    <a:lnTo>
                      <a:pt x="363" y="96"/>
                    </a:lnTo>
                    <a:lnTo>
                      <a:pt x="340" y="68"/>
                    </a:lnTo>
                    <a:lnTo>
                      <a:pt x="301" y="34"/>
                    </a:lnTo>
                    <a:lnTo>
                      <a:pt x="255" y="51"/>
                    </a:lnTo>
                    <a:lnTo>
                      <a:pt x="255" y="51"/>
                    </a:lnTo>
                    <a:lnTo>
                      <a:pt x="255" y="51"/>
                    </a:lnTo>
                    <a:lnTo>
                      <a:pt x="250" y="51"/>
                    </a:lnTo>
                    <a:lnTo>
                      <a:pt x="250" y="51"/>
                    </a:lnTo>
                    <a:lnTo>
                      <a:pt x="204" y="34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42" y="51"/>
                    </a:lnTo>
                    <a:lnTo>
                      <a:pt x="142" y="51"/>
                    </a:lnTo>
                    <a:lnTo>
                      <a:pt x="91" y="51"/>
                    </a:lnTo>
                    <a:lnTo>
                      <a:pt x="91" y="51"/>
                    </a:lnTo>
                    <a:lnTo>
                      <a:pt x="91" y="51"/>
                    </a:lnTo>
                    <a:lnTo>
                      <a:pt x="85" y="51"/>
                    </a:lnTo>
                    <a:lnTo>
                      <a:pt x="34" y="17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40" name="Freeform 112"/>
              <p:cNvSpPr>
                <a:spLocks noEditPoints="1"/>
              </p:cNvSpPr>
              <p:nvPr/>
            </p:nvSpPr>
            <p:spPr bwMode="auto">
              <a:xfrm>
                <a:off x="838" y="2592"/>
                <a:ext cx="1646" cy="1327"/>
              </a:xfrm>
              <a:custGeom>
                <a:avLst/>
                <a:gdLst/>
                <a:ahLst/>
                <a:cxnLst>
                  <a:cxn ang="0">
                    <a:pos x="1379" y="215"/>
                  </a:cxn>
                  <a:cxn ang="0">
                    <a:pos x="1600" y="209"/>
                  </a:cxn>
                  <a:cxn ang="0">
                    <a:pos x="1339" y="244"/>
                  </a:cxn>
                  <a:cxn ang="0">
                    <a:pos x="1180" y="391"/>
                  </a:cxn>
                  <a:cxn ang="0">
                    <a:pos x="1271" y="227"/>
                  </a:cxn>
                  <a:cxn ang="0">
                    <a:pos x="1634" y="442"/>
                  </a:cxn>
                  <a:cxn ang="0">
                    <a:pos x="1498" y="504"/>
                  </a:cxn>
                  <a:cxn ang="0">
                    <a:pos x="1175" y="453"/>
                  </a:cxn>
                  <a:cxn ang="0">
                    <a:pos x="1396" y="703"/>
                  </a:cxn>
                  <a:cxn ang="0">
                    <a:pos x="1175" y="527"/>
                  </a:cxn>
                  <a:cxn ang="0">
                    <a:pos x="908" y="510"/>
                  </a:cxn>
                  <a:cxn ang="0">
                    <a:pos x="119" y="391"/>
                  </a:cxn>
                  <a:cxn ang="0">
                    <a:pos x="85" y="329"/>
                  </a:cxn>
                  <a:cxn ang="0">
                    <a:pos x="698" y="209"/>
                  </a:cxn>
                  <a:cxn ang="0">
                    <a:pos x="1169" y="147"/>
                  </a:cxn>
                  <a:cxn ang="0">
                    <a:pos x="1561" y="5"/>
                  </a:cxn>
                  <a:cxn ang="0">
                    <a:pos x="1288" y="113"/>
                  </a:cxn>
                  <a:cxn ang="0">
                    <a:pos x="806" y="232"/>
                  </a:cxn>
                  <a:cxn ang="0">
                    <a:pos x="80" y="351"/>
                  </a:cxn>
                  <a:cxn ang="0">
                    <a:pos x="948" y="419"/>
                  </a:cxn>
                  <a:cxn ang="0">
                    <a:pos x="1237" y="572"/>
                  </a:cxn>
                  <a:cxn ang="0">
                    <a:pos x="1305" y="584"/>
                  </a:cxn>
                  <a:cxn ang="0">
                    <a:pos x="1555" y="499"/>
                  </a:cxn>
                  <a:cxn ang="0">
                    <a:pos x="1385" y="465"/>
                  </a:cxn>
                  <a:cxn ang="0">
                    <a:pos x="999" y="482"/>
                  </a:cxn>
                  <a:cxn ang="0">
                    <a:pos x="1527" y="249"/>
                  </a:cxn>
                  <a:cxn ang="0">
                    <a:pos x="1294" y="130"/>
                  </a:cxn>
                  <a:cxn ang="0">
                    <a:pos x="426" y="487"/>
                  </a:cxn>
                  <a:cxn ang="0">
                    <a:pos x="188" y="550"/>
                  </a:cxn>
                  <a:cxn ang="0">
                    <a:pos x="205" y="601"/>
                  </a:cxn>
                  <a:cxn ang="0">
                    <a:pos x="12" y="510"/>
                  </a:cxn>
                  <a:cxn ang="0">
                    <a:pos x="97" y="453"/>
                  </a:cxn>
                  <a:cxn ang="0">
                    <a:pos x="6" y="487"/>
                  </a:cxn>
                  <a:cxn ang="0">
                    <a:pos x="210" y="595"/>
                  </a:cxn>
                  <a:cxn ang="0">
                    <a:pos x="415" y="487"/>
                  </a:cxn>
                  <a:cxn ang="0">
                    <a:pos x="1158" y="657"/>
                  </a:cxn>
                  <a:cxn ang="0">
                    <a:pos x="1311" y="771"/>
                  </a:cxn>
                  <a:cxn ang="0">
                    <a:pos x="1129" y="680"/>
                  </a:cxn>
                  <a:cxn ang="0">
                    <a:pos x="1078" y="623"/>
                  </a:cxn>
                  <a:cxn ang="0">
                    <a:pos x="1078" y="646"/>
                  </a:cxn>
                  <a:cxn ang="0">
                    <a:pos x="1305" y="754"/>
                  </a:cxn>
                  <a:cxn ang="0">
                    <a:pos x="1254" y="1049"/>
                  </a:cxn>
                  <a:cxn ang="0">
                    <a:pos x="1158" y="992"/>
                  </a:cxn>
                  <a:cxn ang="0">
                    <a:pos x="1118" y="839"/>
                  </a:cxn>
                  <a:cxn ang="0">
                    <a:pos x="1112" y="845"/>
                  </a:cxn>
                  <a:cxn ang="0">
                    <a:pos x="585" y="907"/>
                  </a:cxn>
                  <a:cxn ang="0">
                    <a:pos x="1186" y="1094"/>
                  </a:cxn>
                  <a:cxn ang="0">
                    <a:pos x="1027" y="1105"/>
                  </a:cxn>
                  <a:cxn ang="0">
                    <a:pos x="466" y="913"/>
                  </a:cxn>
                  <a:cxn ang="0">
                    <a:pos x="148" y="947"/>
                  </a:cxn>
                  <a:cxn ang="0">
                    <a:pos x="284" y="862"/>
                  </a:cxn>
                  <a:cxn ang="0">
                    <a:pos x="568" y="856"/>
                  </a:cxn>
                  <a:cxn ang="0">
                    <a:pos x="222" y="862"/>
                  </a:cxn>
                  <a:cxn ang="0">
                    <a:pos x="352" y="907"/>
                  </a:cxn>
                  <a:cxn ang="0">
                    <a:pos x="1101" y="1088"/>
                  </a:cxn>
                  <a:cxn ang="0">
                    <a:pos x="868" y="1077"/>
                  </a:cxn>
                  <a:cxn ang="0">
                    <a:pos x="556" y="1230"/>
                  </a:cxn>
                  <a:cxn ang="0">
                    <a:pos x="693" y="1281"/>
                  </a:cxn>
                  <a:cxn ang="0">
                    <a:pos x="505" y="1276"/>
                  </a:cxn>
                  <a:cxn ang="0">
                    <a:pos x="250" y="1264"/>
                  </a:cxn>
                  <a:cxn ang="0">
                    <a:pos x="290" y="1213"/>
                  </a:cxn>
                  <a:cxn ang="0">
                    <a:pos x="261" y="1259"/>
                  </a:cxn>
                  <a:cxn ang="0">
                    <a:pos x="687" y="1276"/>
                  </a:cxn>
                </a:cxnLst>
                <a:rect l="0" t="0" r="r" b="b"/>
                <a:pathLst>
                  <a:path w="1646" h="1327">
                    <a:moveTo>
                      <a:pt x="1566" y="11"/>
                    </a:moveTo>
                    <a:lnTo>
                      <a:pt x="1566" y="11"/>
                    </a:lnTo>
                    <a:lnTo>
                      <a:pt x="1566" y="11"/>
                    </a:lnTo>
                    <a:lnTo>
                      <a:pt x="1566" y="17"/>
                    </a:lnTo>
                    <a:lnTo>
                      <a:pt x="1566" y="17"/>
                    </a:lnTo>
                    <a:lnTo>
                      <a:pt x="1566" y="17"/>
                    </a:lnTo>
                    <a:lnTo>
                      <a:pt x="1566" y="17"/>
                    </a:lnTo>
                    <a:lnTo>
                      <a:pt x="1566" y="17"/>
                    </a:lnTo>
                    <a:lnTo>
                      <a:pt x="1566" y="22"/>
                    </a:lnTo>
                    <a:lnTo>
                      <a:pt x="1566" y="22"/>
                    </a:lnTo>
                    <a:lnTo>
                      <a:pt x="1566" y="22"/>
                    </a:lnTo>
                    <a:lnTo>
                      <a:pt x="1566" y="22"/>
                    </a:lnTo>
                    <a:lnTo>
                      <a:pt x="1566" y="22"/>
                    </a:lnTo>
                    <a:lnTo>
                      <a:pt x="1566" y="28"/>
                    </a:lnTo>
                    <a:lnTo>
                      <a:pt x="1566" y="28"/>
                    </a:lnTo>
                    <a:lnTo>
                      <a:pt x="1566" y="28"/>
                    </a:lnTo>
                    <a:lnTo>
                      <a:pt x="1566" y="28"/>
                    </a:lnTo>
                    <a:lnTo>
                      <a:pt x="1561" y="28"/>
                    </a:lnTo>
                    <a:lnTo>
                      <a:pt x="1561" y="28"/>
                    </a:lnTo>
                    <a:lnTo>
                      <a:pt x="1561" y="28"/>
                    </a:lnTo>
                    <a:lnTo>
                      <a:pt x="1561" y="34"/>
                    </a:lnTo>
                    <a:lnTo>
                      <a:pt x="1561" y="34"/>
                    </a:lnTo>
                    <a:lnTo>
                      <a:pt x="1561" y="34"/>
                    </a:lnTo>
                    <a:lnTo>
                      <a:pt x="1561" y="34"/>
                    </a:lnTo>
                    <a:lnTo>
                      <a:pt x="1555" y="34"/>
                    </a:lnTo>
                    <a:lnTo>
                      <a:pt x="1555" y="34"/>
                    </a:lnTo>
                    <a:lnTo>
                      <a:pt x="1555" y="34"/>
                    </a:lnTo>
                    <a:lnTo>
                      <a:pt x="1555" y="34"/>
                    </a:lnTo>
                    <a:lnTo>
                      <a:pt x="1555" y="39"/>
                    </a:lnTo>
                    <a:lnTo>
                      <a:pt x="1549" y="39"/>
                    </a:lnTo>
                    <a:lnTo>
                      <a:pt x="1549" y="39"/>
                    </a:lnTo>
                    <a:lnTo>
                      <a:pt x="1464" y="39"/>
                    </a:lnTo>
                    <a:lnTo>
                      <a:pt x="1356" y="90"/>
                    </a:lnTo>
                    <a:lnTo>
                      <a:pt x="1305" y="130"/>
                    </a:lnTo>
                    <a:lnTo>
                      <a:pt x="1305" y="136"/>
                    </a:lnTo>
                    <a:lnTo>
                      <a:pt x="1328" y="170"/>
                    </a:lnTo>
                    <a:lnTo>
                      <a:pt x="1356" y="215"/>
                    </a:lnTo>
                    <a:lnTo>
                      <a:pt x="1373" y="215"/>
                    </a:lnTo>
                    <a:lnTo>
                      <a:pt x="1373" y="215"/>
                    </a:lnTo>
                    <a:lnTo>
                      <a:pt x="1373" y="215"/>
                    </a:lnTo>
                    <a:lnTo>
                      <a:pt x="1373" y="215"/>
                    </a:lnTo>
                    <a:lnTo>
                      <a:pt x="1373" y="215"/>
                    </a:lnTo>
                    <a:lnTo>
                      <a:pt x="1379" y="215"/>
                    </a:lnTo>
                    <a:lnTo>
                      <a:pt x="1379" y="215"/>
                    </a:lnTo>
                    <a:lnTo>
                      <a:pt x="1379" y="215"/>
                    </a:lnTo>
                    <a:lnTo>
                      <a:pt x="1379" y="215"/>
                    </a:lnTo>
                    <a:lnTo>
                      <a:pt x="1379" y="215"/>
                    </a:lnTo>
                    <a:lnTo>
                      <a:pt x="1413" y="227"/>
                    </a:lnTo>
                    <a:lnTo>
                      <a:pt x="1447" y="244"/>
                    </a:lnTo>
                    <a:lnTo>
                      <a:pt x="1492" y="238"/>
                    </a:lnTo>
                    <a:lnTo>
                      <a:pt x="1515" y="227"/>
                    </a:lnTo>
                    <a:lnTo>
                      <a:pt x="1572" y="187"/>
                    </a:lnTo>
                    <a:lnTo>
                      <a:pt x="1578" y="187"/>
                    </a:lnTo>
                    <a:lnTo>
                      <a:pt x="1578" y="181"/>
                    </a:lnTo>
                    <a:lnTo>
                      <a:pt x="1578" y="181"/>
                    </a:lnTo>
                    <a:lnTo>
                      <a:pt x="1578" y="181"/>
                    </a:lnTo>
                    <a:lnTo>
                      <a:pt x="1578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9" y="181"/>
                    </a:lnTo>
                    <a:lnTo>
                      <a:pt x="1589" y="181"/>
                    </a:lnTo>
                    <a:lnTo>
                      <a:pt x="1589" y="181"/>
                    </a:lnTo>
                    <a:lnTo>
                      <a:pt x="1589" y="181"/>
                    </a:lnTo>
                    <a:lnTo>
                      <a:pt x="1589" y="181"/>
                    </a:lnTo>
                    <a:lnTo>
                      <a:pt x="1595" y="187"/>
                    </a:lnTo>
                    <a:lnTo>
                      <a:pt x="1595" y="187"/>
                    </a:lnTo>
                    <a:lnTo>
                      <a:pt x="1595" y="187"/>
                    </a:lnTo>
                    <a:lnTo>
                      <a:pt x="1595" y="187"/>
                    </a:lnTo>
                    <a:lnTo>
                      <a:pt x="1595" y="187"/>
                    </a:lnTo>
                    <a:lnTo>
                      <a:pt x="1600" y="187"/>
                    </a:lnTo>
                    <a:lnTo>
                      <a:pt x="1600" y="192"/>
                    </a:lnTo>
                    <a:lnTo>
                      <a:pt x="1600" y="192"/>
                    </a:lnTo>
                    <a:lnTo>
                      <a:pt x="1600" y="192"/>
                    </a:lnTo>
                    <a:lnTo>
                      <a:pt x="1600" y="192"/>
                    </a:lnTo>
                    <a:lnTo>
                      <a:pt x="1600" y="192"/>
                    </a:lnTo>
                    <a:lnTo>
                      <a:pt x="1600" y="198"/>
                    </a:lnTo>
                    <a:lnTo>
                      <a:pt x="1600" y="198"/>
                    </a:lnTo>
                    <a:lnTo>
                      <a:pt x="1600" y="198"/>
                    </a:lnTo>
                    <a:lnTo>
                      <a:pt x="1600" y="198"/>
                    </a:lnTo>
                    <a:lnTo>
                      <a:pt x="1600" y="198"/>
                    </a:lnTo>
                    <a:lnTo>
                      <a:pt x="1600" y="204"/>
                    </a:lnTo>
                    <a:lnTo>
                      <a:pt x="1600" y="204"/>
                    </a:lnTo>
                    <a:lnTo>
                      <a:pt x="1600" y="204"/>
                    </a:lnTo>
                    <a:lnTo>
                      <a:pt x="1600" y="204"/>
                    </a:lnTo>
                    <a:lnTo>
                      <a:pt x="1600" y="204"/>
                    </a:lnTo>
                    <a:lnTo>
                      <a:pt x="1600" y="209"/>
                    </a:lnTo>
                    <a:lnTo>
                      <a:pt x="1600" y="209"/>
                    </a:lnTo>
                    <a:lnTo>
                      <a:pt x="1600" y="209"/>
                    </a:lnTo>
                    <a:lnTo>
                      <a:pt x="1595" y="209"/>
                    </a:lnTo>
                    <a:lnTo>
                      <a:pt x="1595" y="209"/>
                    </a:lnTo>
                    <a:lnTo>
                      <a:pt x="1595" y="209"/>
                    </a:lnTo>
                    <a:lnTo>
                      <a:pt x="1595" y="209"/>
                    </a:lnTo>
                    <a:lnTo>
                      <a:pt x="1595" y="215"/>
                    </a:lnTo>
                    <a:lnTo>
                      <a:pt x="1532" y="255"/>
                    </a:lnTo>
                    <a:lnTo>
                      <a:pt x="1532" y="261"/>
                    </a:lnTo>
                    <a:lnTo>
                      <a:pt x="1532" y="261"/>
                    </a:lnTo>
                    <a:lnTo>
                      <a:pt x="1527" y="261"/>
                    </a:lnTo>
                    <a:lnTo>
                      <a:pt x="1527" y="261"/>
                    </a:lnTo>
                    <a:lnTo>
                      <a:pt x="1504" y="266"/>
                    </a:lnTo>
                    <a:lnTo>
                      <a:pt x="1504" y="266"/>
                    </a:lnTo>
                    <a:lnTo>
                      <a:pt x="1504" y="272"/>
                    </a:lnTo>
                    <a:lnTo>
                      <a:pt x="1504" y="272"/>
                    </a:lnTo>
                    <a:lnTo>
                      <a:pt x="1447" y="278"/>
                    </a:lnTo>
                    <a:lnTo>
                      <a:pt x="1447" y="278"/>
                    </a:lnTo>
                    <a:lnTo>
                      <a:pt x="1441" y="278"/>
                    </a:lnTo>
                    <a:lnTo>
                      <a:pt x="1441" y="278"/>
                    </a:lnTo>
                    <a:lnTo>
                      <a:pt x="1441" y="278"/>
                    </a:lnTo>
                    <a:lnTo>
                      <a:pt x="1441" y="278"/>
                    </a:lnTo>
                    <a:lnTo>
                      <a:pt x="1441" y="278"/>
                    </a:lnTo>
                    <a:lnTo>
                      <a:pt x="1436" y="278"/>
                    </a:lnTo>
                    <a:lnTo>
                      <a:pt x="1402" y="261"/>
                    </a:lnTo>
                    <a:lnTo>
                      <a:pt x="1402" y="261"/>
                    </a:lnTo>
                    <a:lnTo>
                      <a:pt x="1402" y="261"/>
                    </a:lnTo>
                    <a:lnTo>
                      <a:pt x="1373" y="249"/>
                    </a:lnTo>
                    <a:lnTo>
                      <a:pt x="1356" y="255"/>
                    </a:lnTo>
                    <a:lnTo>
                      <a:pt x="1351" y="255"/>
                    </a:lnTo>
                    <a:lnTo>
                      <a:pt x="1351" y="255"/>
                    </a:lnTo>
                    <a:lnTo>
                      <a:pt x="1351" y="255"/>
                    </a:lnTo>
                    <a:lnTo>
                      <a:pt x="1351" y="255"/>
                    </a:lnTo>
                    <a:lnTo>
                      <a:pt x="1351" y="255"/>
                    </a:lnTo>
                    <a:lnTo>
                      <a:pt x="1345" y="255"/>
                    </a:lnTo>
                    <a:lnTo>
                      <a:pt x="1345" y="249"/>
                    </a:lnTo>
                    <a:lnTo>
                      <a:pt x="1345" y="249"/>
                    </a:lnTo>
                    <a:lnTo>
                      <a:pt x="1345" y="249"/>
                    </a:lnTo>
                    <a:lnTo>
                      <a:pt x="1345" y="249"/>
                    </a:lnTo>
                    <a:lnTo>
                      <a:pt x="1339" y="249"/>
                    </a:lnTo>
                    <a:lnTo>
                      <a:pt x="1339" y="249"/>
                    </a:lnTo>
                    <a:lnTo>
                      <a:pt x="1339" y="249"/>
                    </a:lnTo>
                    <a:lnTo>
                      <a:pt x="1339" y="249"/>
                    </a:lnTo>
                    <a:lnTo>
                      <a:pt x="1339" y="249"/>
                    </a:lnTo>
                    <a:lnTo>
                      <a:pt x="1339" y="249"/>
                    </a:lnTo>
                    <a:lnTo>
                      <a:pt x="1339" y="244"/>
                    </a:lnTo>
                    <a:lnTo>
                      <a:pt x="1334" y="244"/>
                    </a:lnTo>
                    <a:lnTo>
                      <a:pt x="1300" y="187"/>
                    </a:lnTo>
                    <a:lnTo>
                      <a:pt x="1300" y="187"/>
                    </a:lnTo>
                    <a:lnTo>
                      <a:pt x="1277" y="153"/>
                    </a:lnTo>
                    <a:lnTo>
                      <a:pt x="1249" y="147"/>
                    </a:lnTo>
                    <a:lnTo>
                      <a:pt x="1180" y="181"/>
                    </a:lnTo>
                    <a:lnTo>
                      <a:pt x="1118" y="215"/>
                    </a:lnTo>
                    <a:lnTo>
                      <a:pt x="1107" y="255"/>
                    </a:lnTo>
                    <a:lnTo>
                      <a:pt x="1118" y="300"/>
                    </a:lnTo>
                    <a:lnTo>
                      <a:pt x="1124" y="300"/>
                    </a:lnTo>
                    <a:lnTo>
                      <a:pt x="1124" y="300"/>
                    </a:lnTo>
                    <a:lnTo>
                      <a:pt x="1124" y="300"/>
                    </a:lnTo>
                    <a:lnTo>
                      <a:pt x="1124" y="300"/>
                    </a:lnTo>
                    <a:lnTo>
                      <a:pt x="1124" y="306"/>
                    </a:lnTo>
                    <a:lnTo>
                      <a:pt x="1124" y="306"/>
                    </a:lnTo>
                    <a:lnTo>
                      <a:pt x="1124" y="306"/>
                    </a:lnTo>
                    <a:lnTo>
                      <a:pt x="1118" y="306"/>
                    </a:lnTo>
                    <a:lnTo>
                      <a:pt x="1118" y="306"/>
                    </a:lnTo>
                    <a:lnTo>
                      <a:pt x="1118" y="312"/>
                    </a:lnTo>
                    <a:lnTo>
                      <a:pt x="1118" y="312"/>
                    </a:lnTo>
                    <a:lnTo>
                      <a:pt x="1084" y="368"/>
                    </a:lnTo>
                    <a:lnTo>
                      <a:pt x="1084" y="368"/>
                    </a:lnTo>
                    <a:lnTo>
                      <a:pt x="1084" y="368"/>
                    </a:lnTo>
                    <a:lnTo>
                      <a:pt x="1084" y="374"/>
                    </a:lnTo>
                    <a:lnTo>
                      <a:pt x="1084" y="374"/>
                    </a:lnTo>
                    <a:lnTo>
                      <a:pt x="1084" y="374"/>
                    </a:lnTo>
                    <a:lnTo>
                      <a:pt x="1084" y="374"/>
                    </a:lnTo>
                    <a:lnTo>
                      <a:pt x="1084" y="374"/>
                    </a:lnTo>
                    <a:lnTo>
                      <a:pt x="1078" y="374"/>
                    </a:lnTo>
                    <a:lnTo>
                      <a:pt x="1022" y="414"/>
                    </a:lnTo>
                    <a:lnTo>
                      <a:pt x="1022" y="414"/>
                    </a:lnTo>
                    <a:lnTo>
                      <a:pt x="965" y="436"/>
                    </a:lnTo>
                    <a:lnTo>
                      <a:pt x="948" y="487"/>
                    </a:lnTo>
                    <a:lnTo>
                      <a:pt x="999" y="476"/>
                    </a:lnTo>
                    <a:lnTo>
                      <a:pt x="1073" y="442"/>
                    </a:lnTo>
                    <a:lnTo>
                      <a:pt x="1124" y="419"/>
                    </a:lnTo>
                    <a:lnTo>
                      <a:pt x="1169" y="391"/>
                    </a:lnTo>
                    <a:lnTo>
                      <a:pt x="1175" y="391"/>
                    </a:lnTo>
                    <a:lnTo>
                      <a:pt x="1175" y="391"/>
                    </a:lnTo>
                    <a:lnTo>
                      <a:pt x="1175" y="391"/>
                    </a:lnTo>
                    <a:lnTo>
                      <a:pt x="1175" y="391"/>
                    </a:lnTo>
                    <a:lnTo>
                      <a:pt x="1175" y="391"/>
                    </a:lnTo>
                    <a:lnTo>
                      <a:pt x="1180" y="391"/>
                    </a:lnTo>
                    <a:lnTo>
                      <a:pt x="1180" y="391"/>
                    </a:lnTo>
                    <a:lnTo>
                      <a:pt x="1180" y="391"/>
                    </a:lnTo>
                    <a:lnTo>
                      <a:pt x="1180" y="391"/>
                    </a:lnTo>
                    <a:lnTo>
                      <a:pt x="1180" y="391"/>
                    </a:lnTo>
                    <a:lnTo>
                      <a:pt x="1186" y="391"/>
                    </a:lnTo>
                    <a:lnTo>
                      <a:pt x="1186" y="391"/>
                    </a:lnTo>
                    <a:lnTo>
                      <a:pt x="1260" y="414"/>
                    </a:lnTo>
                    <a:lnTo>
                      <a:pt x="1243" y="306"/>
                    </a:lnTo>
                    <a:lnTo>
                      <a:pt x="1243" y="306"/>
                    </a:lnTo>
                    <a:lnTo>
                      <a:pt x="1243" y="232"/>
                    </a:lnTo>
                    <a:lnTo>
                      <a:pt x="1243" y="232"/>
                    </a:lnTo>
                    <a:lnTo>
                      <a:pt x="1243" y="232"/>
                    </a:lnTo>
                    <a:lnTo>
                      <a:pt x="1243" y="232"/>
                    </a:lnTo>
                    <a:lnTo>
                      <a:pt x="1243" y="227"/>
                    </a:lnTo>
                    <a:lnTo>
                      <a:pt x="1243" y="227"/>
                    </a:lnTo>
                    <a:lnTo>
                      <a:pt x="1243" y="227"/>
                    </a:lnTo>
                    <a:lnTo>
                      <a:pt x="1243" y="227"/>
                    </a:lnTo>
                    <a:lnTo>
                      <a:pt x="1243" y="227"/>
                    </a:lnTo>
                    <a:lnTo>
                      <a:pt x="1243" y="221"/>
                    </a:lnTo>
                    <a:lnTo>
                      <a:pt x="1243" y="221"/>
                    </a:lnTo>
                    <a:lnTo>
                      <a:pt x="1243" y="221"/>
                    </a:lnTo>
                    <a:lnTo>
                      <a:pt x="1249" y="221"/>
                    </a:lnTo>
                    <a:lnTo>
                      <a:pt x="1249" y="221"/>
                    </a:lnTo>
                    <a:lnTo>
                      <a:pt x="1249" y="221"/>
                    </a:lnTo>
                    <a:lnTo>
                      <a:pt x="1249" y="215"/>
                    </a:lnTo>
                    <a:lnTo>
                      <a:pt x="1249" y="215"/>
                    </a:lnTo>
                    <a:lnTo>
                      <a:pt x="1254" y="215"/>
                    </a:lnTo>
                    <a:lnTo>
                      <a:pt x="1254" y="215"/>
                    </a:lnTo>
                    <a:lnTo>
                      <a:pt x="1254" y="215"/>
                    </a:lnTo>
                    <a:lnTo>
                      <a:pt x="1254" y="215"/>
                    </a:lnTo>
                    <a:lnTo>
                      <a:pt x="1254" y="215"/>
                    </a:lnTo>
                    <a:lnTo>
                      <a:pt x="1260" y="215"/>
                    </a:lnTo>
                    <a:lnTo>
                      <a:pt x="1260" y="215"/>
                    </a:lnTo>
                    <a:lnTo>
                      <a:pt x="1260" y="215"/>
                    </a:lnTo>
                    <a:lnTo>
                      <a:pt x="1260" y="215"/>
                    </a:lnTo>
                    <a:lnTo>
                      <a:pt x="1260" y="215"/>
                    </a:lnTo>
                    <a:lnTo>
                      <a:pt x="1266" y="215"/>
                    </a:lnTo>
                    <a:lnTo>
                      <a:pt x="1266" y="215"/>
                    </a:lnTo>
                    <a:lnTo>
                      <a:pt x="1266" y="221"/>
                    </a:lnTo>
                    <a:lnTo>
                      <a:pt x="1266" y="221"/>
                    </a:lnTo>
                    <a:lnTo>
                      <a:pt x="1266" y="221"/>
                    </a:lnTo>
                    <a:lnTo>
                      <a:pt x="1271" y="221"/>
                    </a:lnTo>
                    <a:lnTo>
                      <a:pt x="1271" y="221"/>
                    </a:lnTo>
                    <a:lnTo>
                      <a:pt x="1271" y="221"/>
                    </a:lnTo>
                    <a:lnTo>
                      <a:pt x="1271" y="221"/>
                    </a:lnTo>
                    <a:lnTo>
                      <a:pt x="1271" y="227"/>
                    </a:lnTo>
                    <a:lnTo>
                      <a:pt x="1271" y="227"/>
                    </a:lnTo>
                    <a:lnTo>
                      <a:pt x="1271" y="227"/>
                    </a:lnTo>
                    <a:lnTo>
                      <a:pt x="1271" y="227"/>
                    </a:lnTo>
                    <a:lnTo>
                      <a:pt x="1271" y="227"/>
                    </a:lnTo>
                    <a:lnTo>
                      <a:pt x="1271" y="232"/>
                    </a:lnTo>
                    <a:lnTo>
                      <a:pt x="1271" y="232"/>
                    </a:lnTo>
                    <a:lnTo>
                      <a:pt x="1300" y="436"/>
                    </a:lnTo>
                    <a:lnTo>
                      <a:pt x="1322" y="470"/>
                    </a:lnTo>
                    <a:lnTo>
                      <a:pt x="1351" y="465"/>
                    </a:lnTo>
                    <a:lnTo>
                      <a:pt x="1379" y="453"/>
                    </a:lnTo>
                    <a:lnTo>
                      <a:pt x="1379" y="453"/>
                    </a:lnTo>
                    <a:lnTo>
                      <a:pt x="1385" y="453"/>
                    </a:lnTo>
                    <a:lnTo>
                      <a:pt x="1385" y="453"/>
                    </a:lnTo>
                    <a:lnTo>
                      <a:pt x="1385" y="453"/>
                    </a:lnTo>
                    <a:lnTo>
                      <a:pt x="1385" y="453"/>
                    </a:lnTo>
                    <a:lnTo>
                      <a:pt x="1385" y="453"/>
                    </a:lnTo>
                    <a:lnTo>
                      <a:pt x="1419" y="453"/>
                    </a:lnTo>
                    <a:lnTo>
                      <a:pt x="1419" y="453"/>
                    </a:lnTo>
                    <a:lnTo>
                      <a:pt x="1458" y="459"/>
                    </a:lnTo>
                    <a:lnTo>
                      <a:pt x="1458" y="459"/>
                    </a:lnTo>
                    <a:lnTo>
                      <a:pt x="1458" y="459"/>
                    </a:lnTo>
                    <a:lnTo>
                      <a:pt x="1492" y="470"/>
                    </a:lnTo>
                    <a:lnTo>
                      <a:pt x="1515" y="465"/>
                    </a:lnTo>
                    <a:lnTo>
                      <a:pt x="1515" y="465"/>
                    </a:lnTo>
                    <a:lnTo>
                      <a:pt x="1515" y="465"/>
                    </a:lnTo>
                    <a:lnTo>
                      <a:pt x="1515" y="465"/>
                    </a:lnTo>
                    <a:lnTo>
                      <a:pt x="1521" y="465"/>
                    </a:lnTo>
                    <a:lnTo>
                      <a:pt x="1521" y="465"/>
                    </a:lnTo>
                    <a:lnTo>
                      <a:pt x="1521" y="465"/>
                    </a:lnTo>
                    <a:lnTo>
                      <a:pt x="1521" y="465"/>
                    </a:lnTo>
                    <a:lnTo>
                      <a:pt x="1555" y="470"/>
                    </a:lnTo>
                    <a:lnTo>
                      <a:pt x="1589" y="459"/>
                    </a:lnTo>
                    <a:lnTo>
                      <a:pt x="1623" y="442"/>
                    </a:lnTo>
                    <a:lnTo>
                      <a:pt x="1623" y="442"/>
                    </a:lnTo>
                    <a:lnTo>
                      <a:pt x="1623" y="442"/>
                    </a:lnTo>
                    <a:lnTo>
                      <a:pt x="1623" y="442"/>
                    </a:lnTo>
                    <a:lnTo>
                      <a:pt x="1623" y="442"/>
                    </a:lnTo>
                    <a:lnTo>
                      <a:pt x="1629" y="442"/>
                    </a:lnTo>
                    <a:lnTo>
                      <a:pt x="1629" y="442"/>
                    </a:lnTo>
                    <a:lnTo>
                      <a:pt x="1629" y="442"/>
                    </a:lnTo>
                    <a:lnTo>
                      <a:pt x="1629" y="442"/>
                    </a:lnTo>
                    <a:lnTo>
                      <a:pt x="1629" y="442"/>
                    </a:lnTo>
                    <a:lnTo>
                      <a:pt x="1634" y="442"/>
                    </a:lnTo>
                    <a:lnTo>
                      <a:pt x="1634" y="442"/>
                    </a:lnTo>
                    <a:lnTo>
                      <a:pt x="1634" y="442"/>
                    </a:lnTo>
                    <a:lnTo>
                      <a:pt x="1634" y="442"/>
                    </a:lnTo>
                    <a:lnTo>
                      <a:pt x="1634" y="442"/>
                    </a:lnTo>
                    <a:lnTo>
                      <a:pt x="1640" y="442"/>
                    </a:lnTo>
                    <a:lnTo>
                      <a:pt x="1640" y="442"/>
                    </a:lnTo>
                    <a:lnTo>
                      <a:pt x="1640" y="442"/>
                    </a:lnTo>
                    <a:lnTo>
                      <a:pt x="1640" y="448"/>
                    </a:lnTo>
                    <a:lnTo>
                      <a:pt x="1640" y="448"/>
                    </a:lnTo>
                    <a:lnTo>
                      <a:pt x="1646" y="448"/>
                    </a:lnTo>
                    <a:lnTo>
                      <a:pt x="1646" y="448"/>
                    </a:lnTo>
                    <a:lnTo>
                      <a:pt x="1646" y="448"/>
                    </a:lnTo>
                    <a:lnTo>
                      <a:pt x="1646" y="453"/>
                    </a:lnTo>
                    <a:lnTo>
                      <a:pt x="1646" y="453"/>
                    </a:lnTo>
                    <a:lnTo>
                      <a:pt x="1646" y="453"/>
                    </a:lnTo>
                    <a:lnTo>
                      <a:pt x="1646" y="453"/>
                    </a:lnTo>
                    <a:lnTo>
                      <a:pt x="1646" y="453"/>
                    </a:lnTo>
                    <a:lnTo>
                      <a:pt x="1646" y="459"/>
                    </a:lnTo>
                    <a:lnTo>
                      <a:pt x="1646" y="459"/>
                    </a:lnTo>
                    <a:lnTo>
                      <a:pt x="1646" y="459"/>
                    </a:lnTo>
                    <a:lnTo>
                      <a:pt x="1646" y="459"/>
                    </a:lnTo>
                    <a:lnTo>
                      <a:pt x="1646" y="459"/>
                    </a:lnTo>
                    <a:lnTo>
                      <a:pt x="1646" y="465"/>
                    </a:lnTo>
                    <a:lnTo>
                      <a:pt x="1646" y="465"/>
                    </a:lnTo>
                    <a:lnTo>
                      <a:pt x="1646" y="465"/>
                    </a:lnTo>
                    <a:lnTo>
                      <a:pt x="1646" y="465"/>
                    </a:lnTo>
                    <a:lnTo>
                      <a:pt x="1640" y="465"/>
                    </a:lnTo>
                    <a:lnTo>
                      <a:pt x="1640" y="470"/>
                    </a:lnTo>
                    <a:lnTo>
                      <a:pt x="1640" y="470"/>
                    </a:lnTo>
                    <a:lnTo>
                      <a:pt x="1640" y="470"/>
                    </a:lnTo>
                    <a:lnTo>
                      <a:pt x="1640" y="470"/>
                    </a:lnTo>
                    <a:lnTo>
                      <a:pt x="1640" y="470"/>
                    </a:lnTo>
                    <a:lnTo>
                      <a:pt x="1640" y="470"/>
                    </a:lnTo>
                    <a:lnTo>
                      <a:pt x="1600" y="493"/>
                    </a:lnTo>
                    <a:lnTo>
                      <a:pt x="1600" y="493"/>
                    </a:lnTo>
                    <a:lnTo>
                      <a:pt x="1600" y="493"/>
                    </a:lnTo>
                    <a:lnTo>
                      <a:pt x="1600" y="493"/>
                    </a:lnTo>
                    <a:lnTo>
                      <a:pt x="1561" y="504"/>
                    </a:lnTo>
                    <a:lnTo>
                      <a:pt x="1561" y="510"/>
                    </a:lnTo>
                    <a:lnTo>
                      <a:pt x="1561" y="510"/>
                    </a:lnTo>
                    <a:lnTo>
                      <a:pt x="1555" y="510"/>
                    </a:lnTo>
                    <a:lnTo>
                      <a:pt x="1555" y="510"/>
                    </a:lnTo>
                    <a:lnTo>
                      <a:pt x="1555" y="510"/>
                    </a:lnTo>
                    <a:lnTo>
                      <a:pt x="1555" y="510"/>
                    </a:lnTo>
                    <a:lnTo>
                      <a:pt x="1555" y="510"/>
                    </a:lnTo>
                    <a:lnTo>
                      <a:pt x="1549" y="504"/>
                    </a:lnTo>
                    <a:lnTo>
                      <a:pt x="1515" y="499"/>
                    </a:lnTo>
                    <a:lnTo>
                      <a:pt x="1498" y="504"/>
                    </a:lnTo>
                    <a:lnTo>
                      <a:pt x="1498" y="504"/>
                    </a:lnTo>
                    <a:lnTo>
                      <a:pt x="1498" y="504"/>
                    </a:lnTo>
                    <a:lnTo>
                      <a:pt x="1498" y="504"/>
                    </a:lnTo>
                    <a:lnTo>
                      <a:pt x="1492" y="504"/>
                    </a:lnTo>
                    <a:lnTo>
                      <a:pt x="1492" y="504"/>
                    </a:lnTo>
                    <a:lnTo>
                      <a:pt x="1492" y="504"/>
                    </a:lnTo>
                    <a:lnTo>
                      <a:pt x="1492" y="504"/>
                    </a:lnTo>
                    <a:lnTo>
                      <a:pt x="1453" y="493"/>
                    </a:lnTo>
                    <a:lnTo>
                      <a:pt x="1413" y="493"/>
                    </a:lnTo>
                    <a:lnTo>
                      <a:pt x="1390" y="487"/>
                    </a:lnTo>
                    <a:lnTo>
                      <a:pt x="1362" y="499"/>
                    </a:lnTo>
                    <a:lnTo>
                      <a:pt x="1362" y="499"/>
                    </a:lnTo>
                    <a:lnTo>
                      <a:pt x="1362" y="499"/>
                    </a:lnTo>
                    <a:lnTo>
                      <a:pt x="1362" y="499"/>
                    </a:lnTo>
                    <a:lnTo>
                      <a:pt x="1362" y="499"/>
                    </a:lnTo>
                    <a:lnTo>
                      <a:pt x="1317" y="504"/>
                    </a:lnTo>
                    <a:lnTo>
                      <a:pt x="1317" y="504"/>
                    </a:lnTo>
                    <a:lnTo>
                      <a:pt x="1317" y="504"/>
                    </a:lnTo>
                    <a:lnTo>
                      <a:pt x="1317" y="504"/>
                    </a:lnTo>
                    <a:lnTo>
                      <a:pt x="1311" y="504"/>
                    </a:lnTo>
                    <a:lnTo>
                      <a:pt x="1311" y="504"/>
                    </a:lnTo>
                    <a:lnTo>
                      <a:pt x="1311" y="504"/>
                    </a:lnTo>
                    <a:lnTo>
                      <a:pt x="1311" y="504"/>
                    </a:lnTo>
                    <a:lnTo>
                      <a:pt x="1311" y="504"/>
                    </a:lnTo>
                    <a:lnTo>
                      <a:pt x="1311" y="504"/>
                    </a:lnTo>
                    <a:lnTo>
                      <a:pt x="1305" y="504"/>
                    </a:lnTo>
                    <a:lnTo>
                      <a:pt x="1305" y="504"/>
                    </a:lnTo>
                    <a:lnTo>
                      <a:pt x="1305" y="504"/>
                    </a:lnTo>
                    <a:lnTo>
                      <a:pt x="1305" y="504"/>
                    </a:lnTo>
                    <a:lnTo>
                      <a:pt x="1305" y="504"/>
                    </a:lnTo>
                    <a:lnTo>
                      <a:pt x="1305" y="499"/>
                    </a:lnTo>
                    <a:lnTo>
                      <a:pt x="1300" y="499"/>
                    </a:lnTo>
                    <a:lnTo>
                      <a:pt x="1300" y="499"/>
                    </a:lnTo>
                    <a:lnTo>
                      <a:pt x="1300" y="499"/>
                    </a:lnTo>
                    <a:lnTo>
                      <a:pt x="1271" y="453"/>
                    </a:lnTo>
                    <a:lnTo>
                      <a:pt x="1271" y="453"/>
                    </a:lnTo>
                    <a:lnTo>
                      <a:pt x="1180" y="425"/>
                    </a:lnTo>
                    <a:lnTo>
                      <a:pt x="1146" y="448"/>
                    </a:lnTo>
                    <a:lnTo>
                      <a:pt x="1169" y="453"/>
                    </a:lnTo>
                    <a:lnTo>
                      <a:pt x="1169" y="453"/>
                    </a:lnTo>
                    <a:lnTo>
                      <a:pt x="1175" y="453"/>
                    </a:lnTo>
                    <a:lnTo>
                      <a:pt x="1175" y="453"/>
                    </a:lnTo>
                    <a:lnTo>
                      <a:pt x="1175" y="453"/>
                    </a:lnTo>
                    <a:lnTo>
                      <a:pt x="1175" y="453"/>
                    </a:lnTo>
                    <a:lnTo>
                      <a:pt x="1175" y="453"/>
                    </a:lnTo>
                    <a:lnTo>
                      <a:pt x="1175" y="453"/>
                    </a:lnTo>
                    <a:lnTo>
                      <a:pt x="1180" y="453"/>
                    </a:lnTo>
                    <a:lnTo>
                      <a:pt x="1180" y="453"/>
                    </a:lnTo>
                    <a:lnTo>
                      <a:pt x="1180" y="459"/>
                    </a:lnTo>
                    <a:lnTo>
                      <a:pt x="1180" y="459"/>
                    </a:lnTo>
                    <a:lnTo>
                      <a:pt x="1180" y="459"/>
                    </a:lnTo>
                    <a:lnTo>
                      <a:pt x="1180" y="459"/>
                    </a:lnTo>
                    <a:lnTo>
                      <a:pt x="1180" y="459"/>
                    </a:lnTo>
                    <a:lnTo>
                      <a:pt x="1203" y="504"/>
                    </a:lnTo>
                    <a:lnTo>
                      <a:pt x="1254" y="550"/>
                    </a:lnTo>
                    <a:lnTo>
                      <a:pt x="1305" y="578"/>
                    </a:lnTo>
                    <a:lnTo>
                      <a:pt x="1311" y="578"/>
                    </a:lnTo>
                    <a:lnTo>
                      <a:pt x="1311" y="578"/>
                    </a:lnTo>
                    <a:lnTo>
                      <a:pt x="1311" y="578"/>
                    </a:lnTo>
                    <a:lnTo>
                      <a:pt x="1311" y="578"/>
                    </a:lnTo>
                    <a:lnTo>
                      <a:pt x="1311" y="578"/>
                    </a:lnTo>
                    <a:lnTo>
                      <a:pt x="1311" y="578"/>
                    </a:lnTo>
                    <a:lnTo>
                      <a:pt x="1317" y="584"/>
                    </a:lnTo>
                    <a:lnTo>
                      <a:pt x="1317" y="584"/>
                    </a:lnTo>
                    <a:lnTo>
                      <a:pt x="1317" y="584"/>
                    </a:lnTo>
                    <a:lnTo>
                      <a:pt x="1317" y="584"/>
                    </a:lnTo>
                    <a:lnTo>
                      <a:pt x="1317" y="584"/>
                    </a:lnTo>
                    <a:lnTo>
                      <a:pt x="1328" y="618"/>
                    </a:lnTo>
                    <a:lnTo>
                      <a:pt x="1351" y="635"/>
                    </a:lnTo>
                    <a:lnTo>
                      <a:pt x="1351" y="640"/>
                    </a:lnTo>
                    <a:lnTo>
                      <a:pt x="1351" y="640"/>
                    </a:lnTo>
                    <a:lnTo>
                      <a:pt x="1396" y="686"/>
                    </a:lnTo>
                    <a:lnTo>
                      <a:pt x="1396" y="686"/>
                    </a:lnTo>
                    <a:lnTo>
                      <a:pt x="1396" y="686"/>
                    </a:lnTo>
                    <a:lnTo>
                      <a:pt x="1396" y="686"/>
                    </a:lnTo>
                    <a:lnTo>
                      <a:pt x="1396" y="686"/>
                    </a:lnTo>
                    <a:lnTo>
                      <a:pt x="1396" y="686"/>
                    </a:lnTo>
                    <a:lnTo>
                      <a:pt x="1396" y="692"/>
                    </a:lnTo>
                    <a:lnTo>
                      <a:pt x="1396" y="692"/>
                    </a:lnTo>
                    <a:lnTo>
                      <a:pt x="1396" y="692"/>
                    </a:lnTo>
                    <a:lnTo>
                      <a:pt x="1402" y="692"/>
                    </a:lnTo>
                    <a:lnTo>
                      <a:pt x="1402" y="692"/>
                    </a:lnTo>
                    <a:lnTo>
                      <a:pt x="1402" y="692"/>
                    </a:lnTo>
                    <a:lnTo>
                      <a:pt x="1402" y="697"/>
                    </a:lnTo>
                    <a:lnTo>
                      <a:pt x="1402" y="697"/>
                    </a:lnTo>
                    <a:lnTo>
                      <a:pt x="1402" y="697"/>
                    </a:lnTo>
                    <a:lnTo>
                      <a:pt x="1402" y="697"/>
                    </a:lnTo>
                    <a:lnTo>
                      <a:pt x="1396" y="697"/>
                    </a:lnTo>
                    <a:lnTo>
                      <a:pt x="1396" y="703"/>
                    </a:lnTo>
                    <a:lnTo>
                      <a:pt x="1396" y="703"/>
                    </a:lnTo>
                    <a:lnTo>
                      <a:pt x="1396" y="703"/>
                    </a:lnTo>
                    <a:lnTo>
                      <a:pt x="1396" y="703"/>
                    </a:lnTo>
                    <a:lnTo>
                      <a:pt x="1396" y="709"/>
                    </a:lnTo>
                    <a:lnTo>
                      <a:pt x="1396" y="709"/>
                    </a:lnTo>
                    <a:lnTo>
                      <a:pt x="1396" y="709"/>
                    </a:lnTo>
                    <a:lnTo>
                      <a:pt x="1396" y="709"/>
                    </a:lnTo>
                    <a:lnTo>
                      <a:pt x="1390" y="709"/>
                    </a:lnTo>
                    <a:lnTo>
                      <a:pt x="1390" y="709"/>
                    </a:lnTo>
                    <a:lnTo>
                      <a:pt x="1390" y="714"/>
                    </a:lnTo>
                    <a:lnTo>
                      <a:pt x="1390" y="714"/>
                    </a:lnTo>
                    <a:lnTo>
                      <a:pt x="1385" y="714"/>
                    </a:lnTo>
                    <a:lnTo>
                      <a:pt x="1385" y="714"/>
                    </a:lnTo>
                    <a:lnTo>
                      <a:pt x="1385" y="714"/>
                    </a:lnTo>
                    <a:lnTo>
                      <a:pt x="1385" y="714"/>
                    </a:lnTo>
                    <a:lnTo>
                      <a:pt x="1385" y="714"/>
                    </a:lnTo>
                    <a:lnTo>
                      <a:pt x="1379" y="714"/>
                    </a:lnTo>
                    <a:lnTo>
                      <a:pt x="1379" y="714"/>
                    </a:lnTo>
                    <a:lnTo>
                      <a:pt x="1379" y="714"/>
                    </a:lnTo>
                    <a:lnTo>
                      <a:pt x="1379" y="714"/>
                    </a:lnTo>
                    <a:lnTo>
                      <a:pt x="1379" y="714"/>
                    </a:lnTo>
                    <a:lnTo>
                      <a:pt x="1373" y="714"/>
                    </a:lnTo>
                    <a:lnTo>
                      <a:pt x="1373" y="714"/>
                    </a:lnTo>
                    <a:lnTo>
                      <a:pt x="1373" y="709"/>
                    </a:lnTo>
                    <a:lnTo>
                      <a:pt x="1373" y="709"/>
                    </a:lnTo>
                    <a:lnTo>
                      <a:pt x="1373" y="709"/>
                    </a:lnTo>
                    <a:lnTo>
                      <a:pt x="1368" y="709"/>
                    </a:lnTo>
                    <a:lnTo>
                      <a:pt x="1368" y="709"/>
                    </a:lnTo>
                    <a:lnTo>
                      <a:pt x="1328" y="663"/>
                    </a:lnTo>
                    <a:lnTo>
                      <a:pt x="1305" y="640"/>
                    </a:lnTo>
                    <a:lnTo>
                      <a:pt x="1300" y="640"/>
                    </a:lnTo>
                    <a:lnTo>
                      <a:pt x="1300" y="640"/>
                    </a:lnTo>
                    <a:lnTo>
                      <a:pt x="1300" y="640"/>
                    </a:lnTo>
                    <a:lnTo>
                      <a:pt x="1300" y="640"/>
                    </a:lnTo>
                    <a:lnTo>
                      <a:pt x="1300" y="640"/>
                    </a:lnTo>
                    <a:lnTo>
                      <a:pt x="1300" y="635"/>
                    </a:lnTo>
                    <a:lnTo>
                      <a:pt x="1300" y="635"/>
                    </a:lnTo>
                    <a:lnTo>
                      <a:pt x="1300" y="635"/>
                    </a:lnTo>
                    <a:lnTo>
                      <a:pt x="1288" y="606"/>
                    </a:lnTo>
                    <a:lnTo>
                      <a:pt x="1237" y="584"/>
                    </a:lnTo>
                    <a:lnTo>
                      <a:pt x="1237" y="584"/>
                    </a:lnTo>
                    <a:lnTo>
                      <a:pt x="1231" y="578"/>
                    </a:lnTo>
                    <a:lnTo>
                      <a:pt x="1231" y="578"/>
                    </a:lnTo>
                    <a:lnTo>
                      <a:pt x="1231" y="578"/>
                    </a:lnTo>
                    <a:lnTo>
                      <a:pt x="1175" y="527"/>
                    </a:lnTo>
                    <a:lnTo>
                      <a:pt x="1175" y="527"/>
                    </a:lnTo>
                    <a:lnTo>
                      <a:pt x="1175" y="527"/>
                    </a:lnTo>
                    <a:lnTo>
                      <a:pt x="1175" y="527"/>
                    </a:lnTo>
                    <a:lnTo>
                      <a:pt x="1175" y="521"/>
                    </a:lnTo>
                    <a:lnTo>
                      <a:pt x="1175" y="521"/>
                    </a:lnTo>
                    <a:lnTo>
                      <a:pt x="1169" y="521"/>
                    </a:lnTo>
                    <a:lnTo>
                      <a:pt x="1152" y="482"/>
                    </a:lnTo>
                    <a:lnTo>
                      <a:pt x="1107" y="470"/>
                    </a:lnTo>
                    <a:lnTo>
                      <a:pt x="1107" y="470"/>
                    </a:lnTo>
                    <a:lnTo>
                      <a:pt x="1107" y="470"/>
                    </a:lnTo>
                    <a:lnTo>
                      <a:pt x="1101" y="470"/>
                    </a:lnTo>
                    <a:lnTo>
                      <a:pt x="1101" y="470"/>
                    </a:lnTo>
                    <a:lnTo>
                      <a:pt x="1101" y="470"/>
                    </a:lnTo>
                    <a:lnTo>
                      <a:pt x="1101" y="470"/>
                    </a:lnTo>
                    <a:lnTo>
                      <a:pt x="1101" y="470"/>
                    </a:lnTo>
                    <a:lnTo>
                      <a:pt x="1101" y="470"/>
                    </a:lnTo>
                    <a:lnTo>
                      <a:pt x="1084" y="476"/>
                    </a:lnTo>
                    <a:lnTo>
                      <a:pt x="1010" y="504"/>
                    </a:lnTo>
                    <a:lnTo>
                      <a:pt x="1005" y="504"/>
                    </a:lnTo>
                    <a:lnTo>
                      <a:pt x="1005" y="504"/>
                    </a:lnTo>
                    <a:lnTo>
                      <a:pt x="931" y="527"/>
                    </a:lnTo>
                    <a:lnTo>
                      <a:pt x="925" y="527"/>
                    </a:lnTo>
                    <a:lnTo>
                      <a:pt x="925" y="527"/>
                    </a:lnTo>
                    <a:lnTo>
                      <a:pt x="925" y="527"/>
                    </a:lnTo>
                    <a:lnTo>
                      <a:pt x="925" y="527"/>
                    </a:lnTo>
                    <a:lnTo>
                      <a:pt x="925" y="527"/>
                    </a:lnTo>
                    <a:lnTo>
                      <a:pt x="919" y="527"/>
                    </a:lnTo>
                    <a:lnTo>
                      <a:pt x="919" y="527"/>
                    </a:lnTo>
                    <a:lnTo>
                      <a:pt x="919" y="527"/>
                    </a:lnTo>
                    <a:lnTo>
                      <a:pt x="919" y="527"/>
                    </a:lnTo>
                    <a:lnTo>
                      <a:pt x="919" y="527"/>
                    </a:lnTo>
                    <a:lnTo>
                      <a:pt x="914" y="521"/>
                    </a:lnTo>
                    <a:lnTo>
                      <a:pt x="914" y="521"/>
                    </a:lnTo>
                    <a:lnTo>
                      <a:pt x="914" y="521"/>
                    </a:lnTo>
                    <a:lnTo>
                      <a:pt x="914" y="521"/>
                    </a:lnTo>
                    <a:lnTo>
                      <a:pt x="914" y="521"/>
                    </a:lnTo>
                    <a:lnTo>
                      <a:pt x="914" y="521"/>
                    </a:lnTo>
                    <a:lnTo>
                      <a:pt x="914" y="521"/>
                    </a:lnTo>
                    <a:lnTo>
                      <a:pt x="908" y="521"/>
                    </a:lnTo>
                    <a:lnTo>
                      <a:pt x="908" y="516"/>
                    </a:lnTo>
                    <a:lnTo>
                      <a:pt x="908" y="516"/>
                    </a:lnTo>
                    <a:lnTo>
                      <a:pt x="908" y="516"/>
                    </a:lnTo>
                    <a:lnTo>
                      <a:pt x="908" y="516"/>
                    </a:lnTo>
                    <a:lnTo>
                      <a:pt x="908" y="516"/>
                    </a:lnTo>
                    <a:lnTo>
                      <a:pt x="908" y="510"/>
                    </a:lnTo>
                    <a:lnTo>
                      <a:pt x="908" y="510"/>
                    </a:lnTo>
                    <a:lnTo>
                      <a:pt x="908" y="510"/>
                    </a:lnTo>
                    <a:lnTo>
                      <a:pt x="908" y="510"/>
                    </a:lnTo>
                    <a:lnTo>
                      <a:pt x="908" y="510"/>
                    </a:lnTo>
                    <a:lnTo>
                      <a:pt x="908" y="504"/>
                    </a:lnTo>
                    <a:lnTo>
                      <a:pt x="908" y="504"/>
                    </a:lnTo>
                    <a:lnTo>
                      <a:pt x="908" y="504"/>
                    </a:lnTo>
                    <a:lnTo>
                      <a:pt x="908" y="504"/>
                    </a:lnTo>
                    <a:lnTo>
                      <a:pt x="908" y="504"/>
                    </a:lnTo>
                    <a:lnTo>
                      <a:pt x="908" y="499"/>
                    </a:lnTo>
                    <a:lnTo>
                      <a:pt x="908" y="499"/>
                    </a:lnTo>
                    <a:lnTo>
                      <a:pt x="908" y="499"/>
                    </a:lnTo>
                    <a:lnTo>
                      <a:pt x="936" y="419"/>
                    </a:lnTo>
                    <a:lnTo>
                      <a:pt x="936" y="419"/>
                    </a:lnTo>
                    <a:lnTo>
                      <a:pt x="936" y="414"/>
                    </a:lnTo>
                    <a:lnTo>
                      <a:pt x="823" y="261"/>
                    </a:lnTo>
                    <a:lnTo>
                      <a:pt x="800" y="261"/>
                    </a:lnTo>
                    <a:lnTo>
                      <a:pt x="761" y="261"/>
                    </a:lnTo>
                    <a:lnTo>
                      <a:pt x="761" y="261"/>
                    </a:lnTo>
                    <a:lnTo>
                      <a:pt x="761" y="261"/>
                    </a:lnTo>
                    <a:lnTo>
                      <a:pt x="761" y="261"/>
                    </a:lnTo>
                    <a:lnTo>
                      <a:pt x="755" y="261"/>
                    </a:lnTo>
                    <a:lnTo>
                      <a:pt x="693" y="244"/>
                    </a:lnTo>
                    <a:lnTo>
                      <a:pt x="641" y="244"/>
                    </a:lnTo>
                    <a:lnTo>
                      <a:pt x="607" y="261"/>
                    </a:lnTo>
                    <a:lnTo>
                      <a:pt x="579" y="283"/>
                    </a:lnTo>
                    <a:lnTo>
                      <a:pt x="579" y="283"/>
                    </a:lnTo>
                    <a:lnTo>
                      <a:pt x="579" y="283"/>
                    </a:lnTo>
                    <a:lnTo>
                      <a:pt x="573" y="283"/>
                    </a:lnTo>
                    <a:lnTo>
                      <a:pt x="573" y="283"/>
                    </a:lnTo>
                    <a:lnTo>
                      <a:pt x="573" y="283"/>
                    </a:lnTo>
                    <a:lnTo>
                      <a:pt x="573" y="283"/>
                    </a:lnTo>
                    <a:lnTo>
                      <a:pt x="511" y="306"/>
                    </a:lnTo>
                    <a:lnTo>
                      <a:pt x="432" y="329"/>
                    </a:lnTo>
                    <a:lnTo>
                      <a:pt x="432" y="329"/>
                    </a:lnTo>
                    <a:lnTo>
                      <a:pt x="432" y="329"/>
                    </a:lnTo>
                    <a:lnTo>
                      <a:pt x="432" y="329"/>
                    </a:lnTo>
                    <a:lnTo>
                      <a:pt x="432" y="329"/>
                    </a:lnTo>
                    <a:lnTo>
                      <a:pt x="380" y="329"/>
                    </a:lnTo>
                    <a:lnTo>
                      <a:pt x="318" y="340"/>
                    </a:lnTo>
                    <a:lnTo>
                      <a:pt x="227" y="374"/>
                    </a:lnTo>
                    <a:lnTo>
                      <a:pt x="227" y="374"/>
                    </a:lnTo>
                    <a:lnTo>
                      <a:pt x="227" y="374"/>
                    </a:lnTo>
                    <a:lnTo>
                      <a:pt x="176" y="385"/>
                    </a:lnTo>
                    <a:lnTo>
                      <a:pt x="176" y="385"/>
                    </a:lnTo>
                    <a:lnTo>
                      <a:pt x="119" y="391"/>
                    </a:lnTo>
                    <a:lnTo>
                      <a:pt x="114" y="391"/>
                    </a:lnTo>
                    <a:lnTo>
                      <a:pt x="114" y="391"/>
                    </a:lnTo>
                    <a:lnTo>
                      <a:pt x="114" y="391"/>
                    </a:lnTo>
                    <a:lnTo>
                      <a:pt x="114" y="391"/>
                    </a:lnTo>
                    <a:lnTo>
                      <a:pt x="114" y="391"/>
                    </a:lnTo>
                    <a:lnTo>
                      <a:pt x="108" y="391"/>
                    </a:lnTo>
                    <a:lnTo>
                      <a:pt x="108" y="391"/>
                    </a:lnTo>
                    <a:lnTo>
                      <a:pt x="108" y="391"/>
                    </a:lnTo>
                    <a:lnTo>
                      <a:pt x="108" y="391"/>
                    </a:lnTo>
                    <a:lnTo>
                      <a:pt x="108" y="391"/>
                    </a:lnTo>
                    <a:lnTo>
                      <a:pt x="108" y="385"/>
                    </a:lnTo>
                    <a:lnTo>
                      <a:pt x="102" y="385"/>
                    </a:lnTo>
                    <a:lnTo>
                      <a:pt x="102" y="385"/>
                    </a:lnTo>
                    <a:lnTo>
                      <a:pt x="102" y="385"/>
                    </a:lnTo>
                    <a:lnTo>
                      <a:pt x="74" y="357"/>
                    </a:lnTo>
                    <a:lnTo>
                      <a:pt x="74" y="357"/>
                    </a:lnTo>
                    <a:lnTo>
                      <a:pt x="74" y="357"/>
                    </a:lnTo>
                    <a:lnTo>
                      <a:pt x="74" y="351"/>
                    </a:lnTo>
                    <a:lnTo>
                      <a:pt x="74" y="351"/>
                    </a:lnTo>
                    <a:lnTo>
                      <a:pt x="74" y="351"/>
                    </a:lnTo>
                    <a:lnTo>
                      <a:pt x="74" y="351"/>
                    </a:lnTo>
                    <a:lnTo>
                      <a:pt x="74" y="351"/>
                    </a:lnTo>
                    <a:lnTo>
                      <a:pt x="74" y="346"/>
                    </a:lnTo>
                    <a:lnTo>
                      <a:pt x="74" y="346"/>
                    </a:lnTo>
                    <a:lnTo>
                      <a:pt x="74" y="346"/>
                    </a:lnTo>
                    <a:lnTo>
                      <a:pt x="74" y="346"/>
                    </a:lnTo>
                    <a:lnTo>
                      <a:pt x="74" y="346"/>
                    </a:lnTo>
                    <a:lnTo>
                      <a:pt x="74" y="340"/>
                    </a:lnTo>
                    <a:lnTo>
                      <a:pt x="74" y="340"/>
                    </a:lnTo>
                    <a:lnTo>
                      <a:pt x="74" y="340"/>
                    </a:lnTo>
                    <a:lnTo>
                      <a:pt x="74" y="340"/>
                    </a:lnTo>
                    <a:lnTo>
                      <a:pt x="74" y="340"/>
                    </a:lnTo>
                    <a:lnTo>
                      <a:pt x="74" y="340"/>
                    </a:lnTo>
                    <a:lnTo>
                      <a:pt x="74" y="334"/>
                    </a:lnTo>
                    <a:lnTo>
                      <a:pt x="74" y="334"/>
                    </a:lnTo>
                    <a:lnTo>
                      <a:pt x="74" y="334"/>
                    </a:lnTo>
                    <a:lnTo>
                      <a:pt x="74" y="334"/>
                    </a:lnTo>
                    <a:lnTo>
                      <a:pt x="80" y="334"/>
                    </a:lnTo>
                    <a:lnTo>
                      <a:pt x="80" y="334"/>
                    </a:lnTo>
                    <a:lnTo>
                      <a:pt x="80" y="329"/>
                    </a:lnTo>
                    <a:lnTo>
                      <a:pt x="80" y="329"/>
                    </a:lnTo>
                    <a:lnTo>
                      <a:pt x="80" y="329"/>
                    </a:lnTo>
                    <a:lnTo>
                      <a:pt x="85" y="329"/>
                    </a:lnTo>
                    <a:lnTo>
                      <a:pt x="85" y="329"/>
                    </a:lnTo>
                    <a:lnTo>
                      <a:pt x="85" y="329"/>
                    </a:lnTo>
                    <a:lnTo>
                      <a:pt x="85" y="329"/>
                    </a:lnTo>
                    <a:lnTo>
                      <a:pt x="85" y="329"/>
                    </a:lnTo>
                    <a:lnTo>
                      <a:pt x="91" y="329"/>
                    </a:lnTo>
                    <a:lnTo>
                      <a:pt x="91" y="329"/>
                    </a:lnTo>
                    <a:lnTo>
                      <a:pt x="91" y="329"/>
                    </a:lnTo>
                    <a:lnTo>
                      <a:pt x="91" y="329"/>
                    </a:lnTo>
                    <a:lnTo>
                      <a:pt x="91" y="329"/>
                    </a:lnTo>
                    <a:lnTo>
                      <a:pt x="97" y="329"/>
                    </a:lnTo>
                    <a:lnTo>
                      <a:pt x="97" y="329"/>
                    </a:lnTo>
                    <a:lnTo>
                      <a:pt x="97" y="329"/>
                    </a:lnTo>
                    <a:lnTo>
                      <a:pt x="97" y="334"/>
                    </a:lnTo>
                    <a:lnTo>
                      <a:pt x="97" y="334"/>
                    </a:lnTo>
                    <a:lnTo>
                      <a:pt x="97" y="334"/>
                    </a:lnTo>
                    <a:lnTo>
                      <a:pt x="102" y="334"/>
                    </a:lnTo>
                    <a:lnTo>
                      <a:pt x="119" y="357"/>
                    </a:lnTo>
                    <a:lnTo>
                      <a:pt x="171" y="351"/>
                    </a:lnTo>
                    <a:lnTo>
                      <a:pt x="222" y="340"/>
                    </a:lnTo>
                    <a:lnTo>
                      <a:pt x="312" y="306"/>
                    </a:lnTo>
                    <a:lnTo>
                      <a:pt x="312" y="306"/>
                    </a:lnTo>
                    <a:lnTo>
                      <a:pt x="312" y="306"/>
                    </a:lnTo>
                    <a:lnTo>
                      <a:pt x="375" y="295"/>
                    </a:lnTo>
                    <a:lnTo>
                      <a:pt x="375" y="295"/>
                    </a:lnTo>
                    <a:lnTo>
                      <a:pt x="375" y="295"/>
                    </a:lnTo>
                    <a:lnTo>
                      <a:pt x="375" y="295"/>
                    </a:lnTo>
                    <a:lnTo>
                      <a:pt x="426" y="295"/>
                    </a:lnTo>
                    <a:lnTo>
                      <a:pt x="500" y="272"/>
                    </a:lnTo>
                    <a:lnTo>
                      <a:pt x="500" y="272"/>
                    </a:lnTo>
                    <a:lnTo>
                      <a:pt x="562" y="255"/>
                    </a:lnTo>
                    <a:lnTo>
                      <a:pt x="585" y="232"/>
                    </a:lnTo>
                    <a:lnTo>
                      <a:pt x="585" y="232"/>
                    </a:lnTo>
                    <a:lnTo>
                      <a:pt x="585" y="227"/>
                    </a:lnTo>
                    <a:lnTo>
                      <a:pt x="590" y="227"/>
                    </a:lnTo>
                    <a:lnTo>
                      <a:pt x="590" y="227"/>
                    </a:lnTo>
                    <a:lnTo>
                      <a:pt x="630" y="209"/>
                    </a:lnTo>
                    <a:lnTo>
                      <a:pt x="630" y="209"/>
                    </a:lnTo>
                    <a:lnTo>
                      <a:pt x="630" y="209"/>
                    </a:lnTo>
                    <a:lnTo>
                      <a:pt x="630" y="209"/>
                    </a:lnTo>
                    <a:lnTo>
                      <a:pt x="630" y="209"/>
                    </a:lnTo>
                    <a:lnTo>
                      <a:pt x="636" y="209"/>
                    </a:lnTo>
                    <a:lnTo>
                      <a:pt x="636" y="209"/>
                    </a:lnTo>
                    <a:lnTo>
                      <a:pt x="693" y="209"/>
                    </a:lnTo>
                    <a:lnTo>
                      <a:pt x="693" y="209"/>
                    </a:lnTo>
                    <a:lnTo>
                      <a:pt x="693" y="209"/>
                    </a:lnTo>
                    <a:lnTo>
                      <a:pt x="698" y="209"/>
                    </a:lnTo>
                    <a:lnTo>
                      <a:pt x="698" y="209"/>
                    </a:lnTo>
                    <a:lnTo>
                      <a:pt x="761" y="227"/>
                    </a:lnTo>
                    <a:lnTo>
                      <a:pt x="806" y="227"/>
                    </a:lnTo>
                    <a:lnTo>
                      <a:pt x="806" y="227"/>
                    </a:lnTo>
                    <a:lnTo>
                      <a:pt x="806" y="227"/>
                    </a:lnTo>
                    <a:lnTo>
                      <a:pt x="840" y="227"/>
                    </a:lnTo>
                    <a:lnTo>
                      <a:pt x="840" y="232"/>
                    </a:lnTo>
                    <a:lnTo>
                      <a:pt x="840" y="232"/>
                    </a:lnTo>
                    <a:lnTo>
                      <a:pt x="840" y="232"/>
                    </a:lnTo>
                    <a:lnTo>
                      <a:pt x="840" y="232"/>
                    </a:lnTo>
                    <a:lnTo>
                      <a:pt x="846" y="232"/>
                    </a:lnTo>
                    <a:lnTo>
                      <a:pt x="846" y="232"/>
                    </a:lnTo>
                    <a:lnTo>
                      <a:pt x="846" y="232"/>
                    </a:lnTo>
                    <a:lnTo>
                      <a:pt x="846" y="232"/>
                    </a:lnTo>
                    <a:lnTo>
                      <a:pt x="846" y="232"/>
                    </a:lnTo>
                    <a:lnTo>
                      <a:pt x="846" y="232"/>
                    </a:lnTo>
                    <a:lnTo>
                      <a:pt x="846" y="238"/>
                    </a:lnTo>
                    <a:lnTo>
                      <a:pt x="965" y="397"/>
                    </a:lnTo>
                    <a:lnTo>
                      <a:pt x="1005" y="380"/>
                    </a:lnTo>
                    <a:lnTo>
                      <a:pt x="1061" y="351"/>
                    </a:lnTo>
                    <a:lnTo>
                      <a:pt x="1084" y="300"/>
                    </a:lnTo>
                    <a:lnTo>
                      <a:pt x="1073" y="261"/>
                    </a:lnTo>
                    <a:lnTo>
                      <a:pt x="1073" y="261"/>
                    </a:lnTo>
                    <a:lnTo>
                      <a:pt x="1073" y="261"/>
                    </a:lnTo>
                    <a:lnTo>
                      <a:pt x="1073" y="261"/>
                    </a:lnTo>
                    <a:lnTo>
                      <a:pt x="1073" y="261"/>
                    </a:lnTo>
                    <a:lnTo>
                      <a:pt x="1073" y="255"/>
                    </a:lnTo>
                    <a:lnTo>
                      <a:pt x="1073" y="255"/>
                    </a:lnTo>
                    <a:lnTo>
                      <a:pt x="1073" y="255"/>
                    </a:lnTo>
                    <a:lnTo>
                      <a:pt x="1073" y="255"/>
                    </a:lnTo>
                    <a:lnTo>
                      <a:pt x="1084" y="198"/>
                    </a:lnTo>
                    <a:lnTo>
                      <a:pt x="1084" y="198"/>
                    </a:lnTo>
                    <a:lnTo>
                      <a:pt x="1084" y="198"/>
                    </a:lnTo>
                    <a:lnTo>
                      <a:pt x="1084" y="198"/>
                    </a:lnTo>
                    <a:lnTo>
                      <a:pt x="1084" y="198"/>
                    </a:lnTo>
                    <a:lnTo>
                      <a:pt x="1084" y="192"/>
                    </a:lnTo>
                    <a:lnTo>
                      <a:pt x="1084" y="192"/>
                    </a:lnTo>
                    <a:lnTo>
                      <a:pt x="1090" y="192"/>
                    </a:lnTo>
                    <a:lnTo>
                      <a:pt x="1090" y="192"/>
                    </a:lnTo>
                    <a:lnTo>
                      <a:pt x="1090" y="192"/>
                    </a:lnTo>
                    <a:lnTo>
                      <a:pt x="1090" y="192"/>
                    </a:lnTo>
                    <a:lnTo>
                      <a:pt x="1090" y="192"/>
                    </a:lnTo>
                    <a:lnTo>
                      <a:pt x="1095" y="187"/>
                    </a:lnTo>
                    <a:lnTo>
                      <a:pt x="1095" y="187"/>
                    </a:lnTo>
                    <a:lnTo>
                      <a:pt x="1163" y="147"/>
                    </a:lnTo>
                    <a:lnTo>
                      <a:pt x="1169" y="147"/>
                    </a:lnTo>
                    <a:lnTo>
                      <a:pt x="1214" y="124"/>
                    </a:lnTo>
                    <a:lnTo>
                      <a:pt x="1214" y="124"/>
                    </a:lnTo>
                    <a:lnTo>
                      <a:pt x="1214" y="124"/>
                    </a:lnTo>
                    <a:lnTo>
                      <a:pt x="1214" y="124"/>
                    </a:lnTo>
                    <a:lnTo>
                      <a:pt x="1214" y="124"/>
                    </a:lnTo>
                    <a:lnTo>
                      <a:pt x="1220" y="119"/>
                    </a:lnTo>
                    <a:lnTo>
                      <a:pt x="1220" y="119"/>
                    </a:lnTo>
                    <a:lnTo>
                      <a:pt x="1220" y="119"/>
                    </a:lnTo>
                    <a:lnTo>
                      <a:pt x="1220" y="119"/>
                    </a:lnTo>
                    <a:lnTo>
                      <a:pt x="1220" y="119"/>
                    </a:lnTo>
                    <a:lnTo>
                      <a:pt x="1220" y="119"/>
                    </a:lnTo>
                    <a:lnTo>
                      <a:pt x="1220" y="119"/>
                    </a:lnTo>
                    <a:lnTo>
                      <a:pt x="1226" y="113"/>
                    </a:lnTo>
                    <a:lnTo>
                      <a:pt x="1226" y="113"/>
                    </a:lnTo>
                    <a:lnTo>
                      <a:pt x="1226" y="113"/>
                    </a:lnTo>
                    <a:lnTo>
                      <a:pt x="1226" y="113"/>
                    </a:lnTo>
                    <a:lnTo>
                      <a:pt x="1226" y="113"/>
                    </a:lnTo>
                    <a:lnTo>
                      <a:pt x="1231" y="113"/>
                    </a:lnTo>
                    <a:lnTo>
                      <a:pt x="1231" y="113"/>
                    </a:lnTo>
                    <a:lnTo>
                      <a:pt x="1231" y="113"/>
                    </a:lnTo>
                    <a:lnTo>
                      <a:pt x="1231" y="113"/>
                    </a:lnTo>
                    <a:lnTo>
                      <a:pt x="1231" y="113"/>
                    </a:lnTo>
                    <a:lnTo>
                      <a:pt x="1243" y="113"/>
                    </a:lnTo>
                    <a:lnTo>
                      <a:pt x="1288" y="102"/>
                    </a:lnTo>
                    <a:lnTo>
                      <a:pt x="1339" y="62"/>
                    </a:lnTo>
                    <a:lnTo>
                      <a:pt x="1339" y="62"/>
                    </a:lnTo>
                    <a:lnTo>
                      <a:pt x="1339" y="62"/>
                    </a:lnTo>
                    <a:lnTo>
                      <a:pt x="1339" y="62"/>
                    </a:lnTo>
                    <a:lnTo>
                      <a:pt x="1453" y="5"/>
                    </a:lnTo>
                    <a:lnTo>
                      <a:pt x="1453" y="5"/>
                    </a:lnTo>
                    <a:lnTo>
                      <a:pt x="1453" y="5"/>
                    </a:lnTo>
                    <a:lnTo>
                      <a:pt x="1453" y="5"/>
                    </a:lnTo>
                    <a:lnTo>
                      <a:pt x="1453" y="5"/>
                    </a:lnTo>
                    <a:lnTo>
                      <a:pt x="1458" y="5"/>
                    </a:lnTo>
                    <a:lnTo>
                      <a:pt x="1458" y="5"/>
                    </a:lnTo>
                    <a:lnTo>
                      <a:pt x="1549" y="0"/>
                    </a:lnTo>
                    <a:lnTo>
                      <a:pt x="1549" y="0"/>
                    </a:lnTo>
                    <a:lnTo>
                      <a:pt x="1549" y="0"/>
                    </a:lnTo>
                    <a:lnTo>
                      <a:pt x="1555" y="0"/>
                    </a:lnTo>
                    <a:lnTo>
                      <a:pt x="1555" y="5"/>
                    </a:lnTo>
                    <a:lnTo>
                      <a:pt x="1555" y="5"/>
                    </a:lnTo>
                    <a:lnTo>
                      <a:pt x="1555" y="5"/>
                    </a:lnTo>
                    <a:lnTo>
                      <a:pt x="1555" y="5"/>
                    </a:lnTo>
                    <a:lnTo>
                      <a:pt x="1561" y="5"/>
                    </a:lnTo>
                    <a:lnTo>
                      <a:pt x="1561" y="5"/>
                    </a:lnTo>
                    <a:lnTo>
                      <a:pt x="1561" y="5"/>
                    </a:lnTo>
                    <a:lnTo>
                      <a:pt x="1561" y="5"/>
                    </a:lnTo>
                    <a:lnTo>
                      <a:pt x="1561" y="5"/>
                    </a:lnTo>
                    <a:lnTo>
                      <a:pt x="1561" y="5"/>
                    </a:lnTo>
                    <a:lnTo>
                      <a:pt x="1561" y="11"/>
                    </a:lnTo>
                    <a:lnTo>
                      <a:pt x="1566" y="11"/>
                    </a:lnTo>
                    <a:lnTo>
                      <a:pt x="1566" y="11"/>
                    </a:lnTo>
                    <a:close/>
                    <a:moveTo>
                      <a:pt x="1351" y="79"/>
                    </a:moveTo>
                    <a:lnTo>
                      <a:pt x="1458" y="28"/>
                    </a:lnTo>
                    <a:lnTo>
                      <a:pt x="1549" y="28"/>
                    </a:lnTo>
                    <a:lnTo>
                      <a:pt x="1549" y="28"/>
                    </a:lnTo>
                    <a:lnTo>
                      <a:pt x="1555" y="28"/>
                    </a:lnTo>
                    <a:lnTo>
                      <a:pt x="1555" y="28"/>
                    </a:lnTo>
                    <a:lnTo>
                      <a:pt x="1555" y="28"/>
                    </a:lnTo>
                    <a:lnTo>
                      <a:pt x="1555" y="28"/>
                    </a:lnTo>
                    <a:lnTo>
                      <a:pt x="1555" y="28"/>
                    </a:lnTo>
                    <a:lnTo>
                      <a:pt x="1555" y="22"/>
                    </a:lnTo>
                    <a:lnTo>
                      <a:pt x="1555" y="22"/>
                    </a:lnTo>
                    <a:lnTo>
                      <a:pt x="1555" y="22"/>
                    </a:lnTo>
                    <a:lnTo>
                      <a:pt x="1555" y="22"/>
                    </a:lnTo>
                    <a:lnTo>
                      <a:pt x="1561" y="22"/>
                    </a:lnTo>
                    <a:lnTo>
                      <a:pt x="1561" y="22"/>
                    </a:lnTo>
                    <a:lnTo>
                      <a:pt x="1561" y="22"/>
                    </a:lnTo>
                    <a:lnTo>
                      <a:pt x="1561" y="17"/>
                    </a:lnTo>
                    <a:lnTo>
                      <a:pt x="1561" y="17"/>
                    </a:lnTo>
                    <a:lnTo>
                      <a:pt x="1561" y="17"/>
                    </a:lnTo>
                    <a:lnTo>
                      <a:pt x="1561" y="17"/>
                    </a:lnTo>
                    <a:lnTo>
                      <a:pt x="1555" y="17"/>
                    </a:lnTo>
                    <a:lnTo>
                      <a:pt x="1555" y="17"/>
                    </a:lnTo>
                    <a:lnTo>
                      <a:pt x="1555" y="11"/>
                    </a:lnTo>
                    <a:lnTo>
                      <a:pt x="1555" y="11"/>
                    </a:lnTo>
                    <a:lnTo>
                      <a:pt x="1555" y="11"/>
                    </a:lnTo>
                    <a:lnTo>
                      <a:pt x="1555" y="11"/>
                    </a:lnTo>
                    <a:lnTo>
                      <a:pt x="1555" y="11"/>
                    </a:lnTo>
                    <a:lnTo>
                      <a:pt x="1549" y="11"/>
                    </a:lnTo>
                    <a:lnTo>
                      <a:pt x="1549" y="11"/>
                    </a:lnTo>
                    <a:lnTo>
                      <a:pt x="1458" y="11"/>
                    </a:lnTo>
                    <a:lnTo>
                      <a:pt x="1458" y="11"/>
                    </a:lnTo>
                    <a:lnTo>
                      <a:pt x="1458" y="11"/>
                    </a:lnTo>
                    <a:lnTo>
                      <a:pt x="1453" y="11"/>
                    </a:lnTo>
                    <a:lnTo>
                      <a:pt x="1453" y="11"/>
                    </a:lnTo>
                    <a:lnTo>
                      <a:pt x="1453" y="11"/>
                    </a:lnTo>
                    <a:lnTo>
                      <a:pt x="1345" y="68"/>
                    </a:lnTo>
                    <a:lnTo>
                      <a:pt x="1345" y="68"/>
                    </a:lnTo>
                    <a:lnTo>
                      <a:pt x="1288" y="113"/>
                    </a:lnTo>
                    <a:lnTo>
                      <a:pt x="1243" y="124"/>
                    </a:lnTo>
                    <a:lnTo>
                      <a:pt x="1231" y="124"/>
                    </a:lnTo>
                    <a:lnTo>
                      <a:pt x="1231" y="124"/>
                    </a:lnTo>
                    <a:lnTo>
                      <a:pt x="1231" y="124"/>
                    </a:lnTo>
                    <a:lnTo>
                      <a:pt x="1231" y="124"/>
                    </a:lnTo>
                    <a:lnTo>
                      <a:pt x="1231" y="124"/>
                    </a:lnTo>
                    <a:lnTo>
                      <a:pt x="1226" y="124"/>
                    </a:lnTo>
                    <a:lnTo>
                      <a:pt x="1226" y="124"/>
                    </a:lnTo>
                    <a:lnTo>
                      <a:pt x="1226" y="124"/>
                    </a:lnTo>
                    <a:lnTo>
                      <a:pt x="1226" y="124"/>
                    </a:lnTo>
                    <a:lnTo>
                      <a:pt x="1226" y="124"/>
                    </a:lnTo>
                    <a:lnTo>
                      <a:pt x="1226" y="124"/>
                    </a:lnTo>
                    <a:lnTo>
                      <a:pt x="1226" y="124"/>
                    </a:lnTo>
                    <a:lnTo>
                      <a:pt x="1226" y="124"/>
                    </a:lnTo>
                    <a:lnTo>
                      <a:pt x="1226" y="130"/>
                    </a:lnTo>
                    <a:lnTo>
                      <a:pt x="1226" y="130"/>
                    </a:lnTo>
                    <a:lnTo>
                      <a:pt x="1220" y="130"/>
                    </a:lnTo>
                    <a:lnTo>
                      <a:pt x="1220" y="130"/>
                    </a:lnTo>
                    <a:lnTo>
                      <a:pt x="1220" y="130"/>
                    </a:lnTo>
                    <a:lnTo>
                      <a:pt x="1220" y="130"/>
                    </a:lnTo>
                    <a:lnTo>
                      <a:pt x="1169" y="158"/>
                    </a:lnTo>
                    <a:lnTo>
                      <a:pt x="1095" y="198"/>
                    </a:lnTo>
                    <a:lnTo>
                      <a:pt x="1095" y="198"/>
                    </a:lnTo>
                    <a:lnTo>
                      <a:pt x="1095" y="198"/>
                    </a:lnTo>
                    <a:lnTo>
                      <a:pt x="1095" y="198"/>
                    </a:lnTo>
                    <a:lnTo>
                      <a:pt x="1095" y="198"/>
                    </a:lnTo>
                    <a:lnTo>
                      <a:pt x="1095" y="204"/>
                    </a:lnTo>
                    <a:lnTo>
                      <a:pt x="1078" y="255"/>
                    </a:lnTo>
                    <a:lnTo>
                      <a:pt x="1078" y="255"/>
                    </a:lnTo>
                    <a:lnTo>
                      <a:pt x="1078" y="255"/>
                    </a:lnTo>
                    <a:lnTo>
                      <a:pt x="1078" y="261"/>
                    </a:lnTo>
                    <a:lnTo>
                      <a:pt x="1084" y="261"/>
                    </a:lnTo>
                    <a:lnTo>
                      <a:pt x="1095" y="300"/>
                    </a:lnTo>
                    <a:lnTo>
                      <a:pt x="1067" y="357"/>
                    </a:lnTo>
                    <a:lnTo>
                      <a:pt x="1005" y="391"/>
                    </a:lnTo>
                    <a:lnTo>
                      <a:pt x="965" y="408"/>
                    </a:lnTo>
                    <a:lnTo>
                      <a:pt x="840" y="238"/>
                    </a:lnTo>
                    <a:lnTo>
                      <a:pt x="840" y="238"/>
                    </a:lnTo>
                    <a:lnTo>
                      <a:pt x="840" y="238"/>
                    </a:lnTo>
                    <a:lnTo>
                      <a:pt x="840" y="238"/>
                    </a:lnTo>
                    <a:lnTo>
                      <a:pt x="840" y="238"/>
                    </a:lnTo>
                    <a:lnTo>
                      <a:pt x="840" y="238"/>
                    </a:lnTo>
                    <a:lnTo>
                      <a:pt x="834" y="238"/>
                    </a:lnTo>
                    <a:lnTo>
                      <a:pt x="834" y="238"/>
                    </a:lnTo>
                    <a:lnTo>
                      <a:pt x="806" y="232"/>
                    </a:lnTo>
                    <a:lnTo>
                      <a:pt x="806" y="232"/>
                    </a:lnTo>
                    <a:lnTo>
                      <a:pt x="761" y="232"/>
                    </a:lnTo>
                    <a:lnTo>
                      <a:pt x="693" y="215"/>
                    </a:lnTo>
                    <a:lnTo>
                      <a:pt x="693" y="215"/>
                    </a:lnTo>
                    <a:lnTo>
                      <a:pt x="693" y="215"/>
                    </a:lnTo>
                    <a:lnTo>
                      <a:pt x="636" y="215"/>
                    </a:lnTo>
                    <a:lnTo>
                      <a:pt x="636" y="215"/>
                    </a:lnTo>
                    <a:lnTo>
                      <a:pt x="636" y="215"/>
                    </a:lnTo>
                    <a:lnTo>
                      <a:pt x="630" y="215"/>
                    </a:lnTo>
                    <a:lnTo>
                      <a:pt x="630" y="215"/>
                    </a:lnTo>
                    <a:lnTo>
                      <a:pt x="590" y="238"/>
                    </a:lnTo>
                    <a:lnTo>
                      <a:pt x="590" y="238"/>
                    </a:lnTo>
                    <a:lnTo>
                      <a:pt x="590" y="238"/>
                    </a:lnTo>
                    <a:lnTo>
                      <a:pt x="590" y="238"/>
                    </a:lnTo>
                    <a:lnTo>
                      <a:pt x="562" y="261"/>
                    </a:lnTo>
                    <a:lnTo>
                      <a:pt x="505" y="278"/>
                    </a:lnTo>
                    <a:lnTo>
                      <a:pt x="426" y="300"/>
                    </a:lnTo>
                    <a:lnTo>
                      <a:pt x="375" y="300"/>
                    </a:lnTo>
                    <a:lnTo>
                      <a:pt x="375" y="300"/>
                    </a:lnTo>
                    <a:lnTo>
                      <a:pt x="312" y="317"/>
                    </a:lnTo>
                    <a:lnTo>
                      <a:pt x="312" y="317"/>
                    </a:lnTo>
                    <a:lnTo>
                      <a:pt x="222" y="346"/>
                    </a:lnTo>
                    <a:lnTo>
                      <a:pt x="171" y="357"/>
                    </a:lnTo>
                    <a:lnTo>
                      <a:pt x="119" y="363"/>
                    </a:lnTo>
                    <a:lnTo>
                      <a:pt x="97" y="340"/>
                    </a:lnTo>
                    <a:lnTo>
                      <a:pt x="91" y="340"/>
                    </a:lnTo>
                    <a:lnTo>
                      <a:pt x="91" y="340"/>
                    </a:lnTo>
                    <a:lnTo>
                      <a:pt x="91" y="340"/>
                    </a:lnTo>
                    <a:lnTo>
                      <a:pt x="91" y="340"/>
                    </a:lnTo>
                    <a:lnTo>
                      <a:pt x="91" y="340"/>
                    </a:lnTo>
                    <a:lnTo>
                      <a:pt x="91" y="340"/>
                    </a:lnTo>
                    <a:lnTo>
                      <a:pt x="85" y="340"/>
                    </a:lnTo>
                    <a:lnTo>
                      <a:pt x="85" y="340"/>
                    </a:lnTo>
                    <a:lnTo>
                      <a:pt x="85" y="340"/>
                    </a:lnTo>
                    <a:lnTo>
                      <a:pt x="85" y="340"/>
                    </a:lnTo>
                    <a:lnTo>
                      <a:pt x="85" y="340"/>
                    </a:lnTo>
                    <a:lnTo>
                      <a:pt x="80" y="340"/>
                    </a:lnTo>
                    <a:lnTo>
                      <a:pt x="80" y="340"/>
                    </a:lnTo>
                    <a:lnTo>
                      <a:pt x="80" y="340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80" y="351"/>
                    </a:lnTo>
                    <a:lnTo>
                      <a:pt x="80" y="351"/>
                    </a:lnTo>
                    <a:lnTo>
                      <a:pt x="80" y="351"/>
                    </a:lnTo>
                    <a:lnTo>
                      <a:pt x="80" y="351"/>
                    </a:lnTo>
                    <a:lnTo>
                      <a:pt x="80" y="351"/>
                    </a:lnTo>
                    <a:lnTo>
                      <a:pt x="108" y="380"/>
                    </a:lnTo>
                    <a:lnTo>
                      <a:pt x="108" y="380"/>
                    </a:lnTo>
                    <a:lnTo>
                      <a:pt x="108" y="380"/>
                    </a:lnTo>
                    <a:lnTo>
                      <a:pt x="108" y="380"/>
                    </a:lnTo>
                    <a:lnTo>
                      <a:pt x="114" y="380"/>
                    </a:lnTo>
                    <a:lnTo>
                      <a:pt x="114" y="380"/>
                    </a:lnTo>
                    <a:lnTo>
                      <a:pt x="114" y="380"/>
                    </a:lnTo>
                    <a:lnTo>
                      <a:pt x="114" y="385"/>
                    </a:lnTo>
                    <a:lnTo>
                      <a:pt x="114" y="385"/>
                    </a:lnTo>
                    <a:lnTo>
                      <a:pt x="114" y="380"/>
                    </a:lnTo>
                    <a:lnTo>
                      <a:pt x="176" y="374"/>
                    </a:lnTo>
                    <a:lnTo>
                      <a:pt x="176" y="374"/>
                    </a:lnTo>
                    <a:lnTo>
                      <a:pt x="227" y="363"/>
                    </a:lnTo>
                    <a:lnTo>
                      <a:pt x="227" y="363"/>
                    </a:lnTo>
                    <a:lnTo>
                      <a:pt x="318" y="334"/>
                    </a:lnTo>
                    <a:lnTo>
                      <a:pt x="375" y="317"/>
                    </a:lnTo>
                    <a:lnTo>
                      <a:pt x="432" y="317"/>
                    </a:lnTo>
                    <a:lnTo>
                      <a:pt x="432" y="317"/>
                    </a:lnTo>
                    <a:lnTo>
                      <a:pt x="432" y="317"/>
                    </a:lnTo>
                    <a:lnTo>
                      <a:pt x="505" y="295"/>
                    </a:lnTo>
                    <a:lnTo>
                      <a:pt x="568" y="278"/>
                    </a:lnTo>
                    <a:lnTo>
                      <a:pt x="573" y="278"/>
                    </a:lnTo>
                    <a:lnTo>
                      <a:pt x="573" y="278"/>
                    </a:lnTo>
                    <a:lnTo>
                      <a:pt x="573" y="278"/>
                    </a:lnTo>
                    <a:lnTo>
                      <a:pt x="573" y="278"/>
                    </a:lnTo>
                    <a:lnTo>
                      <a:pt x="602" y="249"/>
                    </a:lnTo>
                    <a:lnTo>
                      <a:pt x="636" y="232"/>
                    </a:lnTo>
                    <a:lnTo>
                      <a:pt x="693" y="232"/>
                    </a:lnTo>
                    <a:lnTo>
                      <a:pt x="761" y="249"/>
                    </a:lnTo>
                    <a:lnTo>
                      <a:pt x="761" y="249"/>
                    </a:lnTo>
                    <a:lnTo>
                      <a:pt x="761" y="249"/>
                    </a:lnTo>
                    <a:lnTo>
                      <a:pt x="800" y="249"/>
                    </a:lnTo>
                    <a:lnTo>
                      <a:pt x="829" y="255"/>
                    </a:lnTo>
                    <a:lnTo>
                      <a:pt x="948" y="419"/>
                    </a:lnTo>
                    <a:lnTo>
                      <a:pt x="948" y="419"/>
                    </a:lnTo>
                    <a:lnTo>
                      <a:pt x="948" y="419"/>
                    </a:lnTo>
                    <a:lnTo>
                      <a:pt x="948" y="419"/>
                    </a:lnTo>
                    <a:lnTo>
                      <a:pt x="948" y="419"/>
                    </a:lnTo>
                    <a:lnTo>
                      <a:pt x="948" y="419"/>
                    </a:lnTo>
                    <a:lnTo>
                      <a:pt x="948" y="419"/>
                    </a:lnTo>
                    <a:lnTo>
                      <a:pt x="948" y="419"/>
                    </a:lnTo>
                    <a:lnTo>
                      <a:pt x="948" y="419"/>
                    </a:lnTo>
                    <a:lnTo>
                      <a:pt x="914" y="504"/>
                    </a:lnTo>
                    <a:lnTo>
                      <a:pt x="914" y="504"/>
                    </a:lnTo>
                    <a:lnTo>
                      <a:pt x="914" y="504"/>
                    </a:lnTo>
                    <a:lnTo>
                      <a:pt x="914" y="504"/>
                    </a:lnTo>
                    <a:lnTo>
                      <a:pt x="914" y="504"/>
                    </a:lnTo>
                    <a:lnTo>
                      <a:pt x="914" y="510"/>
                    </a:lnTo>
                    <a:lnTo>
                      <a:pt x="914" y="510"/>
                    </a:lnTo>
                    <a:lnTo>
                      <a:pt x="914" y="510"/>
                    </a:lnTo>
                    <a:lnTo>
                      <a:pt x="914" y="510"/>
                    </a:lnTo>
                    <a:lnTo>
                      <a:pt x="919" y="510"/>
                    </a:lnTo>
                    <a:lnTo>
                      <a:pt x="919" y="510"/>
                    </a:lnTo>
                    <a:lnTo>
                      <a:pt x="919" y="516"/>
                    </a:lnTo>
                    <a:lnTo>
                      <a:pt x="919" y="516"/>
                    </a:lnTo>
                    <a:lnTo>
                      <a:pt x="919" y="516"/>
                    </a:lnTo>
                    <a:lnTo>
                      <a:pt x="919" y="516"/>
                    </a:lnTo>
                    <a:lnTo>
                      <a:pt x="919" y="516"/>
                    </a:lnTo>
                    <a:lnTo>
                      <a:pt x="919" y="516"/>
                    </a:lnTo>
                    <a:lnTo>
                      <a:pt x="919" y="516"/>
                    </a:lnTo>
                    <a:lnTo>
                      <a:pt x="925" y="516"/>
                    </a:lnTo>
                    <a:lnTo>
                      <a:pt x="925" y="516"/>
                    </a:lnTo>
                    <a:lnTo>
                      <a:pt x="925" y="516"/>
                    </a:lnTo>
                    <a:lnTo>
                      <a:pt x="925" y="516"/>
                    </a:lnTo>
                    <a:lnTo>
                      <a:pt x="1005" y="499"/>
                    </a:lnTo>
                    <a:lnTo>
                      <a:pt x="1005" y="499"/>
                    </a:lnTo>
                    <a:lnTo>
                      <a:pt x="1078" y="465"/>
                    </a:lnTo>
                    <a:lnTo>
                      <a:pt x="1101" y="459"/>
                    </a:lnTo>
                    <a:lnTo>
                      <a:pt x="1101" y="459"/>
                    </a:lnTo>
                    <a:lnTo>
                      <a:pt x="1101" y="459"/>
                    </a:lnTo>
                    <a:lnTo>
                      <a:pt x="1101" y="459"/>
                    </a:lnTo>
                    <a:lnTo>
                      <a:pt x="1101" y="459"/>
                    </a:lnTo>
                    <a:lnTo>
                      <a:pt x="1107" y="459"/>
                    </a:lnTo>
                    <a:lnTo>
                      <a:pt x="1107" y="465"/>
                    </a:lnTo>
                    <a:lnTo>
                      <a:pt x="1107" y="465"/>
                    </a:lnTo>
                    <a:lnTo>
                      <a:pt x="1107" y="465"/>
                    </a:lnTo>
                    <a:lnTo>
                      <a:pt x="1107" y="465"/>
                    </a:lnTo>
                    <a:lnTo>
                      <a:pt x="1107" y="465"/>
                    </a:lnTo>
                    <a:lnTo>
                      <a:pt x="1107" y="465"/>
                    </a:lnTo>
                    <a:lnTo>
                      <a:pt x="1158" y="476"/>
                    </a:lnTo>
                    <a:lnTo>
                      <a:pt x="1180" y="516"/>
                    </a:lnTo>
                    <a:lnTo>
                      <a:pt x="1180" y="521"/>
                    </a:lnTo>
                    <a:lnTo>
                      <a:pt x="1180" y="521"/>
                    </a:lnTo>
                    <a:lnTo>
                      <a:pt x="1180" y="521"/>
                    </a:lnTo>
                    <a:lnTo>
                      <a:pt x="1237" y="572"/>
                    </a:lnTo>
                    <a:lnTo>
                      <a:pt x="1237" y="572"/>
                    </a:lnTo>
                    <a:lnTo>
                      <a:pt x="1243" y="572"/>
                    </a:lnTo>
                    <a:lnTo>
                      <a:pt x="1294" y="595"/>
                    </a:lnTo>
                    <a:lnTo>
                      <a:pt x="1305" y="635"/>
                    </a:lnTo>
                    <a:lnTo>
                      <a:pt x="1305" y="635"/>
                    </a:lnTo>
                    <a:lnTo>
                      <a:pt x="1305" y="635"/>
                    </a:lnTo>
                    <a:lnTo>
                      <a:pt x="1305" y="635"/>
                    </a:lnTo>
                    <a:lnTo>
                      <a:pt x="1305" y="635"/>
                    </a:lnTo>
                    <a:lnTo>
                      <a:pt x="1311" y="635"/>
                    </a:lnTo>
                    <a:lnTo>
                      <a:pt x="1334" y="657"/>
                    </a:lnTo>
                    <a:lnTo>
                      <a:pt x="1373" y="703"/>
                    </a:lnTo>
                    <a:lnTo>
                      <a:pt x="1373" y="703"/>
                    </a:lnTo>
                    <a:lnTo>
                      <a:pt x="1379" y="703"/>
                    </a:lnTo>
                    <a:lnTo>
                      <a:pt x="1379" y="703"/>
                    </a:lnTo>
                    <a:lnTo>
                      <a:pt x="1379" y="703"/>
                    </a:lnTo>
                    <a:lnTo>
                      <a:pt x="1379" y="703"/>
                    </a:lnTo>
                    <a:lnTo>
                      <a:pt x="1379" y="703"/>
                    </a:lnTo>
                    <a:lnTo>
                      <a:pt x="1379" y="703"/>
                    </a:lnTo>
                    <a:lnTo>
                      <a:pt x="1385" y="703"/>
                    </a:lnTo>
                    <a:lnTo>
                      <a:pt x="1385" y="703"/>
                    </a:lnTo>
                    <a:lnTo>
                      <a:pt x="1385" y="703"/>
                    </a:lnTo>
                    <a:lnTo>
                      <a:pt x="1385" y="703"/>
                    </a:lnTo>
                    <a:lnTo>
                      <a:pt x="1385" y="703"/>
                    </a:lnTo>
                    <a:lnTo>
                      <a:pt x="1385" y="703"/>
                    </a:lnTo>
                    <a:lnTo>
                      <a:pt x="1385" y="703"/>
                    </a:lnTo>
                    <a:lnTo>
                      <a:pt x="1390" y="703"/>
                    </a:lnTo>
                    <a:lnTo>
                      <a:pt x="1390" y="697"/>
                    </a:lnTo>
                    <a:lnTo>
                      <a:pt x="1390" y="697"/>
                    </a:lnTo>
                    <a:lnTo>
                      <a:pt x="1390" y="697"/>
                    </a:lnTo>
                    <a:lnTo>
                      <a:pt x="1390" y="697"/>
                    </a:lnTo>
                    <a:lnTo>
                      <a:pt x="1390" y="697"/>
                    </a:lnTo>
                    <a:lnTo>
                      <a:pt x="1390" y="697"/>
                    </a:lnTo>
                    <a:lnTo>
                      <a:pt x="1390" y="697"/>
                    </a:lnTo>
                    <a:lnTo>
                      <a:pt x="1390" y="692"/>
                    </a:lnTo>
                    <a:lnTo>
                      <a:pt x="1390" y="692"/>
                    </a:lnTo>
                    <a:lnTo>
                      <a:pt x="1390" y="692"/>
                    </a:lnTo>
                    <a:lnTo>
                      <a:pt x="1390" y="692"/>
                    </a:lnTo>
                    <a:lnTo>
                      <a:pt x="1390" y="692"/>
                    </a:lnTo>
                    <a:lnTo>
                      <a:pt x="1345" y="646"/>
                    </a:lnTo>
                    <a:lnTo>
                      <a:pt x="1345" y="640"/>
                    </a:lnTo>
                    <a:lnTo>
                      <a:pt x="1322" y="623"/>
                    </a:lnTo>
                    <a:lnTo>
                      <a:pt x="1311" y="589"/>
                    </a:lnTo>
                    <a:lnTo>
                      <a:pt x="1311" y="589"/>
                    </a:lnTo>
                    <a:lnTo>
                      <a:pt x="1305" y="589"/>
                    </a:lnTo>
                    <a:lnTo>
                      <a:pt x="1305" y="589"/>
                    </a:lnTo>
                    <a:lnTo>
                      <a:pt x="1305" y="584"/>
                    </a:lnTo>
                    <a:lnTo>
                      <a:pt x="1305" y="584"/>
                    </a:lnTo>
                    <a:lnTo>
                      <a:pt x="1305" y="584"/>
                    </a:lnTo>
                    <a:lnTo>
                      <a:pt x="1305" y="584"/>
                    </a:lnTo>
                    <a:lnTo>
                      <a:pt x="1249" y="561"/>
                    </a:lnTo>
                    <a:lnTo>
                      <a:pt x="1192" y="510"/>
                    </a:lnTo>
                    <a:lnTo>
                      <a:pt x="1175" y="465"/>
                    </a:lnTo>
                    <a:lnTo>
                      <a:pt x="1175" y="465"/>
                    </a:lnTo>
                    <a:lnTo>
                      <a:pt x="1175" y="465"/>
                    </a:lnTo>
                    <a:lnTo>
                      <a:pt x="1175" y="459"/>
                    </a:lnTo>
                    <a:lnTo>
                      <a:pt x="1175" y="459"/>
                    </a:lnTo>
                    <a:lnTo>
                      <a:pt x="1175" y="459"/>
                    </a:lnTo>
                    <a:lnTo>
                      <a:pt x="1169" y="459"/>
                    </a:lnTo>
                    <a:lnTo>
                      <a:pt x="1169" y="459"/>
                    </a:lnTo>
                    <a:lnTo>
                      <a:pt x="1169" y="459"/>
                    </a:lnTo>
                    <a:lnTo>
                      <a:pt x="1124" y="448"/>
                    </a:lnTo>
                    <a:lnTo>
                      <a:pt x="1135" y="442"/>
                    </a:lnTo>
                    <a:lnTo>
                      <a:pt x="1135" y="442"/>
                    </a:lnTo>
                    <a:lnTo>
                      <a:pt x="1180" y="419"/>
                    </a:lnTo>
                    <a:lnTo>
                      <a:pt x="1277" y="448"/>
                    </a:lnTo>
                    <a:lnTo>
                      <a:pt x="1277" y="448"/>
                    </a:lnTo>
                    <a:lnTo>
                      <a:pt x="1277" y="448"/>
                    </a:lnTo>
                    <a:lnTo>
                      <a:pt x="1277" y="448"/>
                    </a:lnTo>
                    <a:lnTo>
                      <a:pt x="1305" y="493"/>
                    </a:lnTo>
                    <a:lnTo>
                      <a:pt x="1311" y="493"/>
                    </a:lnTo>
                    <a:lnTo>
                      <a:pt x="1311" y="493"/>
                    </a:lnTo>
                    <a:lnTo>
                      <a:pt x="1311" y="493"/>
                    </a:lnTo>
                    <a:lnTo>
                      <a:pt x="1311" y="499"/>
                    </a:lnTo>
                    <a:lnTo>
                      <a:pt x="1311" y="499"/>
                    </a:lnTo>
                    <a:lnTo>
                      <a:pt x="1311" y="499"/>
                    </a:lnTo>
                    <a:lnTo>
                      <a:pt x="1311" y="499"/>
                    </a:lnTo>
                    <a:lnTo>
                      <a:pt x="1317" y="499"/>
                    </a:lnTo>
                    <a:lnTo>
                      <a:pt x="1317" y="499"/>
                    </a:lnTo>
                    <a:lnTo>
                      <a:pt x="1317" y="499"/>
                    </a:lnTo>
                    <a:lnTo>
                      <a:pt x="1356" y="493"/>
                    </a:lnTo>
                    <a:lnTo>
                      <a:pt x="1362" y="493"/>
                    </a:lnTo>
                    <a:lnTo>
                      <a:pt x="1385" y="482"/>
                    </a:lnTo>
                    <a:lnTo>
                      <a:pt x="1419" y="482"/>
                    </a:lnTo>
                    <a:lnTo>
                      <a:pt x="1453" y="487"/>
                    </a:lnTo>
                    <a:lnTo>
                      <a:pt x="1492" y="493"/>
                    </a:lnTo>
                    <a:lnTo>
                      <a:pt x="1492" y="493"/>
                    </a:lnTo>
                    <a:lnTo>
                      <a:pt x="1492" y="493"/>
                    </a:lnTo>
                    <a:lnTo>
                      <a:pt x="1498" y="493"/>
                    </a:lnTo>
                    <a:lnTo>
                      <a:pt x="1498" y="493"/>
                    </a:lnTo>
                    <a:lnTo>
                      <a:pt x="1515" y="487"/>
                    </a:lnTo>
                    <a:lnTo>
                      <a:pt x="1555" y="499"/>
                    </a:lnTo>
                    <a:lnTo>
                      <a:pt x="1555" y="499"/>
                    </a:lnTo>
                    <a:lnTo>
                      <a:pt x="1555" y="499"/>
                    </a:lnTo>
                    <a:lnTo>
                      <a:pt x="1555" y="499"/>
                    </a:lnTo>
                    <a:lnTo>
                      <a:pt x="1555" y="499"/>
                    </a:lnTo>
                    <a:lnTo>
                      <a:pt x="1561" y="499"/>
                    </a:lnTo>
                    <a:lnTo>
                      <a:pt x="1595" y="487"/>
                    </a:lnTo>
                    <a:lnTo>
                      <a:pt x="1600" y="487"/>
                    </a:lnTo>
                    <a:lnTo>
                      <a:pt x="1634" y="465"/>
                    </a:lnTo>
                    <a:lnTo>
                      <a:pt x="1634" y="465"/>
                    </a:lnTo>
                    <a:lnTo>
                      <a:pt x="1634" y="465"/>
                    </a:lnTo>
                    <a:lnTo>
                      <a:pt x="1634" y="465"/>
                    </a:lnTo>
                    <a:lnTo>
                      <a:pt x="1634" y="465"/>
                    </a:lnTo>
                    <a:lnTo>
                      <a:pt x="1634" y="459"/>
                    </a:lnTo>
                    <a:lnTo>
                      <a:pt x="1640" y="459"/>
                    </a:lnTo>
                    <a:lnTo>
                      <a:pt x="1640" y="459"/>
                    </a:lnTo>
                    <a:lnTo>
                      <a:pt x="1640" y="459"/>
                    </a:lnTo>
                    <a:lnTo>
                      <a:pt x="1640" y="459"/>
                    </a:lnTo>
                    <a:lnTo>
                      <a:pt x="1640" y="453"/>
                    </a:lnTo>
                    <a:lnTo>
                      <a:pt x="1640" y="453"/>
                    </a:lnTo>
                    <a:lnTo>
                      <a:pt x="1640" y="453"/>
                    </a:lnTo>
                    <a:lnTo>
                      <a:pt x="1634" y="453"/>
                    </a:lnTo>
                    <a:lnTo>
                      <a:pt x="1634" y="453"/>
                    </a:lnTo>
                    <a:lnTo>
                      <a:pt x="1634" y="453"/>
                    </a:lnTo>
                    <a:lnTo>
                      <a:pt x="1634" y="448"/>
                    </a:lnTo>
                    <a:lnTo>
                      <a:pt x="1634" y="448"/>
                    </a:lnTo>
                    <a:lnTo>
                      <a:pt x="1634" y="448"/>
                    </a:lnTo>
                    <a:lnTo>
                      <a:pt x="1629" y="448"/>
                    </a:lnTo>
                    <a:lnTo>
                      <a:pt x="1629" y="448"/>
                    </a:lnTo>
                    <a:lnTo>
                      <a:pt x="1629" y="448"/>
                    </a:lnTo>
                    <a:lnTo>
                      <a:pt x="1629" y="448"/>
                    </a:lnTo>
                    <a:lnTo>
                      <a:pt x="1629" y="448"/>
                    </a:lnTo>
                    <a:lnTo>
                      <a:pt x="1629" y="448"/>
                    </a:lnTo>
                    <a:lnTo>
                      <a:pt x="1623" y="448"/>
                    </a:lnTo>
                    <a:lnTo>
                      <a:pt x="1589" y="470"/>
                    </a:lnTo>
                    <a:lnTo>
                      <a:pt x="1555" y="482"/>
                    </a:lnTo>
                    <a:lnTo>
                      <a:pt x="1521" y="470"/>
                    </a:lnTo>
                    <a:lnTo>
                      <a:pt x="1521" y="470"/>
                    </a:lnTo>
                    <a:lnTo>
                      <a:pt x="1515" y="470"/>
                    </a:lnTo>
                    <a:lnTo>
                      <a:pt x="1515" y="470"/>
                    </a:lnTo>
                    <a:lnTo>
                      <a:pt x="1515" y="470"/>
                    </a:lnTo>
                    <a:lnTo>
                      <a:pt x="1492" y="476"/>
                    </a:lnTo>
                    <a:lnTo>
                      <a:pt x="1458" y="470"/>
                    </a:lnTo>
                    <a:lnTo>
                      <a:pt x="1458" y="470"/>
                    </a:lnTo>
                    <a:lnTo>
                      <a:pt x="1419" y="465"/>
                    </a:lnTo>
                    <a:lnTo>
                      <a:pt x="1385" y="465"/>
                    </a:lnTo>
                    <a:lnTo>
                      <a:pt x="1385" y="465"/>
                    </a:lnTo>
                    <a:lnTo>
                      <a:pt x="1385" y="465"/>
                    </a:lnTo>
                    <a:lnTo>
                      <a:pt x="1385" y="465"/>
                    </a:lnTo>
                    <a:lnTo>
                      <a:pt x="1356" y="470"/>
                    </a:lnTo>
                    <a:lnTo>
                      <a:pt x="1322" y="482"/>
                    </a:lnTo>
                    <a:lnTo>
                      <a:pt x="1294" y="436"/>
                    </a:lnTo>
                    <a:lnTo>
                      <a:pt x="1266" y="232"/>
                    </a:lnTo>
                    <a:lnTo>
                      <a:pt x="1266" y="232"/>
                    </a:lnTo>
                    <a:lnTo>
                      <a:pt x="1266" y="227"/>
                    </a:lnTo>
                    <a:lnTo>
                      <a:pt x="1266" y="227"/>
                    </a:lnTo>
                    <a:lnTo>
                      <a:pt x="1260" y="227"/>
                    </a:lnTo>
                    <a:lnTo>
                      <a:pt x="1260" y="227"/>
                    </a:lnTo>
                    <a:lnTo>
                      <a:pt x="1260" y="227"/>
                    </a:lnTo>
                    <a:lnTo>
                      <a:pt x="1260" y="227"/>
                    </a:lnTo>
                    <a:lnTo>
                      <a:pt x="1260" y="227"/>
                    </a:lnTo>
                    <a:lnTo>
                      <a:pt x="1260" y="227"/>
                    </a:lnTo>
                    <a:lnTo>
                      <a:pt x="1254" y="227"/>
                    </a:lnTo>
                    <a:lnTo>
                      <a:pt x="1254" y="227"/>
                    </a:lnTo>
                    <a:lnTo>
                      <a:pt x="1254" y="227"/>
                    </a:lnTo>
                    <a:lnTo>
                      <a:pt x="1254" y="227"/>
                    </a:lnTo>
                    <a:lnTo>
                      <a:pt x="1254" y="227"/>
                    </a:lnTo>
                    <a:lnTo>
                      <a:pt x="1254" y="227"/>
                    </a:lnTo>
                    <a:lnTo>
                      <a:pt x="1249" y="227"/>
                    </a:lnTo>
                    <a:lnTo>
                      <a:pt x="1249" y="227"/>
                    </a:lnTo>
                    <a:lnTo>
                      <a:pt x="1249" y="227"/>
                    </a:lnTo>
                    <a:lnTo>
                      <a:pt x="1249" y="227"/>
                    </a:lnTo>
                    <a:lnTo>
                      <a:pt x="1249" y="232"/>
                    </a:lnTo>
                    <a:lnTo>
                      <a:pt x="1249" y="232"/>
                    </a:lnTo>
                    <a:lnTo>
                      <a:pt x="1249" y="232"/>
                    </a:lnTo>
                    <a:lnTo>
                      <a:pt x="1249" y="232"/>
                    </a:lnTo>
                    <a:lnTo>
                      <a:pt x="1249" y="306"/>
                    </a:lnTo>
                    <a:lnTo>
                      <a:pt x="1249" y="306"/>
                    </a:lnTo>
                    <a:lnTo>
                      <a:pt x="1266" y="425"/>
                    </a:lnTo>
                    <a:lnTo>
                      <a:pt x="1180" y="402"/>
                    </a:lnTo>
                    <a:lnTo>
                      <a:pt x="1180" y="402"/>
                    </a:lnTo>
                    <a:lnTo>
                      <a:pt x="1180" y="397"/>
                    </a:lnTo>
                    <a:lnTo>
                      <a:pt x="1180" y="397"/>
                    </a:lnTo>
                    <a:lnTo>
                      <a:pt x="1180" y="397"/>
                    </a:lnTo>
                    <a:lnTo>
                      <a:pt x="1180" y="397"/>
                    </a:lnTo>
                    <a:lnTo>
                      <a:pt x="1180" y="402"/>
                    </a:lnTo>
                    <a:lnTo>
                      <a:pt x="1175" y="402"/>
                    </a:lnTo>
                    <a:lnTo>
                      <a:pt x="1175" y="402"/>
                    </a:lnTo>
                    <a:lnTo>
                      <a:pt x="1129" y="431"/>
                    </a:lnTo>
                    <a:lnTo>
                      <a:pt x="1073" y="453"/>
                    </a:lnTo>
                    <a:lnTo>
                      <a:pt x="999" y="482"/>
                    </a:lnTo>
                    <a:lnTo>
                      <a:pt x="936" y="499"/>
                    </a:lnTo>
                    <a:lnTo>
                      <a:pt x="959" y="431"/>
                    </a:lnTo>
                    <a:lnTo>
                      <a:pt x="1016" y="402"/>
                    </a:lnTo>
                    <a:lnTo>
                      <a:pt x="1016" y="402"/>
                    </a:lnTo>
                    <a:lnTo>
                      <a:pt x="1078" y="368"/>
                    </a:lnTo>
                    <a:lnTo>
                      <a:pt x="1078" y="368"/>
                    </a:lnTo>
                    <a:lnTo>
                      <a:pt x="1078" y="368"/>
                    </a:lnTo>
                    <a:lnTo>
                      <a:pt x="1078" y="363"/>
                    </a:lnTo>
                    <a:lnTo>
                      <a:pt x="1112" y="306"/>
                    </a:lnTo>
                    <a:lnTo>
                      <a:pt x="1112" y="306"/>
                    </a:lnTo>
                    <a:lnTo>
                      <a:pt x="1112" y="306"/>
                    </a:lnTo>
                    <a:lnTo>
                      <a:pt x="1112" y="306"/>
                    </a:lnTo>
                    <a:lnTo>
                      <a:pt x="1112" y="300"/>
                    </a:lnTo>
                    <a:lnTo>
                      <a:pt x="1112" y="300"/>
                    </a:lnTo>
                    <a:lnTo>
                      <a:pt x="1112" y="300"/>
                    </a:lnTo>
                    <a:lnTo>
                      <a:pt x="1101" y="255"/>
                    </a:lnTo>
                    <a:lnTo>
                      <a:pt x="1107" y="209"/>
                    </a:lnTo>
                    <a:lnTo>
                      <a:pt x="1180" y="170"/>
                    </a:lnTo>
                    <a:lnTo>
                      <a:pt x="1243" y="141"/>
                    </a:lnTo>
                    <a:lnTo>
                      <a:pt x="1249" y="141"/>
                    </a:lnTo>
                    <a:lnTo>
                      <a:pt x="1283" y="147"/>
                    </a:lnTo>
                    <a:lnTo>
                      <a:pt x="1305" y="181"/>
                    </a:lnTo>
                    <a:lnTo>
                      <a:pt x="1345" y="238"/>
                    </a:lnTo>
                    <a:lnTo>
                      <a:pt x="1345" y="244"/>
                    </a:lnTo>
                    <a:lnTo>
                      <a:pt x="1345" y="244"/>
                    </a:lnTo>
                    <a:lnTo>
                      <a:pt x="1345" y="244"/>
                    </a:lnTo>
                    <a:lnTo>
                      <a:pt x="1345" y="244"/>
                    </a:lnTo>
                    <a:lnTo>
                      <a:pt x="1351" y="244"/>
                    </a:lnTo>
                    <a:lnTo>
                      <a:pt x="1351" y="244"/>
                    </a:lnTo>
                    <a:lnTo>
                      <a:pt x="1351" y="244"/>
                    </a:lnTo>
                    <a:lnTo>
                      <a:pt x="1351" y="244"/>
                    </a:lnTo>
                    <a:lnTo>
                      <a:pt x="1351" y="244"/>
                    </a:lnTo>
                    <a:lnTo>
                      <a:pt x="1373" y="238"/>
                    </a:lnTo>
                    <a:lnTo>
                      <a:pt x="1402" y="255"/>
                    </a:lnTo>
                    <a:lnTo>
                      <a:pt x="1402" y="255"/>
                    </a:lnTo>
                    <a:lnTo>
                      <a:pt x="1441" y="266"/>
                    </a:lnTo>
                    <a:lnTo>
                      <a:pt x="1441" y="266"/>
                    </a:lnTo>
                    <a:lnTo>
                      <a:pt x="1441" y="266"/>
                    </a:lnTo>
                    <a:lnTo>
                      <a:pt x="1441" y="266"/>
                    </a:lnTo>
                    <a:lnTo>
                      <a:pt x="1447" y="266"/>
                    </a:lnTo>
                    <a:lnTo>
                      <a:pt x="1498" y="261"/>
                    </a:lnTo>
                    <a:lnTo>
                      <a:pt x="1504" y="261"/>
                    </a:lnTo>
                    <a:lnTo>
                      <a:pt x="1527" y="249"/>
                    </a:lnTo>
                    <a:lnTo>
                      <a:pt x="1527" y="249"/>
                    </a:lnTo>
                    <a:lnTo>
                      <a:pt x="1527" y="249"/>
                    </a:lnTo>
                    <a:lnTo>
                      <a:pt x="1589" y="204"/>
                    </a:lnTo>
                    <a:lnTo>
                      <a:pt x="1589" y="204"/>
                    </a:lnTo>
                    <a:lnTo>
                      <a:pt x="1589" y="204"/>
                    </a:lnTo>
                    <a:lnTo>
                      <a:pt x="1589" y="204"/>
                    </a:lnTo>
                    <a:lnTo>
                      <a:pt x="1589" y="204"/>
                    </a:lnTo>
                    <a:lnTo>
                      <a:pt x="1595" y="204"/>
                    </a:lnTo>
                    <a:lnTo>
                      <a:pt x="1595" y="198"/>
                    </a:lnTo>
                    <a:lnTo>
                      <a:pt x="1595" y="198"/>
                    </a:lnTo>
                    <a:lnTo>
                      <a:pt x="1595" y="198"/>
                    </a:lnTo>
                    <a:lnTo>
                      <a:pt x="1595" y="198"/>
                    </a:lnTo>
                    <a:lnTo>
                      <a:pt x="1595" y="198"/>
                    </a:lnTo>
                    <a:lnTo>
                      <a:pt x="1589" y="192"/>
                    </a:lnTo>
                    <a:lnTo>
                      <a:pt x="1589" y="192"/>
                    </a:lnTo>
                    <a:lnTo>
                      <a:pt x="1589" y="192"/>
                    </a:lnTo>
                    <a:lnTo>
                      <a:pt x="1589" y="192"/>
                    </a:lnTo>
                    <a:lnTo>
                      <a:pt x="1589" y="192"/>
                    </a:lnTo>
                    <a:lnTo>
                      <a:pt x="1589" y="192"/>
                    </a:lnTo>
                    <a:lnTo>
                      <a:pt x="1589" y="192"/>
                    </a:lnTo>
                    <a:lnTo>
                      <a:pt x="1589" y="192"/>
                    </a:lnTo>
                    <a:lnTo>
                      <a:pt x="1583" y="192"/>
                    </a:lnTo>
                    <a:lnTo>
                      <a:pt x="1583" y="192"/>
                    </a:lnTo>
                    <a:lnTo>
                      <a:pt x="1583" y="192"/>
                    </a:lnTo>
                    <a:lnTo>
                      <a:pt x="1583" y="192"/>
                    </a:lnTo>
                    <a:lnTo>
                      <a:pt x="1583" y="192"/>
                    </a:lnTo>
                    <a:lnTo>
                      <a:pt x="1583" y="192"/>
                    </a:lnTo>
                    <a:lnTo>
                      <a:pt x="1578" y="192"/>
                    </a:lnTo>
                    <a:lnTo>
                      <a:pt x="1578" y="192"/>
                    </a:lnTo>
                    <a:lnTo>
                      <a:pt x="1515" y="238"/>
                    </a:lnTo>
                    <a:lnTo>
                      <a:pt x="1498" y="244"/>
                    </a:lnTo>
                    <a:lnTo>
                      <a:pt x="1447" y="249"/>
                    </a:lnTo>
                    <a:lnTo>
                      <a:pt x="1407" y="238"/>
                    </a:lnTo>
                    <a:lnTo>
                      <a:pt x="1379" y="221"/>
                    </a:lnTo>
                    <a:lnTo>
                      <a:pt x="1379" y="221"/>
                    </a:lnTo>
                    <a:lnTo>
                      <a:pt x="1379" y="221"/>
                    </a:lnTo>
                    <a:lnTo>
                      <a:pt x="1373" y="221"/>
                    </a:lnTo>
                    <a:lnTo>
                      <a:pt x="1373" y="221"/>
                    </a:lnTo>
                    <a:lnTo>
                      <a:pt x="1373" y="221"/>
                    </a:lnTo>
                    <a:lnTo>
                      <a:pt x="1373" y="221"/>
                    </a:lnTo>
                    <a:lnTo>
                      <a:pt x="1356" y="227"/>
                    </a:lnTo>
                    <a:lnTo>
                      <a:pt x="1322" y="175"/>
                    </a:lnTo>
                    <a:lnTo>
                      <a:pt x="1294" y="136"/>
                    </a:lnTo>
                    <a:lnTo>
                      <a:pt x="1294" y="130"/>
                    </a:lnTo>
                    <a:lnTo>
                      <a:pt x="1294" y="130"/>
                    </a:lnTo>
                    <a:lnTo>
                      <a:pt x="1294" y="130"/>
                    </a:lnTo>
                    <a:lnTo>
                      <a:pt x="1294" y="130"/>
                    </a:lnTo>
                    <a:lnTo>
                      <a:pt x="1288" y="130"/>
                    </a:lnTo>
                    <a:lnTo>
                      <a:pt x="1288" y="130"/>
                    </a:lnTo>
                    <a:lnTo>
                      <a:pt x="1288" y="130"/>
                    </a:lnTo>
                    <a:lnTo>
                      <a:pt x="1300" y="130"/>
                    </a:lnTo>
                    <a:lnTo>
                      <a:pt x="1300" y="124"/>
                    </a:lnTo>
                    <a:lnTo>
                      <a:pt x="1300" y="124"/>
                    </a:lnTo>
                    <a:lnTo>
                      <a:pt x="1300" y="124"/>
                    </a:lnTo>
                    <a:lnTo>
                      <a:pt x="1300" y="124"/>
                    </a:lnTo>
                    <a:lnTo>
                      <a:pt x="1351" y="79"/>
                    </a:lnTo>
                    <a:close/>
                    <a:moveTo>
                      <a:pt x="261" y="436"/>
                    </a:moveTo>
                    <a:lnTo>
                      <a:pt x="312" y="448"/>
                    </a:lnTo>
                    <a:lnTo>
                      <a:pt x="352" y="442"/>
                    </a:lnTo>
                    <a:lnTo>
                      <a:pt x="358" y="442"/>
                    </a:lnTo>
                    <a:lnTo>
                      <a:pt x="358" y="442"/>
                    </a:lnTo>
                    <a:lnTo>
                      <a:pt x="358" y="442"/>
                    </a:lnTo>
                    <a:lnTo>
                      <a:pt x="358" y="442"/>
                    </a:lnTo>
                    <a:lnTo>
                      <a:pt x="358" y="442"/>
                    </a:lnTo>
                    <a:lnTo>
                      <a:pt x="363" y="442"/>
                    </a:lnTo>
                    <a:lnTo>
                      <a:pt x="363" y="442"/>
                    </a:lnTo>
                    <a:lnTo>
                      <a:pt x="415" y="459"/>
                    </a:lnTo>
                    <a:lnTo>
                      <a:pt x="415" y="459"/>
                    </a:lnTo>
                    <a:lnTo>
                      <a:pt x="420" y="465"/>
                    </a:lnTo>
                    <a:lnTo>
                      <a:pt x="420" y="465"/>
                    </a:lnTo>
                    <a:lnTo>
                      <a:pt x="420" y="465"/>
                    </a:lnTo>
                    <a:lnTo>
                      <a:pt x="420" y="465"/>
                    </a:lnTo>
                    <a:lnTo>
                      <a:pt x="420" y="465"/>
                    </a:lnTo>
                    <a:lnTo>
                      <a:pt x="426" y="465"/>
                    </a:lnTo>
                    <a:lnTo>
                      <a:pt x="426" y="465"/>
                    </a:lnTo>
                    <a:lnTo>
                      <a:pt x="426" y="470"/>
                    </a:lnTo>
                    <a:lnTo>
                      <a:pt x="426" y="470"/>
                    </a:lnTo>
                    <a:lnTo>
                      <a:pt x="426" y="470"/>
                    </a:lnTo>
                    <a:lnTo>
                      <a:pt x="426" y="470"/>
                    </a:lnTo>
                    <a:lnTo>
                      <a:pt x="426" y="470"/>
                    </a:lnTo>
                    <a:lnTo>
                      <a:pt x="426" y="476"/>
                    </a:lnTo>
                    <a:lnTo>
                      <a:pt x="426" y="476"/>
                    </a:lnTo>
                    <a:lnTo>
                      <a:pt x="426" y="476"/>
                    </a:lnTo>
                    <a:lnTo>
                      <a:pt x="426" y="476"/>
                    </a:lnTo>
                    <a:lnTo>
                      <a:pt x="426" y="476"/>
                    </a:lnTo>
                    <a:lnTo>
                      <a:pt x="426" y="482"/>
                    </a:lnTo>
                    <a:lnTo>
                      <a:pt x="426" y="482"/>
                    </a:lnTo>
                    <a:lnTo>
                      <a:pt x="426" y="482"/>
                    </a:lnTo>
                    <a:lnTo>
                      <a:pt x="426" y="482"/>
                    </a:lnTo>
                    <a:lnTo>
                      <a:pt x="426" y="482"/>
                    </a:lnTo>
                    <a:lnTo>
                      <a:pt x="426" y="487"/>
                    </a:lnTo>
                    <a:lnTo>
                      <a:pt x="426" y="487"/>
                    </a:lnTo>
                    <a:lnTo>
                      <a:pt x="426" y="487"/>
                    </a:lnTo>
                    <a:lnTo>
                      <a:pt x="426" y="487"/>
                    </a:lnTo>
                    <a:lnTo>
                      <a:pt x="426" y="487"/>
                    </a:lnTo>
                    <a:lnTo>
                      <a:pt x="420" y="487"/>
                    </a:lnTo>
                    <a:lnTo>
                      <a:pt x="420" y="493"/>
                    </a:lnTo>
                    <a:lnTo>
                      <a:pt x="420" y="493"/>
                    </a:lnTo>
                    <a:lnTo>
                      <a:pt x="420" y="493"/>
                    </a:lnTo>
                    <a:lnTo>
                      <a:pt x="420" y="493"/>
                    </a:lnTo>
                    <a:lnTo>
                      <a:pt x="420" y="493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09" y="493"/>
                    </a:lnTo>
                    <a:lnTo>
                      <a:pt x="409" y="493"/>
                    </a:lnTo>
                    <a:lnTo>
                      <a:pt x="409" y="493"/>
                    </a:lnTo>
                    <a:lnTo>
                      <a:pt x="409" y="493"/>
                    </a:lnTo>
                    <a:lnTo>
                      <a:pt x="409" y="493"/>
                    </a:lnTo>
                    <a:lnTo>
                      <a:pt x="403" y="493"/>
                    </a:lnTo>
                    <a:lnTo>
                      <a:pt x="358" y="476"/>
                    </a:lnTo>
                    <a:lnTo>
                      <a:pt x="318" y="487"/>
                    </a:lnTo>
                    <a:lnTo>
                      <a:pt x="312" y="487"/>
                    </a:lnTo>
                    <a:lnTo>
                      <a:pt x="312" y="487"/>
                    </a:lnTo>
                    <a:lnTo>
                      <a:pt x="312" y="487"/>
                    </a:lnTo>
                    <a:lnTo>
                      <a:pt x="312" y="487"/>
                    </a:lnTo>
                    <a:lnTo>
                      <a:pt x="312" y="482"/>
                    </a:lnTo>
                    <a:lnTo>
                      <a:pt x="307" y="482"/>
                    </a:lnTo>
                    <a:lnTo>
                      <a:pt x="261" y="470"/>
                    </a:lnTo>
                    <a:lnTo>
                      <a:pt x="193" y="487"/>
                    </a:lnTo>
                    <a:lnTo>
                      <a:pt x="193" y="487"/>
                    </a:lnTo>
                    <a:lnTo>
                      <a:pt x="188" y="487"/>
                    </a:lnTo>
                    <a:lnTo>
                      <a:pt x="137" y="493"/>
                    </a:lnTo>
                    <a:lnTo>
                      <a:pt x="142" y="504"/>
                    </a:lnTo>
                    <a:lnTo>
                      <a:pt x="142" y="504"/>
                    </a:lnTo>
                    <a:lnTo>
                      <a:pt x="142" y="504"/>
                    </a:lnTo>
                    <a:lnTo>
                      <a:pt x="148" y="533"/>
                    </a:lnTo>
                    <a:lnTo>
                      <a:pt x="182" y="550"/>
                    </a:lnTo>
                    <a:lnTo>
                      <a:pt x="182" y="550"/>
                    </a:lnTo>
                    <a:lnTo>
                      <a:pt x="182" y="550"/>
                    </a:lnTo>
                    <a:lnTo>
                      <a:pt x="182" y="550"/>
                    </a:lnTo>
                    <a:lnTo>
                      <a:pt x="188" y="550"/>
                    </a:lnTo>
                    <a:lnTo>
                      <a:pt x="188" y="550"/>
                    </a:lnTo>
                    <a:lnTo>
                      <a:pt x="188" y="550"/>
                    </a:lnTo>
                    <a:lnTo>
                      <a:pt x="188" y="555"/>
                    </a:lnTo>
                    <a:lnTo>
                      <a:pt x="188" y="555"/>
                    </a:lnTo>
                    <a:lnTo>
                      <a:pt x="188" y="555"/>
                    </a:lnTo>
                    <a:lnTo>
                      <a:pt x="188" y="555"/>
                    </a:lnTo>
                    <a:lnTo>
                      <a:pt x="193" y="567"/>
                    </a:lnTo>
                    <a:lnTo>
                      <a:pt x="205" y="572"/>
                    </a:lnTo>
                    <a:lnTo>
                      <a:pt x="205" y="572"/>
                    </a:lnTo>
                    <a:lnTo>
                      <a:pt x="210" y="572"/>
                    </a:lnTo>
                    <a:lnTo>
                      <a:pt x="210" y="572"/>
                    </a:lnTo>
                    <a:lnTo>
                      <a:pt x="210" y="572"/>
                    </a:lnTo>
                    <a:lnTo>
                      <a:pt x="210" y="572"/>
                    </a:lnTo>
                    <a:lnTo>
                      <a:pt x="210" y="572"/>
                    </a:lnTo>
                    <a:lnTo>
                      <a:pt x="216" y="572"/>
                    </a:lnTo>
                    <a:lnTo>
                      <a:pt x="216" y="572"/>
                    </a:lnTo>
                    <a:lnTo>
                      <a:pt x="216" y="578"/>
                    </a:lnTo>
                    <a:lnTo>
                      <a:pt x="216" y="578"/>
                    </a:lnTo>
                    <a:lnTo>
                      <a:pt x="216" y="578"/>
                    </a:lnTo>
                    <a:lnTo>
                      <a:pt x="216" y="578"/>
                    </a:lnTo>
                    <a:lnTo>
                      <a:pt x="216" y="578"/>
                    </a:lnTo>
                    <a:lnTo>
                      <a:pt x="216" y="584"/>
                    </a:lnTo>
                    <a:lnTo>
                      <a:pt x="222" y="584"/>
                    </a:lnTo>
                    <a:lnTo>
                      <a:pt x="222" y="584"/>
                    </a:lnTo>
                    <a:lnTo>
                      <a:pt x="222" y="584"/>
                    </a:lnTo>
                    <a:lnTo>
                      <a:pt x="222" y="584"/>
                    </a:lnTo>
                    <a:lnTo>
                      <a:pt x="222" y="589"/>
                    </a:lnTo>
                    <a:lnTo>
                      <a:pt x="222" y="589"/>
                    </a:lnTo>
                    <a:lnTo>
                      <a:pt x="222" y="589"/>
                    </a:lnTo>
                    <a:lnTo>
                      <a:pt x="216" y="589"/>
                    </a:lnTo>
                    <a:lnTo>
                      <a:pt x="216" y="589"/>
                    </a:lnTo>
                    <a:lnTo>
                      <a:pt x="216" y="595"/>
                    </a:lnTo>
                    <a:lnTo>
                      <a:pt x="216" y="595"/>
                    </a:lnTo>
                    <a:lnTo>
                      <a:pt x="216" y="595"/>
                    </a:lnTo>
                    <a:lnTo>
                      <a:pt x="216" y="595"/>
                    </a:lnTo>
                    <a:lnTo>
                      <a:pt x="216" y="595"/>
                    </a:lnTo>
                    <a:lnTo>
                      <a:pt x="216" y="595"/>
                    </a:lnTo>
                    <a:lnTo>
                      <a:pt x="216" y="601"/>
                    </a:lnTo>
                    <a:lnTo>
                      <a:pt x="210" y="601"/>
                    </a:lnTo>
                    <a:lnTo>
                      <a:pt x="210" y="601"/>
                    </a:lnTo>
                    <a:lnTo>
                      <a:pt x="210" y="601"/>
                    </a:lnTo>
                    <a:lnTo>
                      <a:pt x="210" y="601"/>
                    </a:lnTo>
                    <a:lnTo>
                      <a:pt x="210" y="601"/>
                    </a:lnTo>
                    <a:lnTo>
                      <a:pt x="205" y="601"/>
                    </a:lnTo>
                    <a:lnTo>
                      <a:pt x="205" y="601"/>
                    </a:lnTo>
                    <a:lnTo>
                      <a:pt x="205" y="601"/>
                    </a:lnTo>
                    <a:lnTo>
                      <a:pt x="205" y="601"/>
                    </a:lnTo>
                    <a:lnTo>
                      <a:pt x="205" y="601"/>
                    </a:lnTo>
                    <a:lnTo>
                      <a:pt x="199" y="601"/>
                    </a:lnTo>
                    <a:lnTo>
                      <a:pt x="199" y="601"/>
                    </a:lnTo>
                    <a:lnTo>
                      <a:pt x="199" y="601"/>
                    </a:lnTo>
                    <a:lnTo>
                      <a:pt x="176" y="601"/>
                    </a:lnTo>
                    <a:lnTo>
                      <a:pt x="176" y="595"/>
                    </a:lnTo>
                    <a:lnTo>
                      <a:pt x="176" y="595"/>
                    </a:lnTo>
                    <a:lnTo>
                      <a:pt x="176" y="595"/>
                    </a:lnTo>
                    <a:lnTo>
                      <a:pt x="176" y="595"/>
                    </a:lnTo>
                    <a:lnTo>
                      <a:pt x="171" y="595"/>
                    </a:lnTo>
                    <a:lnTo>
                      <a:pt x="171" y="595"/>
                    </a:lnTo>
                    <a:lnTo>
                      <a:pt x="171" y="595"/>
                    </a:lnTo>
                    <a:lnTo>
                      <a:pt x="171" y="595"/>
                    </a:lnTo>
                    <a:lnTo>
                      <a:pt x="171" y="595"/>
                    </a:lnTo>
                    <a:lnTo>
                      <a:pt x="171" y="589"/>
                    </a:lnTo>
                    <a:lnTo>
                      <a:pt x="165" y="589"/>
                    </a:lnTo>
                    <a:lnTo>
                      <a:pt x="165" y="589"/>
                    </a:lnTo>
                    <a:lnTo>
                      <a:pt x="159" y="578"/>
                    </a:lnTo>
                    <a:lnTo>
                      <a:pt x="125" y="561"/>
                    </a:lnTo>
                    <a:lnTo>
                      <a:pt x="125" y="561"/>
                    </a:lnTo>
                    <a:lnTo>
                      <a:pt x="125" y="561"/>
                    </a:lnTo>
                    <a:lnTo>
                      <a:pt x="125" y="561"/>
                    </a:lnTo>
                    <a:lnTo>
                      <a:pt x="125" y="561"/>
                    </a:lnTo>
                    <a:lnTo>
                      <a:pt x="125" y="555"/>
                    </a:lnTo>
                    <a:lnTo>
                      <a:pt x="119" y="555"/>
                    </a:lnTo>
                    <a:lnTo>
                      <a:pt x="119" y="555"/>
                    </a:lnTo>
                    <a:lnTo>
                      <a:pt x="119" y="555"/>
                    </a:lnTo>
                    <a:lnTo>
                      <a:pt x="119" y="555"/>
                    </a:lnTo>
                    <a:lnTo>
                      <a:pt x="119" y="550"/>
                    </a:lnTo>
                    <a:lnTo>
                      <a:pt x="119" y="550"/>
                    </a:lnTo>
                    <a:lnTo>
                      <a:pt x="119" y="550"/>
                    </a:lnTo>
                    <a:lnTo>
                      <a:pt x="119" y="550"/>
                    </a:lnTo>
                    <a:lnTo>
                      <a:pt x="119" y="550"/>
                    </a:lnTo>
                    <a:lnTo>
                      <a:pt x="108" y="516"/>
                    </a:lnTo>
                    <a:lnTo>
                      <a:pt x="97" y="493"/>
                    </a:lnTo>
                    <a:lnTo>
                      <a:pt x="97" y="487"/>
                    </a:lnTo>
                    <a:lnTo>
                      <a:pt x="63" y="499"/>
                    </a:lnTo>
                    <a:lnTo>
                      <a:pt x="63" y="499"/>
                    </a:lnTo>
                    <a:lnTo>
                      <a:pt x="63" y="499"/>
                    </a:lnTo>
                    <a:lnTo>
                      <a:pt x="17" y="504"/>
                    </a:lnTo>
                    <a:lnTo>
                      <a:pt x="17" y="510"/>
                    </a:lnTo>
                    <a:lnTo>
                      <a:pt x="17" y="510"/>
                    </a:lnTo>
                    <a:lnTo>
                      <a:pt x="17" y="510"/>
                    </a:lnTo>
                    <a:lnTo>
                      <a:pt x="17" y="510"/>
                    </a:lnTo>
                    <a:lnTo>
                      <a:pt x="12" y="510"/>
                    </a:lnTo>
                    <a:lnTo>
                      <a:pt x="12" y="510"/>
                    </a:lnTo>
                    <a:lnTo>
                      <a:pt x="12" y="510"/>
                    </a:lnTo>
                    <a:lnTo>
                      <a:pt x="12" y="504"/>
                    </a:lnTo>
                    <a:lnTo>
                      <a:pt x="12" y="504"/>
                    </a:lnTo>
                    <a:lnTo>
                      <a:pt x="6" y="504"/>
                    </a:lnTo>
                    <a:lnTo>
                      <a:pt x="6" y="504"/>
                    </a:lnTo>
                    <a:lnTo>
                      <a:pt x="6" y="504"/>
                    </a:lnTo>
                    <a:lnTo>
                      <a:pt x="6" y="504"/>
                    </a:lnTo>
                    <a:lnTo>
                      <a:pt x="6" y="504"/>
                    </a:lnTo>
                    <a:lnTo>
                      <a:pt x="6" y="504"/>
                    </a:lnTo>
                    <a:lnTo>
                      <a:pt x="0" y="504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493"/>
                    </a:lnTo>
                    <a:lnTo>
                      <a:pt x="0" y="493"/>
                    </a:lnTo>
                    <a:lnTo>
                      <a:pt x="0" y="493"/>
                    </a:lnTo>
                    <a:lnTo>
                      <a:pt x="0" y="493"/>
                    </a:lnTo>
                    <a:lnTo>
                      <a:pt x="0" y="493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82"/>
                    </a:lnTo>
                    <a:lnTo>
                      <a:pt x="0" y="482"/>
                    </a:lnTo>
                    <a:lnTo>
                      <a:pt x="0" y="482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6" y="476"/>
                    </a:lnTo>
                    <a:lnTo>
                      <a:pt x="6" y="476"/>
                    </a:lnTo>
                    <a:lnTo>
                      <a:pt x="6" y="476"/>
                    </a:lnTo>
                    <a:lnTo>
                      <a:pt x="6" y="476"/>
                    </a:lnTo>
                    <a:lnTo>
                      <a:pt x="6" y="476"/>
                    </a:lnTo>
                    <a:lnTo>
                      <a:pt x="6" y="476"/>
                    </a:lnTo>
                    <a:lnTo>
                      <a:pt x="12" y="476"/>
                    </a:lnTo>
                    <a:lnTo>
                      <a:pt x="12" y="476"/>
                    </a:lnTo>
                    <a:lnTo>
                      <a:pt x="12" y="476"/>
                    </a:lnTo>
                    <a:lnTo>
                      <a:pt x="57" y="465"/>
                    </a:lnTo>
                    <a:lnTo>
                      <a:pt x="91" y="453"/>
                    </a:lnTo>
                    <a:lnTo>
                      <a:pt x="97" y="453"/>
                    </a:lnTo>
                    <a:lnTo>
                      <a:pt x="97" y="453"/>
                    </a:lnTo>
                    <a:lnTo>
                      <a:pt x="97" y="453"/>
                    </a:lnTo>
                    <a:lnTo>
                      <a:pt x="97" y="453"/>
                    </a:lnTo>
                    <a:lnTo>
                      <a:pt x="97" y="453"/>
                    </a:lnTo>
                    <a:lnTo>
                      <a:pt x="102" y="453"/>
                    </a:lnTo>
                    <a:lnTo>
                      <a:pt x="102" y="453"/>
                    </a:lnTo>
                    <a:lnTo>
                      <a:pt x="102" y="453"/>
                    </a:lnTo>
                    <a:lnTo>
                      <a:pt x="102" y="453"/>
                    </a:lnTo>
                    <a:lnTo>
                      <a:pt x="102" y="453"/>
                    </a:lnTo>
                    <a:lnTo>
                      <a:pt x="108" y="453"/>
                    </a:lnTo>
                    <a:lnTo>
                      <a:pt x="108" y="453"/>
                    </a:lnTo>
                    <a:lnTo>
                      <a:pt x="108" y="453"/>
                    </a:lnTo>
                    <a:lnTo>
                      <a:pt x="119" y="459"/>
                    </a:lnTo>
                    <a:lnTo>
                      <a:pt x="188" y="453"/>
                    </a:lnTo>
                    <a:lnTo>
                      <a:pt x="256" y="436"/>
                    </a:lnTo>
                    <a:lnTo>
                      <a:pt x="256" y="436"/>
                    </a:lnTo>
                    <a:lnTo>
                      <a:pt x="256" y="436"/>
                    </a:lnTo>
                    <a:lnTo>
                      <a:pt x="261" y="436"/>
                    </a:lnTo>
                    <a:lnTo>
                      <a:pt x="261" y="436"/>
                    </a:lnTo>
                    <a:lnTo>
                      <a:pt x="261" y="436"/>
                    </a:lnTo>
                    <a:lnTo>
                      <a:pt x="261" y="436"/>
                    </a:lnTo>
                    <a:lnTo>
                      <a:pt x="261" y="436"/>
                    </a:lnTo>
                    <a:close/>
                    <a:moveTo>
                      <a:pt x="261" y="442"/>
                    </a:moveTo>
                    <a:lnTo>
                      <a:pt x="261" y="442"/>
                    </a:lnTo>
                    <a:lnTo>
                      <a:pt x="261" y="442"/>
                    </a:lnTo>
                    <a:lnTo>
                      <a:pt x="256" y="442"/>
                    </a:lnTo>
                    <a:lnTo>
                      <a:pt x="256" y="442"/>
                    </a:lnTo>
                    <a:lnTo>
                      <a:pt x="188" y="459"/>
                    </a:lnTo>
                    <a:lnTo>
                      <a:pt x="114" y="470"/>
                    </a:lnTo>
                    <a:lnTo>
                      <a:pt x="102" y="459"/>
                    </a:lnTo>
                    <a:lnTo>
                      <a:pt x="102" y="459"/>
                    </a:lnTo>
                    <a:lnTo>
                      <a:pt x="102" y="459"/>
                    </a:lnTo>
                    <a:lnTo>
                      <a:pt x="97" y="459"/>
                    </a:lnTo>
                    <a:lnTo>
                      <a:pt x="97" y="459"/>
                    </a:lnTo>
                    <a:lnTo>
                      <a:pt x="97" y="459"/>
                    </a:lnTo>
                    <a:lnTo>
                      <a:pt x="97" y="459"/>
                    </a:lnTo>
                    <a:lnTo>
                      <a:pt x="57" y="470"/>
                    </a:lnTo>
                    <a:lnTo>
                      <a:pt x="12" y="482"/>
                    </a:lnTo>
                    <a:lnTo>
                      <a:pt x="12" y="482"/>
                    </a:lnTo>
                    <a:lnTo>
                      <a:pt x="12" y="482"/>
                    </a:lnTo>
                    <a:lnTo>
                      <a:pt x="12" y="482"/>
                    </a:lnTo>
                    <a:lnTo>
                      <a:pt x="12" y="482"/>
                    </a:lnTo>
                    <a:lnTo>
                      <a:pt x="12" y="487"/>
                    </a:lnTo>
                    <a:lnTo>
                      <a:pt x="6" y="487"/>
                    </a:lnTo>
                    <a:lnTo>
                      <a:pt x="6" y="487"/>
                    </a:lnTo>
                    <a:lnTo>
                      <a:pt x="6" y="487"/>
                    </a:lnTo>
                    <a:lnTo>
                      <a:pt x="6" y="487"/>
                    </a:lnTo>
                    <a:lnTo>
                      <a:pt x="6" y="487"/>
                    </a:lnTo>
                    <a:lnTo>
                      <a:pt x="6" y="493"/>
                    </a:lnTo>
                    <a:lnTo>
                      <a:pt x="6" y="493"/>
                    </a:lnTo>
                    <a:lnTo>
                      <a:pt x="6" y="493"/>
                    </a:lnTo>
                    <a:lnTo>
                      <a:pt x="6" y="493"/>
                    </a:lnTo>
                    <a:lnTo>
                      <a:pt x="6" y="493"/>
                    </a:lnTo>
                    <a:lnTo>
                      <a:pt x="6" y="493"/>
                    </a:lnTo>
                    <a:lnTo>
                      <a:pt x="6" y="499"/>
                    </a:lnTo>
                    <a:lnTo>
                      <a:pt x="12" y="499"/>
                    </a:lnTo>
                    <a:lnTo>
                      <a:pt x="12" y="499"/>
                    </a:lnTo>
                    <a:lnTo>
                      <a:pt x="12" y="499"/>
                    </a:lnTo>
                    <a:lnTo>
                      <a:pt x="12" y="499"/>
                    </a:lnTo>
                    <a:lnTo>
                      <a:pt x="12" y="499"/>
                    </a:lnTo>
                    <a:lnTo>
                      <a:pt x="12" y="499"/>
                    </a:lnTo>
                    <a:lnTo>
                      <a:pt x="17" y="499"/>
                    </a:lnTo>
                    <a:lnTo>
                      <a:pt x="17" y="499"/>
                    </a:lnTo>
                    <a:lnTo>
                      <a:pt x="17" y="499"/>
                    </a:lnTo>
                    <a:lnTo>
                      <a:pt x="17" y="499"/>
                    </a:lnTo>
                    <a:lnTo>
                      <a:pt x="63" y="487"/>
                    </a:lnTo>
                    <a:lnTo>
                      <a:pt x="63" y="487"/>
                    </a:lnTo>
                    <a:lnTo>
                      <a:pt x="97" y="476"/>
                    </a:lnTo>
                    <a:lnTo>
                      <a:pt x="108" y="487"/>
                    </a:lnTo>
                    <a:lnTo>
                      <a:pt x="119" y="516"/>
                    </a:lnTo>
                    <a:lnTo>
                      <a:pt x="125" y="550"/>
                    </a:lnTo>
                    <a:lnTo>
                      <a:pt x="125" y="550"/>
                    </a:lnTo>
                    <a:lnTo>
                      <a:pt x="125" y="550"/>
                    </a:lnTo>
                    <a:lnTo>
                      <a:pt x="125" y="550"/>
                    </a:lnTo>
                    <a:lnTo>
                      <a:pt x="131" y="550"/>
                    </a:lnTo>
                    <a:lnTo>
                      <a:pt x="131" y="550"/>
                    </a:lnTo>
                    <a:lnTo>
                      <a:pt x="131" y="550"/>
                    </a:lnTo>
                    <a:lnTo>
                      <a:pt x="165" y="572"/>
                    </a:lnTo>
                    <a:lnTo>
                      <a:pt x="176" y="584"/>
                    </a:lnTo>
                    <a:lnTo>
                      <a:pt x="176" y="589"/>
                    </a:lnTo>
                    <a:lnTo>
                      <a:pt x="176" y="589"/>
                    </a:lnTo>
                    <a:lnTo>
                      <a:pt x="176" y="589"/>
                    </a:lnTo>
                    <a:lnTo>
                      <a:pt x="182" y="589"/>
                    </a:lnTo>
                    <a:lnTo>
                      <a:pt x="182" y="589"/>
                    </a:lnTo>
                    <a:lnTo>
                      <a:pt x="199" y="595"/>
                    </a:lnTo>
                    <a:lnTo>
                      <a:pt x="205" y="595"/>
                    </a:lnTo>
                    <a:lnTo>
                      <a:pt x="205" y="595"/>
                    </a:lnTo>
                    <a:lnTo>
                      <a:pt x="205" y="595"/>
                    </a:lnTo>
                    <a:lnTo>
                      <a:pt x="205" y="595"/>
                    </a:lnTo>
                    <a:lnTo>
                      <a:pt x="205" y="595"/>
                    </a:lnTo>
                    <a:lnTo>
                      <a:pt x="210" y="595"/>
                    </a:lnTo>
                    <a:lnTo>
                      <a:pt x="210" y="589"/>
                    </a:lnTo>
                    <a:lnTo>
                      <a:pt x="210" y="589"/>
                    </a:lnTo>
                    <a:lnTo>
                      <a:pt x="210" y="589"/>
                    </a:lnTo>
                    <a:lnTo>
                      <a:pt x="210" y="589"/>
                    </a:lnTo>
                    <a:lnTo>
                      <a:pt x="210" y="589"/>
                    </a:lnTo>
                    <a:lnTo>
                      <a:pt x="210" y="589"/>
                    </a:lnTo>
                    <a:lnTo>
                      <a:pt x="210" y="589"/>
                    </a:lnTo>
                    <a:lnTo>
                      <a:pt x="210" y="584"/>
                    </a:lnTo>
                    <a:lnTo>
                      <a:pt x="210" y="584"/>
                    </a:lnTo>
                    <a:lnTo>
                      <a:pt x="210" y="584"/>
                    </a:lnTo>
                    <a:lnTo>
                      <a:pt x="210" y="584"/>
                    </a:lnTo>
                    <a:lnTo>
                      <a:pt x="210" y="584"/>
                    </a:lnTo>
                    <a:lnTo>
                      <a:pt x="210" y="584"/>
                    </a:lnTo>
                    <a:lnTo>
                      <a:pt x="210" y="578"/>
                    </a:lnTo>
                    <a:lnTo>
                      <a:pt x="210" y="578"/>
                    </a:lnTo>
                    <a:lnTo>
                      <a:pt x="210" y="578"/>
                    </a:lnTo>
                    <a:lnTo>
                      <a:pt x="205" y="578"/>
                    </a:lnTo>
                    <a:lnTo>
                      <a:pt x="205" y="578"/>
                    </a:lnTo>
                    <a:lnTo>
                      <a:pt x="205" y="578"/>
                    </a:lnTo>
                    <a:lnTo>
                      <a:pt x="188" y="572"/>
                    </a:lnTo>
                    <a:lnTo>
                      <a:pt x="182" y="561"/>
                    </a:lnTo>
                    <a:lnTo>
                      <a:pt x="182" y="561"/>
                    </a:lnTo>
                    <a:lnTo>
                      <a:pt x="182" y="561"/>
                    </a:lnTo>
                    <a:lnTo>
                      <a:pt x="182" y="561"/>
                    </a:lnTo>
                    <a:lnTo>
                      <a:pt x="182" y="555"/>
                    </a:lnTo>
                    <a:lnTo>
                      <a:pt x="176" y="555"/>
                    </a:lnTo>
                    <a:lnTo>
                      <a:pt x="176" y="555"/>
                    </a:lnTo>
                    <a:lnTo>
                      <a:pt x="142" y="538"/>
                    </a:lnTo>
                    <a:lnTo>
                      <a:pt x="137" y="510"/>
                    </a:lnTo>
                    <a:lnTo>
                      <a:pt x="137" y="510"/>
                    </a:lnTo>
                    <a:lnTo>
                      <a:pt x="125" y="487"/>
                    </a:lnTo>
                    <a:lnTo>
                      <a:pt x="188" y="476"/>
                    </a:lnTo>
                    <a:lnTo>
                      <a:pt x="188" y="476"/>
                    </a:lnTo>
                    <a:lnTo>
                      <a:pt x="261" y="459"/>
                    </a:lnTo>
                    <a:lnTo>
                      <a:pt x="312" y="476"/>
                    </a:lnTo>
                    <a:lnTo>
                      <a:pt x="312" y="476"/>
                    </a:lnTo>
                    <a:lnTo>
                      <a:pt x="312" y="476"/>
                    </a:lnTo>
                    <a:lnTo>
                      <a:pt x="312" y="476"/>
                    </a:lnTo>
                    <a:lnTo>
                      <a:pt x="358" y="470"/>
                    </a:lnTo>
                    <a:lnTo>
                      <a:pt x="409" y="487"/>
                    </a:lnTo>
                    <a:lnTo>
                      <a:pt x="409" y="487"/>
                    </a:lnTo>
                    <a:lnTo>
                      <a:pt x="409" y="487"/>
                    </a:lnTo>
                    <a:lnTo>
                      <a:pt x="415" y="487"/>
                    </a:lnTo>
                    <a:lnTo>
                      <a:pt x="415" y="487"/>
                    </a:lnTo>
                    <a:lnTo>
                      <a:pt x="415" y="487"/>
                    </a:lnTo>
                    <a:lnTo>
                      <a:pt x="415" y="487"/>
                    </a:lnTo>
                    <a:lnTo>
                      <a:pt x="415" y="487"/>
                    </a:lnTo>
                    <a:lnTo>
                      <a:pt x="415" y="482"/>
                    </a:lnTo>
                    <a:lnTo>
                      <a:pt x="420" y="482"/>
                    </a:lnTo>
                    <a:lnTo>
                      <a:pt x="420" y="482"/>
                    </a:lnTo>
                    <a:lnTo>
                      <a:pt x="420" y="482"/>
                    </a:lnTo>
                    <a:lnTo>
                      <a:pt x="420" y="482"/>
                    </a:lnTo>
                    <a:lnTo>
                      <a:pt x="420" y="476"/>
                    </a:lnTo>
                    <a:lnTo>
                      <a:pt x="420" y="476"/>
                    </a:lnTo>
                    <a:lnTo>
                      <a:pt x="420" y="476"/>
                    </a:lnTo>
                    <a:lnTo>
                      <a:pt x="420" y="476"/>
                    </a:lnTo>
                    <a:lnTo>
                      <a:pt x="420" y="476"/>
                    </a:lnTo>
                    <a:lnTo>
                      <a:pt x="420" y="476"/>
                    </a:lnTo>
                    <a:lnTo>
                      <a:pt x="420" y="470"/>
                    </a:lnTo>
                    <a:lnTo>
                      <a:pt x="420" y="470"/>
                    </a:lnTo>
                    <a:lnTo>
                      <a:pt x="415" y="470"/>
                    </a:lnTo>
                    <a:lnTo>
                      <a:pt x="415" y="470"/>
                    </a:lnTo>
                    <a:lnTo>
                      <a:pt x="415" y="470"/>
                    </a:lnTo>
                    <a:lnTo>
                      <a:pt x="415" y="470"/>
                    </a:lnTo>
                    <a:lnTo>
                      <a:pt x="415" y="470"/>
                    </a:lnTo>
                    <a:lnTo>
                      <a:pt x="415" y="470"/>
                    </a:lnTo>
                    <a:lnTo>
                      <a:pt x="358" y="453"/>
                    </a:lnTo>
                    <a:lnTo>
                      <a:pt x="358" y="453"/>
                    </a:lnTo>
                    <a:lnTo>
                      <a:pt x="358" y="453"/>
                    </a:lnTo>
                    <a:lnTo>
                      <a:pt x="358" y="453"/>
                    </a:lnTo>
                    <a:lnTo>
                      <a:pt x="358" y="453"/>
                    </a:lnTo>
                    <a:lnTo>
                      <a:pt x="358" y="453"/>
                    </a:lnTo>
                    <a:lnTo>
                      <a:pt x="312" y="459"/>
                    </a:lnTo>
                    <a:lnTo>
                      <a:pt x="261" y="442"/>
                    </a:lnTo>
                    <a:close/>
                    <a:moveTo>
                      <a:pt x="1090" y="629"/>
                    </a:moveTo>
                    <a:lnTo>
                      <a:pt x="1124" y="646"/>
                    </a:lnTo>
                    <a:lnTo>
                      <a:pt x="1146" y="652"/>
                    </a:lnTo>
                    <a:lnTo>
                      <a:pt x="1146" y="652"/>
                    </a:lnTo>
                    <a:lnTo>
                      <a:pt x="1146" y="652"/>
                    </a:lnTo>
                    <a:lnTo>
                      <a:pt x="1146" y="652"/>
                    </a:lnTo>
                    <a:lnTo>
                      <a:pt x="1146" y="652"/>
                    </a:lnTo>
                    <a:lnTo>
                      <a:pt x="1146" y="652"/>
                    </a:lnTo>
                    <a:lnTo>
                      <a:pt x="1152" y="652"/>
                    </a:lnTo>
                    <a:lnTo>
                      <a:pt x="1152" y="652"/>
                    </a:lnTo>
                    <a:lnTo>
                      <a:pt x="1152" y="652"/>
                    </a:lnTo>
                    <a:lnTo>
                      <a:pt x="1152" y="652"/>
                    </a:lnTo>
                    <a:lnTo>
                      <a:pt x="1152" y="657"/>
                    </a:lnTo>
                    <a:lnTo>
                      <a:pt x="1152" y="657"/>
                    </a:lnTo>
                    <a:lnTo>
                      <a:pt x="1158" y="657"/>
                    </a:lnTo>
                    <a:lnTo>
                      <a:pt x="1158" y="657"/>
                    </a:lnTo>
                    <a:lnTo>
                      <a:pt x="1158" y="657"/>
                    </a:lnTo>
                    <a:lnTo>
                      <a:pt x="1158" y="663"/>
                    </a:lnTo>
                    <a:lnTo>
                      <a:pt x="1158" y="663"/>
                    </a:lnTo>
                    <a:lnTo>
                      <a:pt x="1169" y="686"/>
                    </a:lnTo>
                    <a:lnTo>
                      <a:pt x="1192" y="692"/>
                    </a:lnTo>
                    <a:lnTo>
                      <a:pt x="1226" y="692"/>
                    </a:lnTo>
                    <a:lnTo>
                      <a:pt x="1226" y="692"/>
                    </a:lnTo>
                    <a:lnTo>
                      <a:pt x="1226" y="692"/>
                    </a:lnTo>
                    <a:lnTo>
                      <a:pt x="1226" y="692"/>
                    </a:lnTo>
                    <a:lnTo>
                      <a:pt x="1226" y="692"/>
                    </a:lnTo>
                    <a:lnTo>
                      <a:pt x="1231" y="692"/>
                    </a:lnTo>
                    <a:lnTo>
                      <a:pt x="1231" y="692"/>
                    </a:lnTo>
                    <a:lnTo>
                      <a:pt x="1231" y="692"/>
                    </a:lnTo>
                    <a:lnTo>
                      <a:pt x="1260" y="709"/>
                    </a:lnTo>
                    <a:lnTo>
                      <a:pt x="1283" y="714"/>
                    </a:lnTo>
                    <a:lnTo>
                      <a:pt x="1283" y="714"/>
                    </a:lnTo>
                    <a:lnTo>
                      <a:pt x="1288" y="714"/>
                    </a:lnTo>
                    <a:lnTo>
                      <a:pt x="1288" y="714"/>
                    </a:lnTo>
                    <a:lnTo>
                      <a:pt x="1288" y="720"/>
                    </a:lnTo>
                    <a:lnTo>
                      <a:pt x="1288" y="720"/>
                    </a:lnTo>
                    <a:lnTo>
                      <a:pt x="1288" y="720"/>
                    </a:lnTo>
                    <a:lnTo>
                      <a:pt x="1311" y="743"/>
                    </a:lnTo>
                    <a:lnTo>
                      <a:pt x="1311" y="743"/>
                    </a:lnTo>
                    <a:lnTo>
                      <a:pt x="1311" y="748"/>
                    </a:lnTo>
                    <a:lnTo>
                      <a:pt x="1317" y="748"/>
                    </a:lnTo>
                    <a:lnTo>
                      <a:pt x="1317" y="748"/>
                    </a:lnTo>
                    <a:lnTo>
                      <a:pt x="1317" y="748"/>
                    </a:lnTo>
                    <a:lnTo>
                      <a:pt x="1317" y="748"/>
                    </a:lnTo>
                    <a:lnTo>
                      <a:pt x="1317" y="754"/>
                    </a:lnTo>
                    <a:lnTo>
                      <a:pt x="1317" y="754"/>
                    </a:lnTo>
                    <a:lnTo>
                      <a:pt x="1317" y="754"/>
                    </a:lnTo>
                    <a:lnTo>
                      <a:pt x="1317" y="754"/>
                    </a:lnTo>
                    <a:lnTo>
                      <a:pt x="1317" y="754"/>
                    </a:lnTo>
                    <a:lnTo>
                      <a:pt x="1317" y="760"/>
                    </a:lnTo>
                    <a:lnTo>
                      <a:pt x="1317" y="760"/>
                    </a:lnTo>
                    <a:lnTo>
                      <a:pt x="1317" y="760"/>
                    </a:lnTo>
                    <a:lnTo>
                      <a:pt x="1317" y="760"/>
                    </a:lnTo>
                    <a:lnTo>
                      <a:pt x="1317" y="760"/>
                    </a:lnTo>
                    <a:lnTo>
                      <a:pt x="1317" y="760"/>
                    </a:lnTo>
                    <a:lnTo>
                      <a:pt x="1311" y="765"/>
                    </a:lnTo>
                    <a:lnTo>
                      <a:pt x="1311" y="765"/>
                    </a:lnTo>
                    <a:lnTo>
                      <a:pt x="1311" y="765"/>
                    </a:lnTo>
                    <a:lnTo>
                      <a:pt x="1311" y="765"/>
                    </a:lnTo>
                    <a:lnTo>
                      <a:pt x="1311" y="765"/>
                    </a:lnTo>
                    <a:lnTo>
                      <a:pt x="1311" y="771"/>
                    </a:lnTo>
                    <a:lnTo>
                      <a:pt x="1305" y="771"/>
                    </a:lnTo>
                    <a:lnTo>
                      <a:pt x="1305" y="771"/>
                    </a:lnTo>
                    <a:lnTo>
                      <a:pt x="1305" y="771"/>
                    </a:lnTo>
                    <a:lnTo>
                      <a:pt x="1305" y="771"/>
                    </a:lnTo>
                    <a:lnTo>
                      <a:pt x="1305" y="771"/>
                    </a:lnTo>
                    <a:lnTo>
                      <a:pt x="1300" y="771"/>
                    </a:lnTo>
                    <a:lnTo>
                      <a:pt x="1300" y="771"/>
                    </a:lnTo>
                    <a:lnTo>
                      <a:pt x="1300" y="771"/>
                    </a:lnTo>
                    <a:lnTo>
                      <a:pt x="1300" y="771"/>
                    </a:lnTo>
                    <a:lnTo>
                      <a:pt x="1300" y="771"/>
                    </a:lnTo>
                    <a:lnTo>
                      <a:pt x="1294" y="771"/>
                    </a:lnTo>
                    <a:lnTo>
                      <a:pt x="1294" y="771"/>
                    </a:lnTo>
                    <a:lnTo>
                      <a:pt x="1294" y="771"/>
                    </a:lnTo>
                    <a:lnTo>
                      <a:pt x="1294" y="771"/>
                    </a:lnTo>
                    <a:lnTo>
                      <a:pt x="1294" y="771"/>
                    </a:lnTo>
                    <a:lnTo>
                      <a:pt x="1288" y="771"/>
                    </a:lnTo>
                    <a:lnTo>
                      <a:pt x="1288" y="771"/>
                    </a:lnTo>
                    <a:lnTo>
                      <a:pt x="1288" y="765"/>
                    </a:lnTo>
                    <a:lnTo>
                      <a:pt x="1288" y="765"/>
                    </a:lnTo>
                    <a:lnTo>
                      <a:pt x="1288" y="765"/>
                    </a:lnTo>
                    <a:lnTo>
                      <a:pt x="1266" y="743"/>
                    </a:lnTo>
                    <a:lnTo>
                      <a:pt x="1249" y="737"/>
                    </a:lnTo>
                    <a:lnTo>
                      <a:pt x="1249" y="737"/>
                    </a:lnTo>
                    <a:lnTo>
                      <a:pt x="1249" y="737"/>
                    </a:lnTo>
                    <a:lnTo>
                      <a:pt x="1220" y="726"/>
                    </a:lnTo>
                    <a:lnTo>
                      <a:pt x="1192" y="726"/>
                    </a:lnTo>
                    <a:lnTo>
                      <a:pt x="1192" y="726"/>
                    </a:lnTo>
                    <a:lnTo>
                      <a:pt x="1192" y="726"/>
                    </a:lnTo>
                    <a:lnTo>
                      <a:pt x="1186" y="726"/>
                    </a:lnTo>
                    <a:lnTo>
                      <a:pt x="1152" y="720"/>
                    </a:lnTo>
                    <a:lnTo>
                      <a:pt x="1146" y="714"/>
                    </a:lnTo>
                    <a:lnTo>
                      <a:pt x="1146" y="714"/>
                    </a:lnTo>
                    <a:lnTo>
                      <a:pt x="1146" y="714"/>
                    </a:lnTo>
                    <a:lnTo>
                      <a:pt x="1146" y="714"/>
                    </a:lnTo>
                    <a:lnTo>
                      <a:pt x="1146" y="714"/>
                    </a:lnTo>
                    <a:lnTo>
                      <a:pt x="1141" y="714"/>
                    </a:lnTo>
                    <a:lnTo>
                      <a:pt x="1141" y="714"/>
                    </a:lnTo>
                    <a:lnTo>
                      <a:pt x="1141" y="714"/>
                    </a:lnTo>
                    <a:lnTo>
                      <a:pt x="1141" y="714"/>
                    </a:lnTo>
                    <a:lnTo>
                      <a:pt x="1141" y="709"/>
                    </a:lnTo>
                    <a:lnTo>
                      <a:pt x="1141" y="709"/>
                    </a:lnTo>
                    <a:lnTo>
                      <a:pt x="1141" y="709"/>
                    </a:lnTo>
                    <a:lnTo>
                      <a:pt x="1135" y="709"/>
                    </a:lnTo>
                    <a:lnTo>
                      <a:pt x="1135" y="709"/>
                    </a:lnTo>
                    <a:lnTo>
                      <a:pt x="1129" y="680"/>
                    </a:lnTo>
                    <a:lnTo>
                      <a:pt x="1112" y="680"/>
                    </a:lnTo>
                    <a:lnTo>
                      <a:pt x="1112" y="680"/>
                    </a:lnTo>
                    <a:lnTo>
                      <a:pt x="1112" y="680"/>
                    </a:lnTo>
                    <a:lnTo>
                      <a:pt x="1112" y="680"/>
                    </a:lnTo>
                    <a:lnTo>
                      <a:pt x="1112" y="680"/>
                    </a:lnTo>
                    <a:lnTo>
                      <a:pt x="1107" y="680"/>
                    </a:lnTo>
                    <a:lnTo>
                      <a:pt x="1107" y="675"/>
                    </a:lnTo>
                    <a:lnTo>
                      <a:pt x="1073" y="657"/>
                    </a:lnTo>
                    <a:lnTo>
                      <a:pt x="1073" y="657"/>
                    </a:lnTo>
                    <a:lnTo>
                      <a:pt x="1073" y="657"/>
                    </a:lnTo>
                    <a:lnTo>
                      <a:pt x="1073" y="657"/>
                    </a:lnTo>
                    <a:lnTo>
                      <a:pt x="1073" y="652"/>
                    </a:lnTo>
                    <a:lnTo>
                      <a:pt x="1067" y="652"/>
                    </a:lnTo>
                    <a:lnTo>
                      <a:pt x="1067" y="652"/>
                    </a:lnTo>
                    <a:lnTo>
                      <a:pt x="1067" y="652"/>
                    </a:lnTo>
                    <a:lnTo>
                      <a:pt x="1067" y="652"/>
                    </a:lnTo>
                    <a:lnTo>
                      <a:pt x="1067" y="652"/>
                    </a:lnTo>
                    <a:lnTo>
                      <a:pt x="1067" y="646"/>
                    </a:lnTo>
                    <a:lnTo>
                      <a:pt x="1067" y="646"/>
                    </a:lnTo>
                    <a:lnTo>
                      <a:pt x="1067" y="646"/>
                    </a:lnTo>
                    <a:lnTo>
                      <a:pt x="1067" y="646"/>
                    </a:lnTo>
                    <a:lnTo>
                      <a:pt x="1067" y="646"/>
                    </a:lnTo>
                    <a:lnTo>
                      <a:pt x="1067" y="640"/>
                    </a:lnTo>
                    <a:lnTo>
                      <a:pt x="1067" y="640"/>
                    </a:lnTo>
                    <a:lnTo>
                      <a:pt x="1067" y="640"/>
                    </a:lnTo>
                    <a:lnTo>
                      <a:pt x="1067" y="640"/>
                    </a:lnTo>
                    <a:lnTo>
                      <a:pt x="1067" y="640"/>
                    </a:lnTo>
                    <a:lnTo>
                      <a:pt x="1067" y="635"/>
                    </a:lnTo>
                    <a:lnTo>
                      <a:pt x="1067" y="635"/>
                    </a:lnTo>
                    <a:lnTo>
                      <a:pt x="1067" y="635"/>
                    </a:lnTo>
                    <a:lnTo>
                      <a:pt x="1067" y="635"/>
                    </a:lnTo>
                    <a:lnTo>
                      <a:pt x="1067" y="635"/>
                    </a:lnTo>
                    <a:lnTo>
                      <a:pt x="1067" y="635"/>
                    </a:lnTo>
                    <a:lnTo>
                      <a:pt x="1067" y="629"/>
                    </a:lnTo>
                    <a:lnTo>
                      <a:pt x="1073" y="629"/>
                    </a:lnTo>
                    <a:lnTo>
                      <a:pt x="1073" y="629"/>
                    </a:lnTo>
                    <a:lnTo>
                      <a:pt x="1073" y="629"/>
                    </a:lnTo>
                    <a:lnTo>
                      <a:pt x="1073" y="629"/>
                    </a:lnTo>
                    <a:lnTo>
                      <a:pt x="1073" y="629"/>
                    </a:lnTo>
                    <a:lnTo>
                      <a:pt x="1073" y="629"/>
                    </a:lnTo>
                    <a:lnTo>
                      <a:pt x="1078" y="623"/>
                    </a:lnTo>
                    <a:lnTo>
                      <a:pt x="1078" y="623"/>
                    </a:lnTo>
                    <a:lnTo>
                      <a:pt x="1078" y="623"/>
                    </a:lnTo>
                    <a:lnTo>
                      <a:pt x="1078" y="623"/>
                    </a:lnTo>
                    <a:lnTo>
                      <a:pt x="1078" y="623"/>
                    </a:lnTo>
                    <a:lnTo>
                      <a:pt x="1078" y="623"/>
                    </a:lnTo>
                    <a:lnTo>
                      <a:pt x="1084" y="623"/>
                    </a:lnTo>
                    <a:lnTo>
                      <a:pt x="1084" y="623"/>
                    </a:lnTo>
                    <a:lnTo>
                      <a:pt x="1084" y="623"/>
                    </a:lnTo>
                    <a:lnTo>
                      <a:pt x="1084" y="623"/>
                    </a:lnTo>
                    <a:lnTo>
                      <a:pt x="1084" y="623"/>
                    </a:lnTo>
                    <a:lnTo>
                      <a:pt x="1090" y="623"/>
                    </a:lnTo>
                    <a:lnTo>
                      <a:pt x="1090" y="623"/>
                    </a:lnTo>
                    <a:lnTo>
                      <a:pt x="1090" y="629"/>
                    </a:lnTo>
                    <a:lnTo>
                      <a:pt x="1090" y="629"/>
                    </a:lnTo>
                    <a:close/>
                    <a:moveTo>
                      <a:pt x="1158" y="692"/>
                    </a:moveTo>
                    <a:lnTo>
                      <a:pt x="1152" y="663"/>
                    </a:lnTo>
                    <a:lnTo>
                      <a:pt x="1152" y="663"/>
                    </a:lnTo>
                    <a:lnTo>
                      <a:pt x="1146" y="663"/>
                    </a:lnTo>
                    <a:lnTo>
                      <a:pt x="1146" y="663"/>
                    </a:lnTo>
                    <a:lnTo>
                      <a:pt x="1146" y="663"/>
                    </a:lnTo>
                    <a:lnTo>
                      <a:pt x="1146" y="657"/>
                    </a:lnTo>
                    <a:lnTo>
                      <a:pt x="1146" y="657"/>
                    </a:lnTo>
                    <a:lnTo>
                      <a:pt x="1146" y="657"/>
                    </a:lnTo>
                    <a:lnTo>
                      <a:pt x="1146" y="657"/>
                    </a:lnTo>
                    <a:lnTo>
                      <a:pt x="1141" y="657"/>
                    </a:lnTo>
                    <a:lnTo>
                      <a:pt x="1118" y="652"/>
                    </a:lnTo>
                    <a:lnTo>
                      <a:pt x="1084" y="635"/>
                    </a:lnTo>
                    <a:lnTo>
                      <a:pt x="1084" y="635"/>
                    </a:lnTo>
                    <a:lnTo>
                      <a:pt x="1084" y="635"/>
                    </a:lnTo>
                    <a:lnTo>
                      <a:pt x="1084" y="635"/>
                    </a:lnTo>
                    <a:lnTo>
                      <a:pt x="1084" y="635"/>
                    </a:lnTo>
                    <a:lnTo>
                      <a:pt x="1084" y="635"/>
                    </a:lnTo>
                    <a:lnTo>
                      <a:pt x="1078" y="635"/>
                    </a:lnTo>
                    <a:lnTo>
                      <a:pt x="1078" y="635"/>
                    </a:lnTo>
                    <a:lnTo>
                      <a:pt x="1078" y="635"/>
                    </a:lnTo>
                    <a:lnTo>
                      <a:pt x="1078" y="635"/>
                    </a:lnTo>
                    <a:lnTo>
                      <a:pt x="1078" y="635"/>
                    </a:lnTo>
                    <a:lnTo>
                      <a:pt x="1078" y="635"/>
                    </a:lnTo>
                    <a:lnTo>
                      <a:pt x="1073" y="640"/>
                    </a:lnTo>
                    <a:lnTo>
                      <a:pt x="1073" y="640"/>
                    </a:lnTo>
                    <a:lnTo>
                      <a:pt x="1073" y="640"/>
                    </a:lnTo>
                    <a:lnTo>
                      <a:pt x="1073" y="640"/>
                    </a:lnTo>
                    <a:lnTo>
                      <a:pt x="1073" y="640"/>
                    </a:lnTo>
                    <a:lnTo>
                      <a:pt x="1073" y="646"/>
                    </a:lnTo>
                    <a:lnTo>
                      <a:pt x="1073" y="646"/>
                    </a:lnTo>
                    <a:lnTo>
                      <a:pt x="1073" y="646"/>
                    </a:lnTo>
                    <a:lnTo>
                      <a:pt x="1073" y="646"/>
                    </a:lnTo>
                    <a:lnTo>
                      <a:pt x="1078" y="646"/>
                    </a:lnTo>
                    <a:lnTo>
                      <a:pt x="1078" y="646"/>
                    </a:lnTo>
                    <a:lnTo>
                      <a:pt x="1078" y="646"/>
                    </a:lnTo>
                    <a:lnTo>
                      <a:pt x="1078" y="652"/>
                    </a:lnTo>
                    <a:lnTo>
                      <a:pt x="1078" y="652"/>
                    </a:lnTo>
                    <a:lnTo>
                      <a:pt x="1112" y="669"/>
                    </a:lnTo>
                    <a:lnTo>
                      <a:pt x="1112" y="669"/>
                    </a:lnTo>
                    <a:lnTo>
                      <a:pt x="1112" y="669"/>
                    </a:lnTo>
                    <a:lnTo>
                      <a:pt x="1112" y="669"/>
                    </a:lnTo>
                    <a:lnTo>
                      <a:pt x="1112" y="669"/>
                    </a:lnTo>
                    <a:lnTo>
                      <a:pt x="1135" y="675"/>
                    </a:lnTo>
                    <a:lnTo>
                      <a:pt x="1146" y="703"/>
                    </a:lnTo>
                    <a:lnTo>
                      <a:pt x="1146" y="703"/>
                    </a:lnTo>
                    <a:lnTo>
                      <a:pt x="1146" y="709"/>
                    </a:lnTo>
                    <a:lnTo>
                      <a:pt x="1146" y="709"/>
                    </a:lnTo>
                    <a:lnTo>
                      <a:pt x="1146" y="709"/>
                    </a:lnTo>
                    <a:lnTo>
                      <a:pt x="1146" y="709"/>
                    </a:lnTo>
                    <a:lnTo>
                      <a:pt x="1152" y="709"/>
                    </a:lnTo>
                    <a:lnTo>
                      <a:pt x="1152" y="709"/>
                    </a:lnTo>
                    <a:lnTo>
                      <a:pt x="1192" y="714"/>
                    </a:lnTo>
                    <a:lnTo>
                      <a:pt x="1192" y="714"/>
                    </a:lnTo>
                    <a:lnTo>
                      <a:pt x="1192" y="714"/>
                    </a:lnTo>
                    <a:lnTo>
                      <a:pt x="1220" y="714"/>
                    </a:lnTo>
                    <a:lnTo>
                      <a:pt x="1254" y="731"/>
                    </a:lnTo>
                    <a:lnTo>
                      <a:pt x="1271" y="737"/>
                    </a:lnTo>
                    <a:lnTo>
                      <a:pt x="1294" y="760"/>
                    </a:lnTo>
                    <a:lnTo>
                      <a:pt x="1294" y="760"/>
                    </a:lnTo>
                    <a:lnTo>
                      <a:pt x="1294" y="760"/>
                    </a:lnTo>
                    <a:lnTo>
                      <a:pt x="1294" y="760"/>
                    </a:lnTo>
                    <a:lnTo>
                      <a:pt x="1294" y="765"/>
                    </a:lnTo>
                    <a:lnTo>
                      <a:pt x="1300" y="765"/>
                    </a:lnTo>
                    <a:lnTo>
                      <a:pt x="1300" y="765"/>
                    </a:lnTo>
                    <a:lnTo>
                      <a:pt x="1300" y="765"/>
                    </a:lnTo>
                    <a:lnTo>
                      <a:pt x="1300" y="765"/>
                    </a:lnTo>
                    <a:lnTo>
                      <a:pt x="1300" y="765"/>
                    </a:lnTo>
                    <a:lnTo>
                      <a:pt x="1305" y="760"/>
                    </a:lnTo>
                    <a:lnTo>
                      <a:pt x="1305" y="760"/>
                    </a:lnTo>
                    <a:lnTo>
                      <a:pt x="1305" y="760"/>
                    </a:lnTo>
                    <a:lnTo>
                      <a:pt x="1305" y="760"/>
                    </a:lnTo>
                    <a:lnTo>
                      <a:pt x="1305" y="760"/>
                    </a:lnTo>
                    <a:lnTo>
                      <a:pt x="1305" y="760"/>
                    </a:lnTo>
                    <a:lnTo>
                      <a:pt x="1305" y="760"/>
                    </a:lnTo>
                    <a:lnTo>
                      <a:pt x="1305" y="760"/>
                    </a:lnTo>
                    <a:lnTo>
                      <a:pt x="1305" y="754"/>
                    </a:lnTo>
                    <a:lnTo>
                      <a:pt x="1305" y="754"/>
                    </a:lnTo>
                    <a:lnTo>
                      <a:pt x="1305" y="754"/>
                    </a:lnTo>
                    <a:lnTo>
                      <a:pt x="1305" y="754"/>
                    </a:lnTo>
                    <a:lnTo>
                      <a:pt x="1305" y="754"/>
                    </a:lnTo>
                    <a:lnTo>
                      <a:pt x="1305" y="754"/>
                    </a:lnTo>
                    <a:lnTo>
                      <a:pt x="1305" y="748"/>
                    </a:lnTo>
                    <a:lnTo>
                      <a:pt x="1305" y="748"/>
                    </a:lnTo>
                    <a:lnTo>
                      <a:pt x="1283" y="726"/>
                    </a:lnTo>
                    <a:lnTo>
                      <a:pt x="1283" y="726"/>
                    </a:lnTo>
                    <a:lnTo>
                      <a:pt x="1283" y="726"/>
                    </a:lnTo>
                    <a:lnTo>
                      <a:pt x="1283" y="726"/>
                    </a:lnTo>
                    <a:lnTo>
                      <a:pt x="1283" y="726"/>
                    </a:lnTo>
                    <a:lnTo>
                      <a:pt x="1283" y="726"/>
                    </a:lnTo>
                    <a:lnTo>
                      <a:pt x="1260" y="714"/>
                    </a:lnTo>
                    <a:lnTo>
                      <a:pt x="1226" y="697"/>
                    </a:lnTo>
                    <a:lnTo>
                      <a:pt x="1226" y="697"/>
                    </a:lnTo>
                    <a:lnTo>
                      <a:pt x="1226" y="697"/>
                    </a:lnTo>
                    <a:lnTo>
                      <a:pt x="1226" y="697"/>
                    </a:lnTo>
                    <a:lnTo>
                      <a:pt x="1226" y="697"/>
                    </a:lnTo>
                    <a:lnTo>
                      <a:pt x="1226" y="697"/>
                    </a:lnTo>
                    <a:lnTo>
                      <a:pt x="1192" y="697"/>
                    </a:lnTo>
                    <a:lnTo>
                      <a:pt x="1158" y="692"/>
                    </a:lnTo>
                    <a:close/>
                    <a:moveTo>
                      <a:pt x="1124" y="845"/>
                    </a:moveTo>
                    <a:lnTo>
                      <a:pt x="1124" y="845"/>
                    </a:lnTo>
                    <a:lnTo>
                      <a:pt x="1158" y="913"/>
                    </a:lnTo>
                    <a:lnTo>
                      <a:pt x="1180" y="941"/>
                    </a:lnTo>
                    <a:lnTo>
                      <a:pt x="1180" y="941"/>
                    </a:lnTo>
                    <a:lnTo>
                      <a:pt x="1180" y="941"/>
                    </a:lnTo>
                    <a:lnTo>
                      <a:pt x="1186" y="941"/>
                    </a:lnTo>
                    <a:lnTo>
                      <a:pt x="1186" y="941"/>
                    </a:lnTo>
                    <a:lnTo>
                      <a:pt x="1186" y="941"/>
                    </a:lnTo>
                    <a:lnTo>
                      <a:pt x="1186" y="947"/>
                    </a:lnTo>
                    <a:lnTo>
                      <a:pt x="1186" y="947"/>
                    </a:lnTo>
                    <a:lnTo>
                      <a:pt x="1186" y="947"/>
                    </a:lnTo>
                    <a:lnTo>
                      <a:pt x="1186" y="981"/>
                    </a:lnTo>
                    <a:lnTo>
                      <a:pt x="1209" y="1015"/>
                    </a:lnTo>
                    <a:lnTo>
                      <a:pt x="1249" y="1037"/>
                    </a:lnTo>
                    <a:lnTo>
                      <a:pt x="1249" y="1037"/>
                    </a:lnTo>
                    <a:lnTo>
                      <a:pt x="1254" y="1037"/>
                    </a:lnTo>
                    <a:lnTo>
                      <a:pt x="1254" y="1043"/>
                    </a:lnTo>
                    <a:lnTo>
                      <a:pt x="1254" y="1043"/>
                    </a:lnTo>
                    <a:lnTo>
                      <a:pt x="1254" y="1043"/>
                    </a:lnTo>
                    <a:lnTo>
                      <a:pt x="1254" y="1043"/>
                    </a:lnTo>
                    <a:lnTo>
                      <a:pt x="1254" y="1043"/>
                    </a:lnTo>
                    <a:lnTo>
                      <a:pt x="1254" y="1043"/>
                    </a:lnTo>
                    <a:lnTo>
                      <a:pt x="1254" y="1049"/>
                    </a:lnTo>
                    <a:lnTo>
                      <a:pt x="1254" y="1049"/>
                    </a:lnTo>
                    <a:lnTo>
                      <a:pt x="1254" y="1049"/>
                    </a:lnTo>
                    <a:lnTo>
                      <a:pt x="1260" y="1049"/>
                    </a:lnTo>
                    <a:lnTo>
                      <a:pt x="1260" y="1049"/>
                    </a:lnTo>
                    <a:lnTo>
                      <a:pt x="1260" y="1049"/>
                    </a:lnTo>
                    <a:lnTo>
                      <a:pt x="1260" y="1054"/>
                    </a:lnTo>
                    <a:lnTo>
                      <a:pt x="1260" y="1054"/>
                    </a:lnTo>
                    <a:lnTo>
                      <a:pt x="1260" y="1054"/>
                    </a:lnTo>
                    <a:lnTo>
                      <a:pt x="1260" y="1054"/>
                    </a:lnTo>
                    <a:lnTo>
                      <a:pt x="1254" y="1054"/>
                    </a:lnTo>
                    <a:lnTo>
                      <a:pt x="1254" y="1060"/>
                    </a:lnTo>
                    <a:lnTo>
                      <a:pt x="1254" y="1060"/>
                    </a:lnTo>
                    <a:lnTo>
                      <a:pt x="1254" y="1060"/>
                    </a:lnTo>
                    <a:lnTo>
                      <a:pt x="1254" y="1060"/>
                    </a:lnTo>
                    <a:lnTo>
                      <a:pt x="1254" y="1060"/>
                    </a:lnTo>
                    <a:lnTo>
                      <a:pt x="1254" y="1060"/>
                    </a:lnTo>
                    <a:lnTo>
                      <a:pt x="1254" y="1066"/>
                    </a:lnTo>
                    <a:lnTo>
                      <a:pt x="1254" y="1066"/>
                    </a:lnTo>
                    <a:lnTo>
                      <a:pt x="1254" y="1066"/>
                    </a:lnTo>
                    <a:lnTo>
                      <a:pt x="1249" y="1066"/>
                    </a:lnTo>
                    <a:lnTo>
                      <a:pt x="1249" y="1066"/>
                    </a:lnTo>
                    <a:lnTo>
                      <a:pt x="1249" y="1066"/>
                    </a:lnTo>
                    <a:lnTo>
                      <a:pt x="1249" y="1066"/>
                    </a:lnTo>
                    <a:lnTo>
                      <a:pt x="1249" y="1066"/>
                    </a:lnTo>
                    <a:lnTo>
                      <a:pt x="1243" y="1071"/>
                    </a:lnTo>
                    <a:lnTo>
                      <a:pt x="1243" y="1071"/>
                    </a:lnTo>
                    <a:lnTo>
                      <a:pt x="1243" y="1071"/>
                    </a:lnTo>
                    <a:lnTo>
                      <a:pt x="1243" y="1071"/>
                    </a:lnTo>
                    <a:lnTo>
                      <a:pt x="1243" y="1071"/>
                    </a:lnTo>
                    <a:lnTo>
                      <a:pt x="1237" y="1071"/>
                    </a:lnTo>
                    <a:lnTo>
                      <a:pt x="1237" y="1071"/>
                    </a:lnTo>
                    <a:lnTo>
                      <a:pt x="1237" y="1071"/>
                    </a:lnTo>
                    <a:lnTo>
                      <a:pt x="1237" y="1071"/>
                    </a:lnTo>
                    <a:lnTo>
                      <a:pt x="1231" y="1066"/>
                    </a:lnTo>
                    <a:lnTo>
                      <a:pt x="1231" y="1066"/>
                    </a:lnTo>
                    <a:lnTo>
                      <a:pt x="1231" y="1066"/>
                    </a:lnTo>
                    <a:lnTo>
                      <a:pt x="1231" y="1066"/>
                    </a:lnTo>
                    <a:lnTo>
                      <a:pt x="1192" y="1043"/>
                    </a:lnTo>
                    <a:lnTo>
                      <a:pt x="1186" y="1037"/>
                    </a:lnTo>
                    <a:lnTo>
                      <a:pt x="1186" y="1037"/>
                    </a:lnTo>
                    <a:lnTo>
                      <a:pt x="1186" y="1037"/>
                    </a:lnTo>
                    <a:lnTo>
                      <a:pt x="1186" y="1037"/>
                    </a:lnTo>
                    <a:lnTo>
                      <a:pt x="1186" y="1037"/>
                    </a:lnTo>
                    <a:lnTo>
                      <a:pt x="1186" y="1037"/>
                    </a:lnTo>
                    <a:lnTo>
                      <a:pt x="1186" y="1037"/>
                    </a:lnTo>
                    <a:lnTo>
                      <a:pt x="1158" y="992"/>
                    </a:lnTo>
                    <a:lnTo>
                      <a:pt x="1158" y="992"/>
                    </a:lnTo>
                    <a:lnTo>
                      <a:pt x="1158" y="992"/>
                    </a:lnTo>
                    <a:lnTo>
                      <a:pt x="1158" y="992"/>
                    </a:lnTo>
                    <a:lnTo>
                      <a:pt x="1158" y="992"/>
                    </a:lnTo>
                    <a:lnTo>
                      <a:pt x="1158" y="986"/>
                    </a:lnTo>
                    <a:lnTo>
                      <a:pt x="1158" y="986"/>
                    </a:lnTo>
                    <a:lnTo>
                      <a:pt x="1158" y="986"/>
                    </a:lnTo>
                    <a:lnTo>
                      <a:pt x="1152" y="958"/>
                    </a:lnTo>
                    <a:lnTo>
                      <a:pt x="1129" y="930"/>
                    </a:lnTo>
                    <a:lnTo>
                      <a:pt x="1129" y="930"/>
                    </a:lnTo>
                    <a:lnTo>
                      <a:pt x="1129" y="930"/>
                    </a:lnTo>
                    <a:lnTo>
                      <a:pt x="1129" y="930"/>
                    </a:lnTo>
                    <a:lnTo>
                      <a:pt x="1095" y="862"/>
                    </a:lnTo>
                    <a:lnTo>
                      <a:pt x="1095" y="862"/>
                    </a:lnTo>
                    <a:lnTo>
                      <a:pt x="1095" y="862"/>
                    </a:lnTo>
                    <a:lnTo>
                      <a:pt x="1095" y="862"/>
                    </a:lnTo>
                    <a:lnTo>
                      <a:pt x="1095" y="856"/>
                    </a:lnTo>
                    <a:lnTo>
                      <a:pt x="1095" y="856"/>
                    </a:lnTo>
                    <a:lnTo>
                      <a:pt x="1095" y="856"/>
                    </a:lnTo>
                    <a:lnTo>
                      <a:pt x="1095" y="856"/>
                    </a:lnTo>
                    <a:lnTo>
                      <a:pt x="1095" y="856"/>
                    </a:lnTo>
                    <a:lnTo>
                      <a:pt x="1095" y="850"/>
                    </a:lnTo>
                    <a:lnTo>
                      <a:pt x="1095" y="850"/>
                    </a:lnTo>
                    <a:lnTo>
                      <a:pt x="1095" y="850"/>
                    </a:lnTo>
                    <a:lnTo>
                      <a:pt x="1095" y="850"/>
                    </a:lnTo>
                    <a:lnTo>
                      <a:pt x="1095" y="845"/>
                    </a:lnTo>
                    <a:lnTo>
                      <a:pt x="1095" y="845"/>
                    </a:lnTo>
                    <a:lnTo>
                      <a:pt x="1095" y="845"/>
                    </a:lnTo>
                    <a:lnTo>
                      <a:pt x="1095" y="845"/>
                    </a:lnTo>
                    <a:lnTo>
                      <a:pt x="1101" y="845"/>
                    </a:lnTo>
                    <a:lnTo>
                      <a:pt x="1101" y="839"/>
                    </a:lnTo>
                    <a:lnTo>
                      <a:pt x="1101" y="839"/>
                    </a:lnTo>
                    <a:lnTo>
                      <a:pt x="1101" y="839"/>
                    </a:lnTo>
                    <a:lnTo>
                      <a:pt x="1101" y="839"/>
                    </a:lnTo>
                    <a:lnTo>
                      <a:pt x="1107" y="839"/>
                    </a:lnTo>
                    <a:lnTo>
                      <a:pt x="1107" y="839"/>
                    </a:lnTo>
                    <a:lnTo>
                      <a:pt x="1107" y="839"/>
                    </a:lnTo>
                    <a:lnTo>
                      <a:pt x="1107" y="839"/>
                    </a:lnTo>
                    <a:lnTo>
                      <a:pt x="1107" y="839"/>
                    </a:lnTo>
                    <a:lnTo>
                      <a:pt x="1112" y="839"/>
                    </a:lnTo>
                    <a:lnTo>
                      <a:pt x="1112" y="839"/>
                    </a:lnTo>
                    <a:lnTo>
                      <a:pt x="1112" y="839"/>
                    </a:lnTo>
                    <a:lnTo>
                      <a:pt x="1112" y="839"/>
                    </a:lnTo>
                    <a:lnTo>
                      <a:pt x="1112" y="839"/>
                    </a:lnTo>
                    <a:lnTo>
                      <a:pt x="1118" y="839"/>
                    </a:lnTo>
                    <a:lnTo>
                      <a:pt x="1118" y="839"/>
                    </a:lnTo>
                    <a:lnTo>
                      <a:pt x="1118" y="839"/>
                    </a:lnTo>
                    <a:lnTo>
                      <a:pt x="1118" y="839"/>
                    </a:lnTo>
                    <a:lnTo>
                      <a:pt x="1118" y="839"/>
                    </a:lnTo>
                    <a:lnTo>
                      <a:pt x="1124" y="839"/>
                    </a:lnTo>
                    <a:lnTo>
                      <a:pt x="1124" y="845"/>
                    </a:lnTo>
                    <a:lnTo>
                      <a:pt x="1124" y="845"/>
                    </a:lnTo>
                    <a:lnTo>
                      <a:pt x="1124" y="845"/>
                    </a:lnTo>
                    <a:lnTo>
                      <a:pt x="1124" y="845"/>
                    </a:lnTo>
                    <a:close/>
                    <a:moveTo>
                      <a:pt x="1243" y="1060"/>
                    </a:moveTo>
                    <a:lnTo>
                      <a:pt x="1243" y="1060"/>
                    </a:lnTo>
                    <a:lnTo>
                      <a:pt x="1243" y="1060"/>
                    </a:lnTo>
                    <a:lnTo>
                      <a:pt x="1243" y="1060"/>
                    </a:lnTo>
                    <a:lnTo>
                      <a:pt x="1243" y="1060"/>
                    </a:lnTo>
                    <a:lnTo>
                      <a:pt x="1243" y="1060"/>
                    </a:lnTo>
                    <a:lnTo>
                      <a:pt x="1249" y="1060"/>
                    </a:lnTo>
                    <a:lnTo>
                      <a:pt x="1249" y="1060"/>
                    </a:lnTo>
                    <a:lnTo>
                      <a:pt x="1249" y="1054"/>
                    </a:lnTo>
                    <a:lnTo>
                      <a:pt x="1249" y="1054"/>
                    </a:lnTo>
                    <a:lnTo>
                      <a:pt x="1249" y="1054"/>
                    </a:lnTo>
                    <a:lnTo>
                      <a:pt x="1249" y="1054"/>
                    </a:lnTo>
                    <a:lnTo>
                      <a:pt x="1249" y="1054"/>
                    </a:lnTo>
                    <a:lnTo>
                      <a:pt x="1249" y="1054"/>
                    </a:lnTo>
                    <a:lnTo>
                      <a:pt x="1249" y="1054"/>
                    </a:lnTo>
                    <a:lnTo>
                      <a:pt x="1249" y="1049"/>
                    </a:lnTo>
                    <a:lnTo>
                      <a:pt x="1249" y="1049"/>
                    </a:lnTo>
                    <a:lnTo>
                      <a:pt x="1249" y="1049"/>
                    </a:lnTo>
                    <a:lnTo>
                      <a:pt x="1249" y="1049"/>
                    </a:lnTo>
                    <a:lnTo>
                      <a:pt x="1249" y="1049"/>
                    </a:lnTo>
                    <a:lnTo>
                      <a:pt x="1249" y="1049"/>
                    </a:lnTo>
                    <a:lnTo>
                      <a:pt x="1249" y="1043"/>
                    </a:lnTo>
                    <a:lnTo>
                      <a:pt x="1243" y="1043"/>
                    </a:lnTo>
                    <a:lnTo>
                      <a:pt x="1203" y="1020"/>
                    </a:lnTo>
                    <a:lnTo>
                      <a:pt x="1180" y="981"/>
                    </a:lnTo>
                    <a:lnTo>
                      <a:pt x="1175" y="947"/>
                    </a:lnTo>
                    <a:lnTo>
                      <a:pt x="1175" y="947"/>
                    </a:lnTo>
                    <a:lnTo>
                      <a:pt x="1175" y="947"/>
                    </a:lnTo>
                    <a:lnTo>
                      <a:pt x="1175" y="947"/>
                    </a:lnTo>
                    <a:lnTo>
                      <a:pt x="1175" y="947"/>
                    </a:lnTo>
                    <a:lnTo>
                      <a:pt x="1175" y="941"/>
                    </a:lnTo>
                    <a:lnTo>
                      <a:pt x="1152" y="913"/>
                    </a:lnTo>
                    <a:lnTo>
                      <a:pt x="1118" y="850"/>
                    </a:lnTo>
                    <a:lnTo>
                      <a:pt x="1118" y="850"/>
                    </a:lnTo>
                    <a:lnTo>
                      <a:pt x="1118" y="850"/>
                    </a:lnTo>
                    <a:lnTo>
                      <a:pt x="1112" y="845"/>
                    </a:lnTo>
                    <a:lnTo>
                      <a:pt x="1112" y="845"/>
                    </a:lnTo>
                    <a:lnTo>
                      <a:pt x="1112" y="845"/>
                    </a:lnTo>
                    <a:lnTo>
                      <a:pt x="1112" y="845"/>
                    </a:lnTo>
                    <a:lnTo>
                      <a:pt x="1112" y="845"/>
                    </a:lnTo>
                    <a:lnTo>
                      <a:pt x="1112" y="845"/>
                    </a:lnTo>
                    <a:lnTo>
                      <a:pt x="1107" y="845"/>
                    </a:lnTo>
                    <a:lnTo>
                      <a:pt x="1107" y="845"/>
                    </a:lnTo>
                    <a:lnTo>
                      <a:pt x="1107" y="845"/>
                    </a:lnTo>
                    <a:lnTo>
                      <a:pt x="1107" y="845"/>
                    </a:lnTo>
                    <a:lnTo>
                      <a:pt x="1107" y="850"/>
                    </a:lnTo>
                    <a:lnTo>
                      <a:pt x="1107" y="850"/>
                    </a:lnTo>
                    <a:lnTo>
                      <a:pt x="1107" y="850"/>
                    </a:lnTo>
                    <a:lnTo>
                      <a:pt x="1101" y="850"/>
                    </a:lnTo>
                    <a:lnTo>
                      <a:pt x="1101" y="850"/>
                    </a:lnTo>
                    <a:lnTo>
                      <a:pt x="1101" y="850"/>
                    </a:lnTo>
                    <a:lnTo>
                      <a:pt x="1101" y="856"/>
                    </a:lnTo>
                    <a:lnTo>
                      <a:pt x="1101" y="856"/>
                    </a:lnTo>
                    <a:lnTo>
                      <a:pt x="1101" y="856"/>
                    </a:lnTo>
                    <a:lnTo>
                      <a:pt x="1101" y="856"/>
                    </a:lnTo>
                    <a:lnTo>
                      <a:pt x="1101" y="856"/>
                    </a:lnTo>
                    <a:lnTo>
                      <a:pt x="1101" y="862"/>
                    </a:lnTo>
                    <a:lnTo>
                      <a:pt x="1135" y="924"/>
                    </a:lnTo>
                    <a:lnTo>
                      <a:pt x="1135" y="924"/>
                    </a:lnTo>
                    <a:lnTo>
                      <a:pt x="1141" y="924"/>
                    </a:lnTo>
                    <a:lnTo>
                      <a:pt x="1158" y="952"/>
                    </a:lnTo>
                    <a:lnTo>
                      <a:pt x="1163" y="986"/>
                    </a:lnTo>
                    <a:lnTo>
                      <a:pt x="1163" y="986"/>
                    </a:lnTo>
                    <a:lnTo>
                      <a:pt x="1163" y="986"/>
                    </a:lnTo>
                    <a:lnTo>
                      <a:pt x="1163" y="986"/>
                    </a:lnTo>
                    <a:lnTo>
                      <a:pt x="1192" y="1032"/>
                    </a:lnTo>
                    <a:lnTo>
                      <a:pt x="1192" y="1032"/>
                    </a:lnTo>
                    <a:lnTo>
                      <a:pt x="1192" y="1032"/>
                    </a:lnTo>
                    <a:lnTo>
                      <a:pt x="1192" y="1032"/>
                    </a:lnTo>
                    <a:lnTo>
                      <a:pt x="1192" y="1032"/>
                    </a:lnTo>
                    <a:lnTo>
                      <a:pt x="1237" y="1060"/>
                    </a:lnTo>
                    <a:lnTo>
                      <a:pt x="1237" y="1060"/>
                    </a:lnTo>
                    <a:lnTo>
                      <a:pt x="1237" y="1060"/>
                    </a:lnTo>
                    <a:lnTo>
                      <a:pt x="1237" y="1060"/>
                    </a:lnTo>
                    <a:lnTo>
                      <a:pt x="1243" y="1060"/>
                    </a:lnTo>
                    <a:lnTo>
                      <a:pt x="1243" y="1060"/>
                    </a:lnTo>
                    <a:close/>
                    <a:moveTo>
                      <a:pt x="573" y="856"/>
                    </a:moveTo>
                    <a:lnTo>
                      <a:pt x="573" y="862"/>
                    </a:lnTo>
                    <a:lnTo>
                      <a:pt x="573" y="862"/>
                    </a:lnTo>
                    <a:lnTo>
                      <a:pt x="573" y="862"/>
                    </a:lnTo>
                    <a:lnTo>
                      <a:pt x="573" y="862"/>
                    </a:lnTo>
                    <a:lnTo>
                      <a:pt x="585" y="907"/>
                    </a:lnTo>
                    <a:lnTo>
                      <a:pt x="624" y="958"/>
                    </a:lnTo>
                    <a:lnTo>
                      <a:pt x="664" y="998"/>
                    </a:lnTo>
                    <a:lnTo>
                      <a:pt x="687" y="1003"/>
                    </a:lnTo>
                    <a:lnTo>
                      <a:pt x="766" y="1032"/>
                    </a:lnTo>
                    <a:lnTo>
                      <a:pt x="766" y="1032"/>
                    </a:lnTo>
                    <a:lnTo>
                      <a:pt x="772" y="1032"/>
                    </a:lnTo>
                    <a:lnTo>
                      <a:pt x="772" y="1032"/>
                    </a:lnTo>
                    <a:lnTo>
                      <a:pt x="772" y="1032"/>
                    </a:lnTo>
                    <a:lnTo>
                      <a:pt x="772" y="1032"/>
                    </a:lnTo>
                    <a:lnTo>
                      <a:pt x="772" y="1032"/>
                    </a:lnTo>
                    <a:lnTo>
                      <a:pt x="789" y="1049"/>
                    </a:lnTo>
                    <a:lnTo>
                      <a:pt x="829" y="1066"/>
                    </a:lnTo>
                    <a:lnTo>
                      <a:pt x="868" y="1066"/>
                    </a:lnTo>
                    <a:lnTo>
                      <a:pt x="868" y="1071"/>
                    </a:lnTo>
                    <a:lnTo>
                      <a:pt x="919" y="1071"/>
                    </a:lnTo>
                    <a:lnTo>
                      <a:pt x="925" y="1071"/>
                    </a:lnTo>
                    <a:lnTo>
                      <a:pt x="982" y="1083"/>
                    </a:lnTo>
                    <a:lnTo>
                      <a:pt x="1022" y="1071"/>
                    </a:lnTo>
                    <a:lnTo>
                      <a:pt x="1067" y="1060"/>
                    </a:lnTo>
                    <a:lnTo>
                      <a:pt x="1073" y="1060"/>
                    </a:lnTo>
                    <a:lnTo>
                      <a:pt x="1073" y="1060"/>
                    </a:lnTo>
                    <a:lnTo>
                      <a:pt x="1073" y="1060"/>
                    </a:lnTo>
                    <a:lnTo>
                      <a:pt x="1073" y="1060"/>
                    </a:lnTo>
                    <a:lnTo>
                      <a:pt x="1073" y="1060"/>
                    </a:lnTo>
                    <a:lnTo>
                      <a:pt x="1101" y="1060"/>
                    </a:lnTo>
                    <a:lnTo>
                      <a:pt x="1135" y="1054"/>
                    </a:lnTo>
                    <a:lnTo>
                      <a:pt x="1135" y="1054"/>
                    </a:lnTo>
                    <a:lnTo>
                      <a:pt x="1141" y="1054"/>
                    </a:lnTo>
                    <a:lnTo>
                      <a:pt x="1141" y="1054"/>
                    </a:lnTo>
                    <a:lnTo>
                      <a:pt x="1141" y="1054"/>
                    </a:lnTo>
                    <a:lnTo>
                      <a:pt x="1141" y="1054"/>
                    </a:lnTo>
                    <a:lnTo>
                      <a:pt x="1141" y="1054"/>
                    </a:lnTo>
                    <a:lnTo>
                      <a:pt x="1146" y="1054"/>
                    </a:lnTo>
                    <a:lnTo>
                      <a:pt x="1146" y="1054"/>
                    </a:lnTo>
                    <a:lnTo>
                      <a:pt x="1146" y="1054"/>
                    </a:lnTo>
                    <a:lnTo>
                      <a:pt x="1146" y="1054"/>
                    </a:lnTo>
                    <a:lnTo>
                      <a:pt x="1146" y="1060"/>
                    </a:lnTo>
                    <a:lnTo>
                      <a:pt x="1152" y="1060"/>
                    </a:lnTo>
                    <a:lnTo>
                      <a:pt x="1180" y="1088"/>
                    </a:lnTo>
                    <a:lnTo>
                      <a:pt x="1180" y="1088"/>
                    </a:lnTo>
                    <a:lnTo>
                      <a:pt x="1180" y="1088"/>
                    </a:lnTo>
                    <a:lnTo>
                      <a:pt x="1186" y="1094"/>
                    </a:lnTo>
                    <a:lnTo>
                      <a:pt x="1186" y="1094"/>
                    </a:lnTo>
                    <a:lnTo>
                      <a:pt x="1186" y="1094"/>
                    </a:lnTo>
                    <a:lnTo>
                      <a:pt x="1186" y="1094"/>
                    </a:lnTo>
                    <a:lnTo>
                      <a:pt x="1186" y="1094"/>
                    </a:lnTo>
                    <a:lnTo>
                      <a:pt x="1186" y="1100"/>
                    </a:lnTo>
                    <a:lnTo>
                      <a:pt x="1186" y="1100"/>
                    </a:lnTo>
                    <a:lnTo>
                      <a:pt x="1186" y="1100"/>
                    </a:lnTo>
                    <a:lnTo>
                      <a:pt x="1186" y="1100"/>
                    </a:lnTo>
                    <a:lnTo>
                      <a:pt x="1186" y="1100"/>
                    </a:lnTo>
                    <a:lnTo>
                      <a:pt x="1186" y="1105"/>
                    </a:lnTo>
                    <a:lnTo>
                      <a:pt x="1186" y="1105"/>
                    </a:lnTo>
                    <a:lnTo>
                      <a:pt x="1186" y="1105"/>
                    </a:lnTo>
                    <a:lnTo>
                      <a:pt x="1186" y="1105"/>
                    </a:lnTo>
                    <a:lnTo>
                      <a:pt x="1186" y="1105"/>
                    </a:lnTo>
                    <a:lnTo>
                      <a:pt x="1186" y="1111"/>
                    </a:lnTo>
                    <a:lnTo>
                      <a:pt x="1186" y="1111"/>
                    </a:lnTo>
                    <a:lnTo>
                      <a:pt x="1180" y="1111"/>
                    </a:lnTo>
                    <a:lnTo>
                      <a:pt x="1180" y="1111"/>
                    </a:lnTo>
                    <a:lnTo>
                      <a:pt x="1180" y="1111"/>
                    </a:lnTo>
                    <a:lnTo>
                      <a:pt x="1180" y="1117"/>
                    </a:lnTo>
                    <a:lnTo>
                      <a:pt x="1180" y="1117"/>
                    </a:lnTo>
                    <a:lnTo>
                      <a:pt x="1175" y="1117"/>
                    </a:lnTo>
                    <a:lnTo>
                      <a:pt x="1175" y="1117"/>
                    </a:lnTo>
                    <a:lnTo>
                      <a:pt x="1175" y="1117"/>
                    </a:lnTo>
                    <a:lnTo>
                      <a:pt x="1175" y="1117"/>
                    </a:lnTo>
                    <a:lnTo>
                      <a:pt x="1175" y="1117"/>
                    </a:lnTo>
                    <a:lnTo>
                      <a:pt x="1169" y="1117"/>
                    </a:lnTo>
                    <a:lnTo>
                      <a:pt x="1169" y="1117"/>
                    </a:lnTo>
                    <a:lnTo>
                      <a:pt x="1169" y="1117"/>
                    </a:lnTo>
                    <a:lnTo>
                      <a:pt x="1169" y="1117"/>
                    </a:lnTo>
                    <a:lnTo>
                      <a:pt x="1169" y="1117"/>
                    </a:lnTo>
                    <a:lnTo>
                      <a:pt x="1163" y="1117"/>
                    </a:lnTo>
                    <a:lnTo>
                      <a:pt x="1163" y="1117"/>
                    </a:lnTo>
                    <a:lnTo>
                      <a:pt x="1163" y="1117"/>
                    </a:lnTo>
                    <a:lnTo>
                      <a:pt x="1163" y="1117"/>
                    </a:lnTo>
                    <a:lnTo>
                      <a:pt x="1158" y="1117"/>
                    </a:lnTo>
                    <a:lnTo>
                      <a:pt x="1158" y="1111"/>
                    </a:lnTo>
                    <a:lnTo>
                      <a:pt x="1158" y="1111"/>
                    </a:lnTo>
                    <a:lnTo>
                      <a:pt x="1158" y="1111"/>
                    </a:lnTo>
                    <a:lnTo>
                      <a:pt x="1135" y="1088"/>
                    </a:lnTo>
                    <a:lnTo>
                      <a:pt x="1101" y="1094"/>
                    </a:lnTo>
                    <a:lnTo>
                      <a:pt x="1101" y="1094"/>
                    </a:lnTo>
                    <a:lnTo>
                      <a:pt x="1101" y="1094"/>
                    </a:lnTo>
                    <a:lnTo>
                      <a:pt x="1101" y="1094"/>
                    </a:lnTo>
                    <a:lnTo>
                      <a:pt x="1078" y="1094"/>
                    </a:lnTo>
                    <a:lnTo>
                      <a:pt x="1033" y="1105"/>
                    </a:lnTo>
                    <a:lnTo>
                      <a:pt x="1033" y="1105"/>
                    </a:lnTo>
                    <a:lnTo>
                      <a:pt x="1027" y="1105"/>
                    </a:lnTo>
                    <a:lnTo>
                      <a:pt x="988" y="1117"/>
                    </a:lnTo>
                    <a:lnTo>
                      <a:pt x="988" y="1117"/>
                    </a:lnTo>
                    <a:lnTo>
                      <a:pt x="988" y="1117"/>
                    </a:lnTo>
                    <a:lnTo>
                      <a:pt x="982" y="1117"/>
                    </a:lnTo>
                    <a:lnTo>
                      <a:pt x="982" y="1117"/>
                    </a:lnTo>
                    <a:lnTo>
                      <a:pt x="982" y="1117"/>
                    </a:lnTo>
                    <a:lnTo>
                      <a:pt x="919" y="1105"/>
                    </a:lnTo>
                    <a:lnTo>
                      <a:pt x="868" y="1105"/>
                    </a:lnTo>
                    <a:lnTo>
                      <a:pt x="823" y="1100"/>
                    </a:lnTo>
                    <a:lnTo>
                      <a:pt x="817" y="1100"/>
                    </a:lnTo>
                    <a:lnTo>
                      <a:pt x="817" y="1100"/>
                    </a:lnTo>
                    <a:lnTo>
                      <a:pt x="817" y="1100"/>
                    </a:lnTo>
                    <a:lnTo>
                      <a:pt x="817" y="1100"/>
                    </a:lnTo>
                    <a:lnTo>
                      <a:pt x="817" y="1100"/>
                    </a:lnTo>
                    <a:lnTo>
                      <a:pt x="812" y="1100"/>
                    </a:lnTo>
                    <a:lnTo>
                      <a:pt x="812" y="1100"/>
                    </a:lnTo>
                    <a:lnTo>
                      <a:pt x="812" y="1100"/>
                    </a:lnTo>
                    <a:lnTo>
                      <a:pt x="772" y="1071"/>
                    </a:lnTo>
                    <a:lnTo>
                      <a:pt x="772" y="1071"/>
                    </a:lnTo>
                    <a:lnTo>
                      <a:pt x="755" y="1060"/>
                    </a:lnTo>
                    <a:lnTo>
                      <a:pt x="681" y="1037"/>
                    </a:lnTo>
                    <a:lnTo>
                      <a:pt x="647" y="1026"/>
                    </a:lnTo>
                    <a:lnTo>
                      <a:pt x="647" y="1026"/>
                    </a:lnTo>
                    <a:lnTo>
                      <a:pt x="647" y="1026"/>
                    </a:lnTo>
                    <a:lnTo>
                      <a:pt x="641" y="1026"/>
                    </a:lnTo>
                    <a:lnTo>
                      <a:pt x="641" y="1026"/>
                    </a:lnTo>
                    <a:lnTo>
                      <a:pt x="641" y="1026"/>
                    </a:lnTo>
                    <a:lnTo>
                      <a:pt x="641" y="1026"/>
                    </a:lnTo>
                    <a:lnTo>
                      <a:pt x="641" y="1020"/>
                    </a:lnTo>
                    <a:lnTo>
                      <a:pt x="602" y="981"/>
                    </a:lnTo>
                    <a:lnTo>
                      <a:pt x="596" y="981"/>
                    </a:lnTo>
                    <a:lnTo>
                      <a:pt x="551" y="924"/>
                    </a:lnTo>
                    <a:lnTo>
                      <a:pt x="551" y="924"/>
                    </a:lnTo>
                    <a:lnTo>
                      <a:pt x="551" y="918"/>
                    </a:lnTo>
                    <a:lnTo>
                      <a:pt x="551" y="918"/>
                    </a:lnTo>
                    <a:lnTo>
                      <a:pt x="551" y="918"/>
                    </a:lnTo>
                    <a:lnTo>
                      <a:pt x="551" y="918"/>
                    </a:lnTo>
                    <a:lnTo>
                      <a:pt x="551" y="918"/>
                    </a:lnTo>
                    <a:lnTo>
                      <a:pt x="545" y="890"/>
                    </a:lnTo>
                    <a:lnTo>
                      <a:pt x="522" y="901"/>
                    </a:lnTo>
                    <a:lnTo>
                      <a:pt x="522" y="901"/>
                    </a:lnTo>
                    <a:lnTo>
                      <a:pt x="522" y="901"/>
                    </a:lnTo>
                    <a:lnTo>
                      <a:pt x="517" y="901"/>
                    </a:lnTo>
                    <a:lnTo>
                      <a:pt x="517" y="907"/>
                    </a:lnTo>
                    <a:lnTo>
                      <a:pt x="466" y="913"/>
                    </a:lnTo>
                    <a:lnTo>
                      <a:pt x="466" y="913"/>
                    </a:lnTo>
                    <a:lnTo>
                      <a:pt x="403" y="918"/>
                    </a:lnTo>
                    <a:lnTo>
                      <a:pt x="403" y="918"/>
                    </a:lnTo>
                    <a:lnTo>
                      <a:pt x="403" y="918"/>
                    </a:lnTo>
                    <a:lnTo>
                      <a:pt x="397" y="918"/>
                    </a:lnTo>
                    <a:lnTo>
                      <a:pt x="352" y="913"/>
                    </a:lnTo>
                    <a:lnTo>
                      <a:pt x="301" y="924"/>
                    </a:lnTo>
                    <a:lnTo>
                      <a:pt x="295" y="924"/>
                    </a:lnTo>
                    <a:lnTo>
                      <a:pt x="295" y="924"/>
                    </a:lnTo>
                    <a:lnTo>
                      <a:pt x="295" y="924"/>
                    </a:lnTo>
                    <a:lnTo>
                      <a:pt x="295" y="924"/>
                    </a:lnTo>
                    <a:lnTo>
                      <a:pt x="295" y="924"/>
                    </a:lnTo>
                    <a:lnTo>
                      <a:pt x="290" y="924"/>
                    </a:lnTo>
                    <a:lnTo>
                      <a:pt x="290" y="924"/>
                    </a:lnTo>
                    <a:lnTo>
                      <a:pt x="290" y="924"/>
                    </a:lnTo>
                    <a:lnTo>
                      <a:pt x="290" y="924"/>
                    </a:lnTo>
                    <a:lnTo>
                      <a:pt x="290" y="924"/>
                    </a:lnTo>
                    <a:lnTo>
                      <a:pt x="284" y="924"/>
                    </a:lnTo>
                    <a:lnTo>
                      <a:pt x="284" y="924"/>
                    </a:lnTo>
                    <a:lnTo>
                      <a:pt x="284" y="924"/>
                    </a:lnTo>
                    <a:lnTo>
                      <a:pt x="284" y="918"/>
                    </a:lnTo>
                    <a:lnTo>
                      <a:pt x="284" y="918"/>
                    </a:lnTo>
                    <a:lnTo>
                      <a:pt x="284" y="918"/>
                    </a:lnTo>
                    <a:lnTo>
                      <a:pt x="278" y="918"/>
                    </a:lnTo>
                    <a:lnTo>
                      <a:pt x="278" y="918"/>
                    </a:lnTo>
                    <a:lnTo>
                      <a:pt x="278" y="918"/>
                    </a:lnTo>
                    <a:lnTo>
                      <a:pt x="278" y="918"/>
                    </a:lnTo>
                    <a:lnTo>
                      <a:pt x="278" y="913"/>
                    </a:lnTo>
                    <a:lnTo>
                      <a:pt x="278" y="913"/>
                    </a:lnTo>
                    <a:lnTo>
                      <a:pt x="273" y="896"/>
                    </a:lnTo>
                    <a:lnTo>
                      <a:pt x="227" y="890"/>
                    </a:lnTo>
                    <a:lnTo>
                      <a:pt x="159" y="941"/>
                    </a:lnTo>
                    <a:lnTo>
                      <a:pt x="159" y="941"/>
                    </a:lnTo>
                    <a:lnTo>
                      <a:pt x="159" y="941"/>
                    </a:lnTo>
                    <a:lnTo>
                      <a:pt x="159" y="941"/>
                    </a:lnTo>
                    <a:lnTo>
                      <a:pt x="159" y="941"/>
                    </a:lnTo>
                    <a:lnTo>
                      <a:pt x="154" y="941"/>
                    </a:lnTo>
                    <a:lnTo>
                      <a:pt x="154" y="941"/>
                    </a:lnTo>
                    <a:lnTo>
                      <a:pt x="154" y="947"/>
                    </a:lnTo>
                    <a:lnTo>
                      <a:pt x="154" y="947"/>
                    </a:lnTo>
                    <a:lnTo>
                      <a:pt x="154" y="947"/>
                    </a:lnTo>
                    <a:lnTo>
                      <a:pt x="148" y="947"/>
                    </a:lnTo>
                    <a:lnTo>
                      <a:pt x="148" y="947"/>
                    </a:lnTo>
                    <a:lnTo>
                      <a:pt x="148" y="947"/>
                    </a:lnTo>
                    <a:lnTo>
                      <a:pt x="148" y="947"/>
                    </a:lnTo>
                    <a:lnTo>
                      <a:pt x="148" y="941"/>
                    </a:lnTo>
                    <a:lnTo>
                      <a:pt x="142" y="941"/>
                    </a:lnTo>
                    <a:lnTo>
                      <a:pt x="142" y="941"/>
                    </a:lnTo>
                    <a:lnTo>
                      <a:pt x="142" y="941"/>
                    </a:lnTo>
                    <a:lnTo>
                      <a:pt x="142" y="941"/>
                    </a:lnTo>
                    <a:lnTo>
                      <a:pt x="142" y="941"/>
                    </a:lnTo>
                    <a:lnTo>
                      <a:pt x="137" y="941"/>
                    </a:lnTo>
                    <a:lnTo>
                      <a:pt x="137" y="941"/>
                    </a:lnTo>
                    <a:lnTo>
                      <a:pt x="137" y="935"/>
                    </a:lnTo>
                    <a:lnTo>
                      <a:pt x="137" y="935"/>
                    </a:lnTo>
                    <a:lnTo>
                      <a:pt x="137" y="935"/>
                    </a:lnTo>
                    <a:lnTo>
                      <a:pt x="137" y="935"/>
                    </a:lnTo>
                    <a:lnTo>
                      <a:pt x="137" y="935"/>
                    </a:lnTo>
                    <a:lnTo>
                      <a:pt x="137" y="930"/>
                    </a:lnTo>
                    <a:lnTo>
                      <a:pt x="137" y="930"/>
                    </a:lnTo>
                    <a:lnTo>
                      <a:pt x="131" y="930"/>
                    </a:lnTo>
                    <a:lnTo>
                      <a:pt x="131" y="930"/>
                    </a:lnTo>
                    <a:lnTo>
                      <a:pt x="131" y="924"/>
                    </a:lnTo>
                    <a:lnTo>
                      <a:pt x="131" y="924"/>
                    </a:lnTo>
                    <a:lnTo>
                      <a:pt x="131" y="924"/>
                    </a:lnTo>
                    <a:lnTo>
                      <a:pt x="137" y="924"/>
                    </a:lnTo>
                    <a:lnTo>
                      <a:pt x="137" y="924"/>
                    </a:lnTo>
                    <a:lnTo>
                      <a:pt x="137" y="918"/>
                    </a:lnTo>
                    <a:lnTo>
                      <a:pt x="137" y="918"/>
                    </a:lnTo>
                    <a:lnTo>
                      <a:pt x="137" y="918"/>
                    </a:lnTo>
                    <a:lnTo>
                      <a:pt x="137" y="918"/>
                    </a:lnTo>
                    <a:lnTo>
                      <a:pt x="137" y="918"/>
                    </a:lnTo>
                    <a:lnTo>
                      <a:pt x="137" y="913"/>
                    </a:lnTo>
                    <a:lnTo>
                      <a:pt x="137" y="913"/>
                    </a:lnTo>
                    <a:lnTo>
                      <a:pt x="137" y="913"/>
                    </a:lnTo>
                    <a:lnTo>
                      <a:pt x="142" y="913"/>
                    </a:lnTo>
                    <a:lnTo>
                      <a:pt x="171" y="890"/>
                    </a:lnTo>
                    <a:lnTo>
                      <a:pt x="171" y="890"/>
                    </a:lnTo>
                    <a:lnTo>
                      <a:pt x="171" y="890"/>
                    </a:lnTo>
                    <a:lnTo>
                      <a:pt x="216" y="856"/>
                    </a:lnTo>
                    <a:lnTo>
                      <a:pt x="216" y="856"/>
                    </a:lnTo>
                    <a:lnTo>
                      <a:pt x="216" y="856"/>
                    </a:lnTo>
                    <a:lnTo>
                      <a:pt x="222" y="856"/>
                    </a:lnTo>
                    <a:lnTo>
                      <a:pt x="222" y="856"/>
                    </a:lnTo>
                    <a:lnTo>
                      <a:pt x="222" y="856"/>
                    </a:lnTo>
                    <a:lnTo>
                      <a:pt x="222" y="856"/>
                    </a:lnTo>
                    <a:lnTo>
                      <a:pt x="222" y="856"/>
                    </a:lnTo>
                    <a:lnTo>
                      <a:pt x="227" y="856"/>
                    </a:lnTo>
                    <a:lnTo>
                      <a:pt x="227" y="856"/>
                    </a:lnTo>
                    <a:lnTo>
                      <a:pt x="284" y="862"/>
                    </a:lnTo>
                    <a:lnTo>
                      <a:pt x="290" y="862"/>
                    </a:lnTo>
                    <a:lnTo>
                      <a:pt x="290" y="862"/>
                    </a:lnTo>
                    <a:lnTo>
                      <a:pt x="290" y="862"/>
                    </a:lnTo>
                    <a:lnTo>
                      <a:pt x="290" y="862"/>
                    </a:lnTo>
                    <a:lnTo>
                      <a:pt x="290" y="862"/>
                    </a:lnTo>
                    <a:lnTo>
                      <a:pt x="295" y="862"/>
                    </a:lnTo>
                    <a:lnTo>
                      <a:pt x="295" y="862"/>
                    </a:lnTo>
                    <a:lnTo>
                      <a:pt x="295" y="862"/>
                    </a:lnTo>
                    <a:lnTo>
                      <a:pt x="295" y="867"/>
                    </a:lnTo>
                    <a:lnTo>
                      <a:pt x="295" y="867"/>
                    </a:lnTo>
                    <a:lnTo>
                      <a:pt x="295" y="867"/>
                    </a:lnTo>
                    <a:lnTo>
                      <a:pt x="301" y="867"/>
                    </a:lnTo>
                    <a:lnTo>
                      <a:pt x="301" y="867"/>
                    </a:lnTo>
                    <a:lnTo>
                      <a:pt x="301" y="867"/>
                    </a:lnTo>
                    <a:lnTo>
                      <a:pt x="301" y="873"/>
                    </a:lnTo>
                    <a:lnTo>
                      <a:pt x="301" y="873"/>
                    </a:lnTo>
                    <a:lnTo>
                      <a:pt x="307" y="890"/>
                    </a:lnTo>
                    <a:lnTo>
                      <a:pt x="346" y="879"/>
                    </a:lnTo>
                    <a:lnTo>
                      <a:pt x="346" y="879"/>
                    </a:lnTo>
                    <a:lnTo>
                      <a:pt x="352" y="879"/>
                    </a:lnTo>
                    <a:lnTo>
                      <a:pt x="352" y="879"/>
                    </a:lnTo>
                    <a:lnTo>
                      <a:pt x="352" y="879"/>
                    </a:lnTo>
                    <a:lnTo>
                      <a:pt x="352" y="879"/>
                    </a:lnTo>
                    <a:lnTo>
                      <a:pt x="403" y="884"/>
                    </a:lnTo>
                    <a:lnTo>
                      <a:pt x="466" y="879"/>
                    </a:lnTo>
                    <a:lnTo>
                      <a:pt x="511" y="873"/>
                    </a:lnTo>
                    <a:lnTo>
                      <a:pt x="551" y="850"/>
                    </a:lnTo>
                    <a:lnTo>
                      <a:pt x="551" y="850"/>
                    </a:lnTo>
                    <a:lnTo>
                      <a:pt x="551" y="850"/>
                    </a:lnTo>
                    <a:lnTo>
                      <a:pt x="551" y="850"/>
                    </a:lnTo>
                    <a:lnTo>
                      <a:pt x="551" y="850"/>
                    </a:lnTo>
                    <a:lnTo>
                      <a:pt x="556" y="850"/>
                    </a:lnTo>
                    <a:lnTo>
                      <a:pt x="556" y="850"/>
                    </a:lnTo>
                    <a:lnTo>
                      <a:pt x="556" y="850"/>
                    </a:lnTo>
                    <a:lnTo>
                      <a:pt x="556" y="850"/>
                    </a:lnTo>
                    <a:lnTo>
                      <a:pt x="562" y="850"/>
                    </a:lnTo>
                    <a:lnTo>
                      <a:pt x="562" y="850"/>
                    </a:lnTo>
                    <a:lnTo>
                      <a:pt x="562" y="850"/>
                    </a:lnTo>
                    <a:lnTo>
                      <a:pt x="562" y="850"/>
                    </a:lnTo>
                    <a:lnTo>
                      <a:pt x="562" y="850"/>
                    </a:lnTo>
                    <a:lnTo>
                      <a:pt x="568" y="850"/>
                    </a:lnTo>
                    <a:lnTo>
                      <a:pt x="568" y="850"/>
                    </a:lnTo>
                    <a:lnTo>
                      <a:pt x="568" y="856"/>
                    </a:lnTo>
                    <a:lnTo>
                      <a:pt x="568" y="856"/>
                    </a:lnTo>
                    <a:lnTo>
                      <a:pt x="568" y="856"/>
                    </a:lnTo>
                    <a:lnTo>
                      <a:pt x="573" y="856"/>
                    </a:lnTo>
                    <a:lnTo>
                      <a:pt x="573" y="856"/>
                    </a:lnTo>
                    <a:close/>
                    <a:moveTo>
                      <a:pt x="568" y="867"/>
                    </a:moveTo>
                    <a:lnTo>
                      <a:pt x="568" y="862"/>
                    </a:lnTo>
                    <a:lnTo>
                      <a:pt x="562" y="862"/>
                    </a:lnTo>
                    <a:lnTo>
                      <a:pt x="562" y="862"/>
                    </a:lnTo>
                    <a:lnTo>
                      <a:pt x="562" y="862"/>
                    </a:lnTo>
                    <a:lnTo>
                      <a:pt x="562" y="862"/>
                    </a:lnTo>
                    <a:lnTo>
                      <a:pt x="562" y="862"/>
                    </a:lnTo>
                    <a:lnTo>
                      <a:pt x="562" y="862"/>
                    </a:lnTo>
                    <a:lnTo>
                      <a:pt x="562" y="862"/>
                    </a:lnTo>
                    <a:lnTo>
                      <a:pt x="562" y="862"/>
                    </a:lnTo>
                    <a:lnTo>
                      <a:pt x="562" y="862"/>
                    </a:lnTo>
                    <a:lnTo>
                      <a:pt x="562" y="856"/>
                    </a:lnTo>
                    <a:lnTo>
                      <a:pt x="556" y="856"/>
                    </a:lnTo>
                    <a:lnTo>
                      <a:pt x="556" y="856"/>
                    </a:lnTo>
                    <a:lnTo>
                      <a:pt x="556" y="856"/>
                    </a:lnTo>
                    <a:lnTo>
                      <a:pt x="556" y="856"/>
                    </a:lnTo>
                    <a:lnTo>
                      <a:pt x="551" y="856"/>
                    </a:lnTo>
                    <a:lnTo>
                      <a:pt x="551" y="862"/>
                    </a:lnTo>
                    <a:lnTo>
                      <a:pt x="551" y="862"/>
                    </a:lnTo>
                    <a:lnTo>
                      <a:pt x="511" y="879"/>
                    </a:lnTo>
                    <a:lnTo>
                      <a:pt x="466" y="890"/>
                    </a:lnTo>
                    <a:lnTo>
                      <a:pt x="403" y="896"/>
                    </a:lnTo>
                    <a:lnTo>
                      <a:pt x="352" y="890"/>
                    </a:lnTo>
                    <a:lnTo>
                      <a:pt x="352" y="890"/>
                    </a:lnTo>
                    <a:lnTo>
                      <a:pt x="352" y="890"/>
                    </a:lnTo>
                    <a:lnTo>
                      <a:pt x="307" y="901"/>
                    </a:lnTo>
                    <a:lnTo>
                      <a:pt x="295" y="873"/>
                    </a:lnTo>
                    <a:lnTo>
                      <a:pt x="295" y="873"/>
                    </a:lnTo>
                    <a:lnTo>
                      <a:pt x="295" y="873"/>
                    </a:lnTo>
                    <a:lnTo>
                      <a:pt x="295" y="873"/>
                    </a:lnTo>
                    <a:lnTo>
                      <a:pt x="290" y="873"/>
                    </a:lnTo>
                    <a:lnTo>
                      <a:pt x="290" y="873"/>
                    </a:lnTo>
                    <a:lnTo>
                      <a:pt x="290" y="873"/>
                    </a:lnTo>
                    <a:lnTo>
                      <a:pt x="290" y="873"/>
                    </a:lnTo>
                    <a:lnTo>
                      <a:pt x="290" y="867"/>
                    </a:lnTo>
                    <a:lnTo>
                      <a:pt x="290" y="867"/>
                    </a:lnTo>
                    <a:lnTo>
                      <a:pt x="290" y="867"/>
                    </a:lnTo>
                    <a:lnTo>
                      <a:pt x="284" y="867"/>
                    </a:lnTo>
                    <a:lnTo>
                      <a:pt x="284" y="867"/>
                    </a:lnTo>
                    <a:lnTo>
                      <a:pt x="227" y="862"/>
                    </a:lnTo>
                    <a:lnTo>
                      <a:pt x="227" y="862"/>
                    </a:lnTo>
                    <a:lnTo>
                      <a:pt x="222" y="862"/>
                    </a:lnTo>
                    <a:lnTo>
                      <a:pt x="222" y="862"/>
                    </a:lnTo>
                    <a:lnTo>
                      <a:pt x="222" y="867"/>
                    </a:lnTo>
                    <a:lnTo>
                      <a:pt x="222" y="867"/>
                    </a:lnTo>
                    <a:lnTo>
                      <a:pt x="176" y="896"/>
                    </a:lnTo>
                    <a:lnTo>
                      <a:pt x="171" y="896"/>
                    </a:lnTo>
                    <a:lnTo>
                      <a:pt x="142" y="918"/>
                    </a:lnTo>
                    <a:lnTo>
                      <a:pt x="142" y="918"/>
                    </a:lnTo>
                    <a:lnTo>
                      <a:pt x="142" y="918"/>
                    </a:lnTo>
                    <a:lnTo>
                      <a:pt x="142" y="924"/>
                    </a:lnTo>
                    <a:lnTo>
                      <a:pt x="142" y="924"/>
                    </a:lnTo>
                    <a:lnTo>
                      <a:pt x="142" y="924"/>
                    </a:lnTo>
                    <a:lnTo>
                      <a:pt x="142" y="924"/>
                    </a:lnTo>
                    <a:lnTo>
                      <a:pt x="142" y="924"/>
                    </a:lnTo>
                    <a:lnTo>
                      <a:pt x="142" y="930"/>
                    </a:lnTo>
                    <a:lnTo>
                      <a:pt x="142" y="930"/>
                    </a:lnTo>
                    <a:lnTo>
                      <a:pt x="142" y="930"/>
                    </a:lnTo>
                    <a:lnTo>
                      <a:pt x="142" y="930"/>
                    </a:lnTo>
                    <a:lnTo>
                      <a:pt x="142" y="935"/>
                    </a:lnTo>
                    <a:lnTo>
                      <a:pt x="142" y="935"/>
                    </a:lnTo>
                    <a:lnTo>
                      <a:pt x="142" y="935"/>
                    </a:lnTo>
                    <a:lnTo>
                      <a:pt x="148" y="935"/>
                    </a:lnTo>
                    <a:lnTo>
                      <a:pt x="148" y="935"/>
                    </a:lnTo>
                    <a:lnTo>
                      <a:pt x="148" y="935"/>
                    </a:lnTo>
                    <a:lnTo>
                      <a:pt x="148" y="935"/>
                    </a:lnTo>
                    <a:lnTo>
                      <a:pt x="148" y="935"/>
                    </a:lnTo>
                    <a:lnTo>
                      <a:pt x="148" y="935"/>
                    </a:lnTo>
                    <a:lnTo>
                      <a:pt x="154" y="935"/>
                    </a:lnTo>
                    <a:lnTo>
                      <a:pt x="154" y="935"/>
                    </a:lnTo>
                    <a:lnTo>
                      <a:pt x="154" y="935"/>
                    </a:lnTo>
                    <a:lnTo>
                      <a:pt x="154" y="935"/>
                    </a:lnTo>
                    <a:lnTo>
                      <a:pt x="154" y="935"/>
                    </a:lnTo>
                    <a:lnTo>
                      <a:pt x="227" y="879"/>
                    </a:lnTo>
                    <a:lnTo>
                      <a:pt x="278" y="884"/>
                    </a:lnTo>
                    <a:lnTo>
                      <a:pt x="284" y="913"/>
                    </a:lnTo>
                    <a:lnTo>
                      <a:pt x="290" y="913"/>
                    </a:lnTo>
                    <a:lnTo>
                      <a:pt x="290" y="913"/>
                    </a:lnTo>
                    <a:lnTo>
                      <a:pt x="290" y="913"/>
                    </a:lnTo>
                    <a:lnTo>
                      <a:pt x="290" y="918"/>
                    </a:lnTo>
                    <a:lnTo>
                      <a:pt x="290" y="918"/>
                    </a:lnTo>
                    <a:lnTo>
                      <a:pt x="290" y="918"/>
                    </a:lnTo>
                    <a:lnTo>
                      <a:pt x="290" y="918"/>
                    </a:lnTo>
                    <a:lnTo>
                      <a:pt x="295" y="918"/>
                    </a:lnTo>
                    <a:lnTo>
                      <a:pt x="295" y="918"/>
                    </a:lnTo>
                    <a:lnTo>
                      <a:pt x="295" y="918"/>
                    </a:lnTo>
                    <a:lnTo>
                      <a:pt x="295" y="918"/>
                    </a:lnTo>
                    <a:lnTo>
                      <a:pt x="352" y="907"/>
                    </a:lnTo>
                    <a:lnTo>
                      <a:pt x="397" y="913"/>
                    </a:lnTo>
                    <a:lnTo>
                      <a:pt x="403" y="913"/>
                    </a:lnTo>
                    <a:lnTo>
                      <a:pt x="403" y="913"/>
                    </a:lnTo>
                    <a:lnTo>
                      <a:pt x="466" y="907"/>
                    </a:lnTo>
                    <a:lnTo>
                      <a:pt x="466" y="907"/>
                    </a:lnTo>
                    <a:lnTo>
                      <a:pt x="517" y="896"/>
                    </a:lnTo>
                    <a:lnTo>
                      <a:pt x="517" y="896"/>
                    </a:lnTo>
                    <a:lnTo>
                      <a:pt x="517" y="896"/>
                    </a:lnTo>
                    <a:lnTo>
                      <a:pt x="517" y="896"/>
                    </a:lnTo>
                    <a:lnTo>
                      <a:pt x="551" y="879"/>
                    </a:lnTo>
                    <a:lnTo>
                      <a:pt x="556" y="913"/>
                    </a:lnTo>
                    <a:lnTo>
                      <a:pt x="556" y="913"/>
                    </a:lnTo>
                    <a:lnTo>
                      <a:pt x="562" y="913"/>
                    </a:lnTo>
                    <a:lnTo>
                      <a:pt x="562" y="918"/>
                    </a:lnTo>
                    <a:lnTo>
                      <a:pt x="562" y="918"/>
                    </a:lnTo>
                    <a:lnTo>
                      <a:pt x="562" y="918"/>
                    </a:lnTo>
                    <a:lnTo>
                      <a:pt x="607" y="975"/>
                    </a:lnTo>
                    <a:lnTo>
                      <a:pt x="647" y="1015"/>
                    </a:lnTo>
                    <a:lnTo>
                      <a:pt x="647" y="1015"/>
                    </a:lnTo>
                    <a:lnTo>
                      <a:pt x="647" y="1020"/>
                    </a:lnTo>
                    <a:lnTo>
                      <a:pt x="647" y="1020"/>
                    </a:lnTo>
                    <a:lnTo>
                      <a:pt x="647" y="1020"/>
                    </a:lnTo>
                    <a:lnTo>
                      <a:pt x="647" y="1020"/>
                    </a:lnTo>
                    <a:lnTo>
                      <a:pt x="681" y="1032"/>
                    </a:lnTo>
                    <a:lnTo>
                      <a:pt x="761" y="1054"/>
                    </a:lnTo>
                    <a:lnTo>
                      <a:pt x="772" y="1066"/>
                    </a:lnTo>
                    <a:lnTo>
                      <a:pt x="778" y="1066"/>
                    </a:lnTo>
                    <a:lnTo>
                      <a:pt x="778" y="1066"/>
                    </a:lnTo>
                    <a:lnTo>
                      <a:pt x="817" y="1094"/>
                    </a:lnTo>
                    <a:lnTo>
                      <a:pt x="817" y="1094"/>
                    </a:lnTo>
                    <a:lnTo>
                      <a:pt x="817" y="1094"/>
                    </a:lnTo>
                    <a:lnTo>
                      <a:pt x="817" y="1094"/>
                    </a:lnTo>
                    <a:lnTo>
                      <a:pt x="817" y="1094"/>
                    </a:lnTo>
                    <a:lnTo>
                      <a:pt x="823" y="1094"/>
                    </a:lnTo>
                    <a:lnTo>
                      <a:pt x="868" y="1094"/>
                    </a:lnTo>
                    <a:lnTo>
                      <a:pt x="919" y="1100"/>
                    </a:lnTo>
                    <a:lnTo>
                      <a:pt x="982" y="1105"/>
                    </a:lnTo>
                    <a:lnTo>
                      <a:pt x="982" y="1105"/>
                    </a:lnTo>
                    <a:lnTo>
                      <a:pt x="988" y="1105"/>
                    </a:lnTo>
                    <a:lnTo>
                      <a:pt x="988" y="1105"/>
                    </a:lnTo>
                    <a:lnTo>
                      <a:pt x="1027" y="1100"/>
                    </a:lnTo>
                    <a:lnTo>
                      <a:pt x="1027" y="1100"/>
                    </a:lnTo>
                    <a:lnTo>
                      <a:pt x="1073" y="1083"/>
                    </a:lnTo>
                    <a:lnTo>
                      <a:pt x="1101" y="1088"/>
                    </a:lnTo>
                    <a:lnTo>
                      <a:pt x="1101" y="1088"/>
                    </a:lnTo>
                    <a:lnTo>
                      <a:pt x="1101" y="1088"/>
                    </a:lnTo>
                    <a:lnTo>
                      <a:pt x="1135" y="1083"/>
                    </a:lnTo>
                    <a:lnTo>
                      <a:pt x="1163" y="1105"/>
                    </a:lnTo>
                    <a:lnTo>
                      <a:pt x="1163" y="1105"/>
                    </a:lnTo>
                    <a:lnTo>
                      <a:pt x="1163" y="1105"/>
                    </a:lnTo>
                    <a:lnTo>
                      <a:pt x="1169" y="1111"/>
                    </a:lnTo>
                    <a:lnTo>
                      <a:pt x="1169" y="1111"/>
                    </a:lnTo>
                    <a:lnTo>
                      <a:pt x="1169" y="1111"/>
                    </a:lnTo>
                    <a:lnTo>
                      <a:pt x="1169" y="1111"/>
                    </a:lnTo>
                    <a:lnTo>
                      <a:pt x="1169" y="1111"/>
                    </a:lnTo>
                    <a:lnTo>
                      <a:pt x="1175" y="1111"/>
                    </a:lnTo>
                    <a:lnTo>
                      <a:pt x="1175" y="1105"/>
                    </a:lnTo>
                    <a:lnTo>
                      <a:pt x="1175" y="1105"/>
                    </a:lnTo>
                    <a:lnTo>
                      <a:pt x="1175" y="1105"/>
                    </a:lnTo>
                    <a:lnTo>
                      <a:pt x="1175" y="1105"/>
                    </a:lnTo>
                    <a:lnTo>
                      <a:pt x="1175" y="1105"/>
                    </a:lnTo>
                    <a:lnTo>
                      <a:pt x="1180" y="1105"/>
                    </a:lnTo>
                    <a:lnTo>
                      <a:pt x="1180" y="1100"/>
                    </a:lnTo>
                    <a:lnTo>
                      <a:pt x="1180" y="1100"/>
                    </a:lnTo>
                    <a:lnTo>
                      <a:pt x="1180" y="1100"/>
                    </a:lnTo>
                    <a:lnTo>
                      <a:pt x="1180" y="1100"/>
                    </a:lnTo>
                    <a:lnTo>
                      <a:pt x="1180" y="1100"/>
                    </a:lnTo>
                    <a:lnTo>
                      <a:pt x="1175" y="1100"/>
                    </a:lnTo>
                    <a:lnTo>
                      <a:pt x="1175" y="1094"/>
                    </a:lnTo>
                    <a:lnTo>
                      <a:pt x="1175" y="1094"/>
                    </a:lnTo>
                    <a:lnTo>
                      <a:pt x="1175" y="1094"/>
                    </a:lnTo>
                    <a:lnTo>
                      <a:pt x="1175" y="1094"/>
                    </a:lnTo>
                    <a:lnTo>
                      <a:pt x="1146" y="1066"/>
                    </a:lnTo>
                    <a:lnTo>
                      <a:pt x="1141" y="1066"/>
                    </a:lnTo>
                    <a:lnTo>
                      <a:pt x="1141" y="1066"/>
                    </a:lnTo>
                    <a:lnTo>
                      <a:pt x="1141" y="1066"/>
                    </a:lnTo>
                    <a:lnTo>
                      <a:pt x="1141" y="1066"/>
                    </a:lnTo>
                    <a:lnTo>
                      <a:pt x="1141" y="1060"/>
                    </a:lnTo>
                    <a:lnTo>
                      <a:pt x="1141" y="1060"/>
                    </a:lnTo>
                    <a:lnTo>
                      <a:pt x="1141" y="1060"/>
                    </a:lnTo>
                    <a:lnTo>
                      <a:pt x="1135" y="1060"/>
                    </a:lnTo>
                    <a:lnTo>
                      <a:pt x="1101" y="1066"/>
                    </a:lnTo>
                    <a:lnTo>
                      <a:pt x="1073" y="1066"/>
                    </a:lnTo>
                    <a:lnTo>
                      <a:pt x="1073" y="1066"/>
                    </a:lnTo>
                    <a:lnTo>
                      <a:pt x="1073" y="1066"/>
                    </a:lnTo>
                    <a:lnTo>
                      <a:pt x="1027" y="1083"/>
                    </a:lnTo>
                    <a:lnTo>
                      <a:pt x="982" y="1088"/>
                    </a:lnTo>
                    <a:lnTo>
                      <a:pt x="919" y="1083"/>
                    </a:lnTo>
                    <a:lnTo>
                      <a:pt x="919" y="1083"/>
                    </a:lnTo>
                    <a:lnTo>
                      <a:pt x="868" y="1077"/>
                    </a:lnTo>
                    <a:lnTo>
                      <a:pt x="823" y="1077"/>
                    </a:lnTo>
                    <a:lnTo>
                      <a:pt x="783" y="1054"/>
                    </a:lnTo>
                    <a:lnTo>
                      <a:pt x="766" y="1037"/>
                    </a:lnTo>
                    <a:lnTo>
                      <a:pt x="766" y="1037"/>
                    </a:lnTo>
                    <a:lnTo>
                      <a:pt x="766" y="1037"/>
                    </a:lnTo>
                    <a:lnTo>
                      <a:pt x="766" y="1037"/>
                    </a:lnTo>
                    <a:lnTo>
                      <a:pt x="687" y="1015"/>
                    </a:lnTo>
                    <a:lnTo>
                      <a:pt x="658" y="1003"/>
                    </a:lnTo>
                    <a:lnTo>
                      <a:pt x="619" y="964"/>
                    </a:lnTo>
                    <a:lnTo>
                      <a:pt x="573" y="907"/>
                    </a:lnTo>
                    <a:lnTo>
                      <a:pt x="568" y="867"/>
                    </a:lnTo>
                    <a:close/>
                    <a:moveTo>
                      <a:pt x="295" y="1213"/>
                    </a:moveTo>
                    <a:lnTo>
                      <a:pt x="346" y="1247"/>
                    </a:lnTo>
                    <a:lnTo>
                      <a:pt x="386" y="1247"/>
                    </a:lnTo>
                    <a:lnTo>
                      <a:pt x="426" y="1242"/>
                    </a:lnTo>
                    <a:lnTo>
                      <a:pt x="443" y="1230"/>
                    </a:lnTo>
                    <a:lnTo>
                      <a:pt x="443" y="1230"/>
                    </a:lnTo>
                    <a:lnTo>
                      <a:pt x="443" y="1225"/>
                    </a:lnTo>
                    <a:lnTo>
                      <a:pt x="443" y="1225"/>
                    </a:lnTo>
                    <a:lnTo>
                      <a:pt x="449" y="1225"/>
                    </a:lnTo>
                    <a:lnTo>
                      <a:pt x="449" y="1225"/>
                    </a:lnTo>
                    <a:lnTo>
                      <a:pt x="449" y="1225"/>
                    </a:lnTo>
                    <a:lnTo>
                      <a:pt x="449" y="1225"/>
                    </a:lnTo>
                    <a:lnTo>
                      <a:pt x="449" y="1225"/>
                    </a:lnTo>
                    <a:lnTo>
                      <a:pt x="454" y="1225"/>
                    </a:lnTo>
                    <a:lnTo>
                      <a:pt x="454" y="1225"/>
                    </a:lnTo>
                    <a:lnTo>
                      <a:pt x="454" y="1225"/>
                    </a:lnTo>
                    <a:lnTo>
                      <a:pt x="454" y="1225"/>
                    </a:lnTo>
                    <a:lnTo>
                      <a:pt x="454" y="1225"/>
                    </a:lnTo>
                    <a:lnTo>
                      <a:pt x="460" y="1225"/>
                    </a:lnTo>
                    <a:lnTo>
                      <a:pt x="460" y="1225"/>
                    </a:lnTo>
                    <a:lnTo>
                      <a:pt x="460" y="1225"/>
                    </a:lnTo>
                    <a:lnTo>
                      <a:pt x="505" y="1242"/>
                    </a:lnTo>
                    <a:lnTo>
                      <a:pt x="545" y="1230"/>
                    </a:lnTo>
                    <a:lnTo>
                      <a:pt x="545" y="1230"/>
                    </a:lnTo>
                    <a:lnTo>
                      <a:pt x="545" y="1230"/>
                    </a:lnTo>
                    <a:lnTo>
                      <a:pt x="551" y="1225"/>
                    </a:lnTo>
                    <a:lnTo>
                      <a:pt x="551" y="1225"/>
                    </a:lnTo>
                    <a:lnTo>
                      <a:pt x="551" y="1225"/>
                    </a:lnTo>
                    <a:lnTo>
                      <a:pt x="551" y="1225"/>
                    </a:lnTo>
                    <a:lnTo>
                      <a:pt x="551" y="1230"/>
                    </a:lnTo>
                    <a:lnTo>
                      <a:pt x="556" y="1230"/>
                    </a:lnTo>
                    <a:lnTo>
                      <a:pt x="556" y="1230"/>
                    </a:lnTo>
                    <a:lnTo>
                      <a:pt x="556" y="1230"/>
                    </a:lnTo>
                    <a:lnTo>
                      <a:pt x="556" y="1230"/>
                    </a:lnTo>
                    <a:lnTo>
                      <a:pt x="562" y="1230"/>
                    </a:lnTo>
                    <a:lnTo>
                      <a:pt x="562" y="1230"/>
                    </a:lnTo>
                    <a:lnTo>
                      <a:pt x="562" y="1230"/>
                    </a:lnTo>
                    <a:lnTo>
                      <a:pt x="562" y="1230"/>
                    </a:lnTo>
                    <a:lnTo>
                      <a:pt x="607" y="1270"/>
                    </a:lnTo>
                    <a:lnTo>
                      <a:pt x="607" y="1270"/>
                    </a:lnTo>
                    <a:lnTo>
                      <a:pt x="607" y="1270"/>
                    </a:lnTo>
                    <a:lnTo>
                      <a:pt x="624" y="1287"/>
                    </a:lnTo>
                    <a:lnTo>
                      <a:pt x="670" y="1259"/>
                    </a:lnTo>
                    <a:lnTo>
                      <a:pt x="670" y="1259"/>
                    </a:lnTo>
                    <a:lnTo>
                      <a:pt x="670" y="1259"/>
                    </a:lnTo>
                    <a:lnTo>
                      <a:pt x="670" y="1259"/>
                    </a:lnTo>
                    <a:lnTo>
                      <a:pt x="670" y="1259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81" y="1259"/>
                    </a:lnTo>
                    <a:lnTo>
                      <a:pt x="681" y="1259"/>
                    </a:lnTo>
                    <a:lnTo>
                      <a:pt x="681" y="1259"/>
                    </a:lnTo>
                    <a:lnTo>
                      <a:pt x="681" y="1259"/>
                    </a:lnTo>
                    <a:lnTo>
                      <a:pt x="681" y="1259"/>
                    </a:lnTo>
                    <a:lnTo>
                      <a:pt x="681" y="1259"/>
                    </a:lnTo>
                    <a:lnTo>
                      <a:pt x="687" y="1259"/>
                    </a:lnTo>
                    <a:lnTo>
                      <a:pt x="687" y="1259"/>
                    </a:lnTo>
                    <a:lnTo>
                      <a:pt x="687" y="1264"/>
                    </a:lnTo>
                    <a:lnTo>
                      <a:pt x="687" y="1264"/>
                    </a:lnTo>
                    <a:lnTo>
                      <a:pt x="687" y="1264"/>
                    </a:lnTo>
                    <a:lnTo>
                      <a:pt x="687" y="1264"/>
                    </a:lnTo>
                    <a:lnTo>
                      <a:pt x="687" y="1264"/>
                    </a:lnTo>
                    <a:lnTo>
                      <a:pt x="693" y="1264"/>
                    </a:lnTo>
                    <a:lnTo>
                      <a:pt x="693" y="1264"/>
                    </a:lnTo>
                    <a:lnTo>
                      <a:pt x="693" y="1270"/>
                    </a:lnTo>
                    <a:lnTo>
                      <a:pt x="693" y="1270"/>
                    </a:lnTo>
                    <a:lnTo>
                      <a:pt x="693" y="1270"/>
                    </a:lnTo>
                    <a:lnTo>
                      <a:pt x="693" y="1270"/>
                    </a:lnTo>
                    <a:lnTo>
                      <a:pt x="693" y="1270"/>
                    </a:lnTo>
                    <a:lnTo>
                      <a:pt x="693" y="1276"/>
                    </a:lnTo>
                    <a:lnTo>
                      <a:pt x="693" y="1276"/>
                    </a:lnTo>
                    <a:lnTo>
                      <a:pt x="693" y="1276"/>
                    </a:lnTo>
                    <a:lnTo>
                      <a:pt x="693" y="1276"/>
                    </a:lnTo>
                    <a:lnTo>
                      <a:pt x="693" y="1276"/>
                    </a:lnTo>
                    <a:lnTo>
                      <a:pt x="693" y="1281"/>
                    </a:lnTo>
                    <a:lnTo>
                      <a:pt x="693" y="1281"/>
                    </a:lnTo>
                    <a:lnTo>
                      <a:pt x="693" y="1281"/>
                    </a:lnTo>
                    <a:lnTo>
                      <a:pt x="693" y="1281"/>
                    </a:lnTo>
                    <a:lnTo>
                      <a:pt x="693" y="1281"/>
                    </a:lnTo>
                    <a:lnTo>
                      <a:pt x="693" y="1281"/>
                    </a:lnTo>
                    <a:lnTo>
                      <a:pt x="693" y="1287"/>
                    </a:lnTo>
                    <a:lnTo>
                      <a:pt x="693" y="1287"/>
                    </a:lnTo>
                    <a:lnTo>
                      <a:pt x="687" y="1287"/>
                    </a:lnTo>
                    <a:lnTo>
                      <a:pt x="687" y="1287"/>
                    </a:lnTo>
                    <a:lnTo>
                      <a:pt x="687" y="1287"/>
                    </a:lnTo>
                    <a:lnTo>
                      <a:pt x="687" y="1287"/>
                    </a:lnTo>
                    <a:lnTo>
                      <a:pt x="687" y="1293"/>
                    </a:lnTo>
                    <a:lnTo>
                      <a:pt x="687" y="1293"/>
                    </a:lnTo>
                    <a:lnTo>
                      <a:pt x="681" y="1293"/>
                    </a:lnTo>
                    <a:lnTo>
                      <a:pt x="681" y="1293"/>
                    </a:lnTo>
                    <a:lnTo>
                      <a:pt x="681" y="1293"/>
                    </a:lnTo>
                    <a:lnTo>
                      <a:pt x="681" y="1293"/>
                    </a:lnTo>
                    <a:lnTo>
                      <a:pt x="630" y="1327"/>
                    </a:lnTo>
                    <a:lnTo>
                      <a:pt x="630" y="1327"/>
                    </a:lnTo>
                    <a:lnTo>
                      <a:pt x="630" y="1327"/>
                    </a:lnTo>
                    <a:lnTo>
                      <a:pt x="624" y="1327"/>
                    </a:lnTo>
                    <a:lnTo>
                      <a:pt x="624" y="1327"/>
                    </a:lnTo>
                    <a:lnTo>
                      <a:pt x="624" y="1327"/>
                    </a:lnTo>
                    <a:lnTo>
                      <a:pt x="624" y="1327"/>
                    </a:lnTo>
                    <a:lnTo>
                      <a:pt x="624" y="1327"/>
                    </a:lnTo>
                    <a:lnTo>
                      <a:pt x="619" y="1327"/>
                    </a:lnTo>
                    <a:lnTo>
                      <a:pt x="619" y="1327"/>
                    </a:lnTo>
                    <a:lnTo>
                      <a:pt x="619" y="1327"/>
                    </a:lnTo>
                    <a:lnTo>
                      <a:pt x="619" y="1327"/>
                    </a:lnTo>
                    <a:lnTo>
                      <a:pt x="619" y="1327"/>
                    </a:lnTo>
                    <a:lnTo>
                      <a:pt x="613" y="1327"/>
                    </a:lnTo>
                    <a:lnTo>
                      <a:pt x="613" y="1327"/>
                    </a:lnTo>
                    <a:lnTo>
                      <a:pt x="613" y="1327"/>
                    </a:lnTo>
                    <a:lnTo>
                      <a:pt x="613" y="1327"/>
                    </a:lnTo>
                    <a:lnTo>
                      <a:pt x="613" y="1327"/>
                    </a:lnTo>
                    <a:lnTo>
                      <a:pt x="613" y="1327"/>
                    </a:lnTo>
                    <a:lnTo>
                      <a:pt x="607" y="1327"/>
                    </a:lnTo>
                    <a:lnTo>
                      <a:pt x="607" y="1321"/>
                    </a:lnTo>
                    <a:lnTo>
                      <a:pt x="607" y="1321"/>
                    </a:lnTo>
                    <a:lnTo>
                      <a:pt x="585" y="1293"/>
                    </a:lnTo>
                    <a:lnTo>
                      <a:pt x="545" y="1264"/>
                    </a:lnTo>
                    <a:lnTo>
                      <a:pt x="511" y="1276"/>
                    </a:lnTo>
                    <a:lnTo>
                      <a:pt x="505" y="1276"/>
                    </a:lnTo>
                    <a:lnTo>
                      <a:pt x="505" y="1276"/>
                    </a:lnTo>
                    <a:lnTo>
                      <a:pt x="505" y="1276"/>
                    </a:lnTo>
                    <a:lnTo>
                      <a:pt x="505" y="1276"/>
                    </a:lnTo>
                    <a:lnTo>
                      <a:pt x="505" y="1276"/>
                    </a:lnTo>
                    <a:lnTo>
                      <a:pt x="500" y="1276"/>
                    </a:lnTo>
                    <a:lnTo>
                      <a:pt x="500" y="1276"/>
                    </a:lnTo>
                    <a:lnTo>
                      <a:pt x="500" y="1276"/>
                    </a:lnTo>
                    <a:lnTo>
                      <a:pt x="500" y="1276"/>
                    </a:lnTo>
                    <a:lnTo>
                      <a:pt x="500" y="1276"/>
                    </a:lnTo>
                    <a:lnTo>
                      <a:pt x="454" y="1259"/>
                    </a:lnTo>
                    <a:lnTo>
                      <a:pt x="443" y="1270"/>
                    </a:lnTo>
                    <a:lnTo>
                      <a:pt x="443" y="1270"/>
                    </a:lnTo>
                    <a:lnTo>
                      <a:pt x="443" y="1270"/>
                    </a:lnTo>
                    <a:lnTo>
                      <a:pt x="443" y="1270"/>
                    </a:lnTo>
                    <a:lnTo>
                      <a:pt x="443" y="1270"/>
                    </a:lnTo>
                    <a:lnTo>
                      <a:pt x="437" y="1270"/>
                    </a:lnTo>
                    <a:lnTo>
                      <a:pt x="437" y="1270"/>
                    </a:lnTo>
                    <a:lnTo>
                      <a:pt x="437" y="1276"/>
                    </a:lnTo>
                    <a:lnTo>
                      <a:pt x="437" y="1276"/>
                    </a:lnTo>
                    <a:lnTo>
                      <a:pt x="392" y="1281"/>
                    </a:lnTo>
                    <a:lnTo>
                      <a:pt x="392" y="1281"/>
                    </a:lnTo>
                    <a:lnTo>
                      <a:pt x="392" y="1281"/>
                    </a:lnTo>
                    <a:lnTo>
                      <a:pt x="392" y="1281"/>
                    </a:lnTo>
                    <a:lnTo>
                      <a:pt x="341" y="1281"/>
                    </a:lnTo>
                    <a:lnTo>
                      <a:pt x="341" y="1281"/>
                    </a:lnTo>
                    <a:lnTo>
                      <a:pt x="341" y="1281"/>
                    </a:lnTo>
                    <a:lnTo>
                      <a:pt x="335" y="1276"/>
                    </a:lnTo>
                    <a:lnTo>
                      <a:pt x="335" y="1276"/>
                    </a:lnTo>
                    <a:lnTo>
                      <a:pt x="335" y="1276"/>
                    </a:lnTo>
                    <a:lnTo>
                      <a:pt x="335" y="1276"/>
                    </a:lnTo>
                    <a:lnTo>
                      <a:pt x="335" y="1276"/>
                    </a:lnTo>
                    <a:lnTo>
                      <a:pt x="284" y="1247"/>
                    </a:lnTo>
                    <a:lnTo>
                      <a:pt x="267" y="1264"/>
                    </a:lnTo>
                    <a:lnTo>
                      <a:pt x="267" y="1264"/>
                    </a:lnTo>
                    <a:lnTo>
                      <a:pt x="267" y="1264"/>
                    </a:lnTo>
                    <a:lnTo>
                      <a:pt x="267" y="1264"/>
                    </a:lnTo>
                    <a:lnTo>
                      <a:pt x="267" y="1264"/>
                    </a:lnTo>
                    <a:lnTo>
                      <a:pt x="261" y="1264"/>
                    </a:lnTo>
                    <a:lnTo>
                      <a:pt x="261" y="1264"/>
                    </a:lnTo>
                    <a:lnTo>
                      <a:pt x="261" y="1270"/>
                    </a:lnTo>
                    <a:lnTo>
                      <a:pt x="261" y="1270"/>
                    </a:lnTo>
                    <a:lnTo>
                      <a:pt x="261" y="1270"/>
                    </a:lnTo>
                    <a:lnTo>
                      <a:pt x="256" y="1270"/>
                    </a:lnTo>
                    <a:lnTo>
                      <a:pt x="256" y="1270"/>
                    </a:lnTo>
                    <a:lnTo>
                      <a:pt x="256" y="1270"/>
                    </a:lnTo>
                    <a:lnTo>
                      <a:pt x="256" y="1270"/>
                    </a:lnTo>
                    <a:lnTo>
                      <a:pt x="250" y="1264"/>
                    </a:lnTo>
                    <a:lnTo>
                      <a:pt x="250" y="1264"/>
                    </a:lnTo>
                    <a:lnTo>
                      <a:pt x="250" y="1264"/>
                    </a:lnTo>
                    <a:lnTo>
                      <a:pt x="250" y="1264"/>
                    </a:lnTo>
                    <a:lnTo>
                      <a:pt x="250" y="1264"/>
                    </a:lnTo>
                    <a:lnTo>
                      <a:pt x="250" y="1264"/>
                    </a:lnTo>
                    <a:lnTo>
                      <a:pt x="244" y="1264"/>
                    </a:lnTo>
                    <a:lnTo>
                      <a:pt x="244" y="1264"/>
                    </a:lnTo>
                    <a:lnTo>
                      <a:pt x="244" y="1264"/>
                    </a:lnTo>
                    <a:lnTo>
                      <a:pt x="244" y="1264"/>
                    </a:lnTo>
                    <a:lnTo>
                      <a:pt x="244" y="1259"/>
                    </a:lnTo>
                    <a:lnTo>
                      <a:pt x="244" y="1259"/>
                    </a:lnTo>
                    <a:lnTo>
                      <a:pt x="244" y="1259"/>
                    </a:lnTo>
                    <a:lnTo>
                      <a:pt x="244" y="1259"/>
                    </a:lnTo>
                    <a:lnTo>
                      <a:pt x="239" y="1259"/>
                    </a:lnTo>
                    <a:lnTo>
                      <a:pt x="239" y="1259"/>
                    </a:lnTo>
                    <a:lnTo>
                      <a:pt x="239" y="1253"/>
                    </a:lnTo>
                    <a:lnTo>
                      <a:pt x="239" y="1253"/>
                    </a:lnTo>
                    <a:lnTo>
                      <a:pt x="239" y="1253"/>
                    </a:lnTo>
                    <a:lnTo>
                      <a:pt x="239" y="1253"/>
                    </a:lnTo>
                    <a:lnTo>
                      <a:pt x="239" y="1253"/>
                    </a:lnTo>
                    <a:lnTo>
                      <a:pt x="239" y="1247"/>
                    </a:lnTo>
                    <a:lnTo>
                      <a:pt x="239" y="1247"/>
                    </a:lnTo>
                    <a:lnTo>
                      <a:pt x="239" y="1247"/>
                    </a:lnTo>
                    <a:lnTo>
                      <a:pt x="239" y="1247"/>
                    </a:lnTo>
                    <a:lnTo>
                      <a:pt x="239" y="1247"/>
                    </a:lnTo>
                    <a:lnTo>
                      <a:pt x="244" y="1242"/>
                    </a:lnTo>
                    <a:lnTo>
                      <a:pt x="244" y="1242"/>
                    </a:lnTo>
                    <a:lnTo>
                      <a:pt x="244" y="1242"/>
                    </a:lnTo>
                    <a:lnTo>
                      <a:pt x="244" y="1242"/>
                    </a:lnTo>
                    <a:lnTo>
                      <a:pt x="244" y="1242"/>
                    </a:lnTo>
                    <a:lnTo>
                      <a:pt x="244" y="1242"/>
                    </a:lnTo>
                    <a:lnTo>
                      <a:pt x="244" y="1236"/>
                    </a:lnTo>
                    <a:lnTo>
                      <a:pt x="273" y="1213"/>
                    </a:lnTo>
                    <a:lnTo>
                      <a:pt x="273" y="1213"/>
                    </a:lnTo>
                    <a:lnTo>
                      <a:pt x="278" y="1213"/>
                    </a:lnTo>
                    <a:lnTo>
                      <a:pt x="278" y="1213"/>
                    </a:lnTo>
                    <a:lnTo>
                      <a:pt x="278" y="1213"/>
                    </a:lnTo>
                    <a:lnTo>
                      <a:pt x="278" y="1213"/>
                    </a:lnTo>
                    <a:lnTo>
                      <a:pt x="278" y="1213"/>
                    </a:lnTo>
                    <a:lnTo>
                      <a:pt x="278" y="1213"/>
                    </a:lnTo>
                    <a:lnTo>
                      <a:pt x="284" y="1213"/>
                    </a:lnTo>
                    <a:lnTo>
                      <a:pt x="284" y="1213"/>
                    </a:lnTo>
                    <a:lnTo>
                      <a:pt x="284" y="1208"/>
                    </a:lnTo>
                    <a:lnTo>
                      <a:pt x="284" y="1208"/>
                    </a:lnTo>
                    <a:lnTo>
                      <a:pt x="284" y="1208"/>
                    </a:lnTo>
                    <a:lnTo>
                      <a:pt x="290" y="1213"/>
                    </a:lnTo>
                    <a:lnTo>
                      <a:pt x="290" y="1213"/>
                    </a:lnTo>
                    <a:lnTo>
                      <a:pt x="290" y="1213"/>
                    </a:lnTo>
                    <a:lnTo>
                      <a:pt x="290" y="1213"/>
                    </a:lnTo>
                    <a:lnTo>
                      <a:pt x="290" y="1213"/>
                    </a:lnTo>
                    <a:lnTo>
                      <a:pt x="295" y="1213"/>
                    </a:lnTo>
                    <a:lnTo>
                      <a:pt x="295" y="1213"/>
                    </a:lnTo>
                    <a:close/>
                    <a:moveTo>
                      <a:pt x="290" y="1219"/>
                    </a:moveTo>
                    <a:lnTo>
                      <a:pt x="290" y="1219"/>
                    </a:lnTo>
                    <a:lnTo>
                      <a:pt x="290" y="1219"/>
                    </a:lnTo>
                    <a:lnTo>
                      <a:pt x="284" y="1219"/>
                    </a:lnTo>
                    <a:lnTo>
                      <a:pt x="284" y="1219"/>
                    </a:lnTo>
                    <a:lnTo>
                      <a:pt x="284" y="1219"/>
                    </a:lnTo>
                    <a:lnTo>
                      <a:pt x="284" y="1219"/>
                    </a:lnTo>
                    <a:lnTo>
                      <a:pt x="284" y="1219"/>
                    </a:lnTo>
                    <a:lnTo>
                      <a:pt x="278" y="1219"/>
                    </a:lnTo>
                    <a:lnTo>
                      <a:pt x="278" y="1219"/>
                    </a:lnTo>
                    <a:lnTo>
                      <a:pt x="278" y="1219"/>
                    </a:lnTo>
                    <a:lnTo>
                      <a:pt x="250" y="1247"/>
                    </a:lnTo>
                    <a:lnTo>
                      <a:pt x="250" y="1247"/>
                    </a:lnTo>
                    <a:lnTo>
                      <a:pt x="250" y="1247"/>
                    </a:lnTo>
                    <a:lnTo>
                      <a:pt x="250" y="1247"/>
                    </a:lnTo>
                    <a:lnTo>
                      <a:pt x="250" y="1247"/>
                    </a:lnTo>
                    <a:lnTo>
                      <a:pt x="250" y="1247"/>
                    </a:lnTo>
                    <a:lnTo>
                      <a:pt x="250" y="1253"/>
                    </a:lnTo>
                    <a:lnTo>
                      <a:pt x="250" y="1253"/>
                    </a:lnTo>
                    <a:lnTo>
                      <a:pt x="250" y="1253"/>
                    </a:lnTo>
                    <a:lnTo>
                      <a:pt x="250" y="1253"/>
                    </a:lnTo>
                    <a:lnTo>
                      <a:pt x="250" y="1253"/>
                    </a:lnTo>
                    <a:lnTo>
                      <a:pt x="250" y="1253"/>
                    </a:lnTo>
                    <a:lnTo>
                      <a:pt x="250" y="1253"/>
                    </a:lnTo>
                    <a:lnTo>
                      <a:pt x="250" y="1259"/>
                    </a:lnTo>
                    <a:lnTo>
                      <a:pt x="250" y="1259"/>
                    </a:lnTo>
                    <a:lnTo>
                      <a:pt x="250" y="1259"/>
                    </a:lnTo>
                    <a:lnTo>
                      <a:pt x="250" y="1259"/>
                    </a:lnTo>
                    <a:lnTo>
                      <a:pt x="250" y="1259"/>
                    </a:lnTo>
                    <a:lnTo>
                      <a:pt x="256" y="1259"/>
                    </a:lnTo>
                    <a:lnTo>
                      <a:pt x="256" y="1259"/>
                    </a:lnTo>
                    <a:lnTo>
                      <a:pt x="256" y="1259"/>
                    </a:lnTo>
                    <a:lnTo>
                      <a:pt x="256" y="1259"/>
                    </a:lnTo>
                    <a:lnTo>
                      <a:pt x="261" y="1259"/>
                    </a:lnTo>
                    <a:lnTo>
                      <a:pt x="261" y="1259"/>
                    </a:lnTo>
                    <a:lnTo>
                      <a:pt x="261" y="1259"/>
                    </a:lnTo>
                    <a:lnTo>
                      <a:pt x="261" y="1259"/>
                    </a:lnTo>
                    <a:lnTo>
                      <a:pt x="261" y="1259"/>
                    </a:lnTo>
                    <a:lnTo>
                      <a:pt x="261" y="1259"/>
                    </a:lnTo>
                    <a:lnTo>
                      <a:pt x="284" y="1236"/>
                    </a:lnTo>
                    <a:lnTo>
                      <a:pt x="335" y="1270"/>
                    </a:lnTo>
                    <a:lnTo>
                      <a:pt x="341" y="1270"/>
                    </a:lnTo>
                    <a:lnTo>
                      <a:pt x="341" y="1270"/>
                    </a:lnTo>
                    <a:lnTo>
                      <a:pt x="341" y="1270"/>
                    </a:lnTo>
                    <a:lnTo>
                      <a:pt x="392" y="1270"/>
                    </a:lnTo>
                    <a:lnTo>
                      <a:pt x="392" y="1270"/>
                    </a:lnTo>
                    <a:lnTo>
                      <a:pt x="437" y="1264"/>
                    </a:lnTo>
                    <a:lnTo>
                      <a:pt x="437" y="1264"/>
                    </a:lnTo>
                    <a:lnTo>
                      <a:pt x="437" y="1264"/>
                    </a:lnTo>
                    <a:lnTo>
                      <a:pt x="437" y="1264"/>
                    </a:lnTo>
                    <a:lnTo>
                      <a:pt x="437" y="1264"/>
                    </a:lnTo>
                    <a:lnTo>
                      <a:pt x="437" y="1264"/>
                    </a:lnTo>
                    <a:lnTo>
                      <a:pt x="454" y="1253"/>
                    </a:lnTo>
                    <a:lnTo>
                      <a:pt x="500" y="1270"/>
                    </a:lnTo>
                    <a:lnTo>
                      <a:pt x="500" y="1270"/>
                    </a:lnTo>
                    <a:lnTo>
                      <a:pt x="505" y="1270"/>
                    </a:lnTo>
                    <a:lnTo>
                      <a:pt x="505" y="1270"/>
                    </a:lnTo>
                    <a:lnTo>
                      <a:pt x="505" y="1270"/>
                    </a:lnTo>
                    <a:lnTo>
                      <a:pt x="551" y="1253"/>
                    </a:lnTo>
                    <a:lnTo>
                      <a:pt x="590" y="1287"/>
                    </a:lnTo>
                    <a:lnTo>
                      <a:pt x="613" y="1315"/>
                    </a:lnTo>
                    <a:lnTo>
                      <a:pt x="619" y="1321"/>
                    </a:lnTo>
                    <a:lnTo>
                      <a:pt x="619" y="1321"/>
                    </a:lnTo>
                    <a:lnTo>
                      <a:pt x="619" y="1321"/>
                    </a:lnTo>
                    <a:lnTo>
                      <a:pt x="619" y="1321"/>
                    </a:lnTo>
                    <a:lnTo>
                      <a:pt x="619" y="1321"/>
                    </a:lnTo>
                    <a:lnTo>
                      <a:pt x="624" y="1321"/>
                    </a:lnTo>
                    <a:lnTo>
                      <a:pt x="624" y="1321"/>
                    </a:lnTo>
                    <a:lnTo>
                      <a:pt x="624" y="1321"/>
                    </a:lnTo>
                    <a:lnTo>
                      <a:pt x="624" y="1321"/>
                    </a:lnTo>
                    <a:lnTo>
                      <a:pt x="675" y="1287"/>
                    </a:lnTo>
                    <a:lnTo>
                      <a:pt x="675" y="1287"/>
                    </a:lnTo>
                    <a:lnTo>
                      <a:pt x="681" y="1287"/>
                    </a:lnTo>
                    <a:lnTo>
                      <a:pt x="681" y="1287"/>
                    </a:lnTo>
                    <a:lnTo>
                      <a:pt x="681" y="1281"/>
                    </a:lnTo>
                    <a:lnTo>
                      <a:pt x="681" y="1281"/>
                    </a:lnTo>
                    <a:lnTo>
                      <a:pt x="681" y="1281"/>
                    </a:lnTo>
                    <a:lnTo>
                      <a:pt x="681" y="1281"/>
                    </a:lnTo>
                    <a:lnTo>
                      <a:pt x="681" y="1281"/>
                    </a:lnTo>
                    <a:lnTo>
                      <a:pt x="687" y="1281"/>
                    </a:lnTo>
                    <a:lnTo>
                      <a:pt x="687" y="1281"/>
                    </a:lnTo>
                    <a:lnTo>
                      <a:pt x="687" y="1276"/>
                    </a:lnTo>
                    <a:lnTo>
                      <a:pt x="687" y="1276"/>
                    </a:lnTo>
                    <a:lnTo>
                      <a:pt x="687" y="1276"/>
                    </a:lnTo>
                    <a:lnTo>
                      <a:pt x="687" y="1276"/>
                    </a:lnTo>
                    <a:lnTo>
                      <a:pt x="687" y="1276"/>
                    </a:lnTo>
                    <a:lnTo>
                      <a:pt x="687" y="1270"/>
                    </a:lnTo>
                    <a:lnTo>
                      <a:pt x="681" y="1270"/>
                    </a:lnTo>
                    <a:lnTo>
                      <a:pt x="681" y="1270"/>
                    </a:lnTo>
                    <a:lnTo>
                      <a:pt x="681" y="1270"/>
                    </a:lnTo>
                    <a:lnTo>
                      <a:pt x="681" y="1270"/>
                    </a:lnTo>
                    <a:lnTo>
                      <a:pt x="681" y="1270"/>
                    </a:lnTo>
                    <a:lnTo>
                      <a:pt x="681" y="1270"/>
                    </a:lnTo>
                    <a:lnTo>
                      <a:pt x="681" y="1270"/>
                    </a:lnTo>
                    <a:lnTo>
                      <a:pt x="681" y="1270"/>
                    </a:lnTo>
                    <a:lnTo>
                      <a:pt x="681" y="1264"/>
                    </a:lnTo>
                    <a:lnTo>
                      <a:pt x="675" y="1264"/>
                    </a:lnTo>
                    <a:lnTo>
                      <a:pt x="675" y="1264"/>
                    </a:lnTo>
                    <a:lnTo>
                      <a:pt x="675" y="1264"/>
                    </a:lnTo>
                    <a:lnTo>
                      <a:pt x="675" y="1264"/>
                    </a:lnTo>
                    <a:lnTo>
                      <a:pt x="675" y="1270"/>
                    </a:lnTo>
                    <a:lnTo>
                      <a:pt x="670" y="1270"/>
                    </a:lnTo>
                    <a:lnTo>
                      <a:pt x="624" y="1298"/>
                    </a:lnTo>
                    <a:lnTo>
                      <a:pt x="602" y="1276"/>
                    </a:lnTo>
                    <a:lnTo>
                      <a:pt x="602" y="1276"/>
                    </a:lnTo>
                    <a:lnTo>
                      <a:pt x="556" y="1236"/>
                    </a:lnTo>
                    <a:lnTo>
                      <a:pt x="556" y="1236"/>
                    </a:lnTo>
                    <a:lnTo>
                      <a:pt x="556" y="1236"/>
                    </a:lnTo>
                    <a:lnTo>
                      <a:pt x="551" y="1236"/>
                    </a:lnTo>
                    <a:lnTo>
                      <a:pt x="551" y="1236"/>
                    </a:lnTo>
                    <a:lnTo>
                      <a:pt x="551" y="1236"/>
                    </a:lnTo>
                    <a:lnTo>
                      <a:pt x="551" y="1236"/>
                    </a:lnTo>
                    <a:lnTo>
                      <a:pt x="551" y="1236"/>
                    </a:lnTo>
                    <a:lnTo>
                      <a:pt x="545" y="1236"/>
                    </a:lnTo>
                    <a:lnTo>
                      <a:pt x="505" y="1253"/>
                    </a:lnTo>
                    <a:lnTo>
                      <a:pt x="454" y="1236"/>
                    </a:lnTo>
                    <a:lnTo>
                      <a:pt x="454" y="1230"/>
                    </a:lnTo>
                    <a:lnTo>
                      <a:pt x="454" y="1230"/>
                    </a:lnTo>
                    <a:lnTo>
                      <a:pt x="454" y="1230"/>
                    </a:lnTo>
                    <a:lnTo>
                      <a:pt x="454" y="1230"/>
                    </a:lnTo>
                    <a:lnTo>
                      <a:pt x="449" y="1236"/>
                    </a:lnTo>
                    <a:lnTo>
                      <a:pt x="449" y="1236"/>
                    </a:lnTo>
                    <a:lnTo>
                      <a:pt x="449" y="1236"/>
                    </a:lnTo>
                    <a:lnTo>
                      <a:pt x="449" y="1236"/>
                    </a:lnTo>
                    <a:lnTo>
                      <a:pt x="432" y="1247"/>
                    </a:lnTo>
                    <a:lnTo>
                      <a:pt x="392" y="1253"/>
                    </a:lnTo>
                    <a:lnTo>
                      <a:pt x="346" y="1253"/>
                    </a:lnTo>
                    <a:lnTo>
                      <a:pt x="290" y="1219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41" name="Freeform 113"/>
              <p:cNvSpPr>
                <a:spLocks/>
              </p:cNvSpPr>
              <p:nvPr/>
            </p:nvSpPr>
            <p:spPr bwMode="auto">
              <a:xfrm>
                <a:off x="912" y="2592"/>
                <a:ext cx="1572" cy="714"/>
              </a:xfrm>
              <a:custGeom>
                <a:avLst/>
                <a:gdLst/>
                <a:ahLst/>
                <a:cxnLst>
                  <a:cxn ang="0">
                    <a:pos x="1492" y="22"/>
                  </a:cxn>
                  <a:cxn ang="0">
                    <a:pos x="1487" y="34"/>
                  </a:cxn>
                  <a:cxn ang="0">
                    <a:pos x="1254" y="170"/>
                  </a:cxn>
                  <a:cxn ang="0">
                    <a:pos x="1339" y="227"/>
                  </a:cxn>
                  <a:cxn ang="0">
                    <a:pos x="1509" y="181"/>
                  </a:cxn>
                  <a:cxn ang="0">
                    <a:pos x="1521" y="187"/>
                  </a:cxn>
                  <a:cxn ang="0">
                    <a:pos x="1526" y="204"/>
                  </a:cxn>
                  <a:cxn ang="0">
                    <a:pos x="1521" y="215"/>
                  </a:cxn>
                  <a:cxn ang="0">
                    <a:pos x="1367" y="278"/>
                  </a:cxn>
                  <a:cxn ang="0">
                    <a:pos x="1277" y="255"/>
                  </a:cxn>
                  <a:cxn ang="0">
                    <a:pos x="1265" y="249"/>
                  </a:cxn>
                  <a:cxn ang="0">
                    <a:pos x="1044" y="300"/>
                  </a:cxn>
                  <a:cxn ang="0">
                    <a:pos x="1010" y="368"/>
                  </a:cxn>
                  <a:cxn ang="0">
                    <a:pos x="874" y="487"/>
                  </a:cxn>
                  <a:cxn ang="0">
                    <a:pos x="1106" y="391"/>
                  </a:cxn>
                  <a:cxn ang="0">
                    <a:pos x="1169" y="227"/>
                  </a:cxn>
                  <a:cxn ang="0">
                    <a:pos x="1175" y="215"/>
                  </a:cxn>
                  <a:cxn ang="0">
                    <a:pos x="1192" y="215"/>
                  </a:cxn>
                  <a:cxn ang="0">
                    <a:pos x="1197" y="227"/>
                  </a:cxn>
                  <a:cxn ang="0">
                    <a:pos x="1311" y="453"/>
                  </a:cxn>
                  <a:cxn ang="0">
                    <a:pos x="1447" y="465"/>
                  </a:cxn>
                  <a:cxn ang="0">
                    <a:pos x="1555" y="442"/>
                  </a:cxn>
                  <a:cxn ang="0">
                    <a:pos x="1566" y="448"/>
                  </a:cxn>
                  <a:cxn ang="0">
                    <a:pos x="1572" y="459"/>
                  </a:cxn>
                  <a:cxn ang="0">
                    <a:pos x="1566" y="470"/>
                  </a:cxn>
                  <a:cxn ang="0">
                    <a:pos x="1481" y="510"/>
                  </a:cxn>
                  <a:cxn ang="0">
                    <a:pos x="1339" y="493"/>
                  </a:cxn>
                  <a:cxn ang="0">
                    <a:pos x="1237" y="504"/>
                  </a:cxn>
                  <a:cxn ang="0">
                    <a:pos x="1226" y="499"/>
                  </a:cxn>
                  <a:cxn ang="0">
                    <a:pos x="1101" y="453"/>
                  </a:cxn>
                  <a:cxn ang="0">
                    <a:pos x="1237" y="578"/>
                  </a:cxn>
                  <a:cxn ang="0">
                    <a:pos x="1277" y="635"/>
                  </a:cxn>
                  <a:cxn ang="0">
                    <a:pos x="1328" y="692"/>
                  </a:cxn>
                  <a:cxn ang="0">
                    <a:pos x="1322" y="709"/>
                  </a:cxn>
                  <a:cxn ang="0">
                    <a:pos x="1311" y="714"/>
                  </a:cxn>
                  <a:cxn ang="0">
                    <a:pos x="1294" y="709"/>
                  </a:cxn>
                  <a:cxn ang="0">
                    <a:pos x="1163" y="584"/>
                  </a:cxn>
                  <a:cxn ang="0">
                    <a:pos x="1078" y="482"/>
                  </a:cxn>
                  <a:cxn ang="0">
                    <a:pos x="931" y="504"/>
                  </a:cxn>
                  <a:cxn ang="0">
                    <a:pos x="845" y="527"/>
                  </a:cxn>
                  <a:cxn ang="0">
                    <a:pos x="834" y="516"/>
                  </a:cxn>
                  <a:cxn ang="0">
                    <a:pos x="834" y="499"/>
                  </a:cxn>
                  <a:cxn ang="0">
                    <a:pos x="681" y="261"/>
                  </a:cxn>
                  <a:cxn ang="0">
                    <a:pos x="358" y="329"/>
                  </a:cxn>
                  <a:cxn ang="0">
                    <a:pos x="45" y="391"/>
                  </a:cxn>
                  <a:cxn ang="0">
                    <a:pos x="28" y="385"/>
                  </a:cxn>
                  <a:cxn ang="0">
                    <a:pos x="0" y="346"/>
                  </a:cxn>
                  <a:cxn ang="0">
                    <a:pos x="0" y="334"/>
                  </a:cxn>
                  <a:cxn ang="0">
                    <a:pos x="17" y="329"/>
                  </a:cxn>
                  <a:cxn ang="0">
                    <a:pos x="45" y="357"/>
                  </a:cxn>
                  <a:cxn ang="0">
                    <a:pos x="426" y="272"/>
                  </a:cxn>
                  <a:cxn ang="0">
                    <a:pos x="562" y="209"/>
                  </a:cxn>
                  <a:cxn ang="0">
                    <a:pos x="766" y="232"/>
                  </a:cxn>
                  <a:cxn ang="0">
                    <a:pos x="931" y="380"/>
                  </a:cxn>
                  <a:cxn ang="0">
                    <a:pos x="1010" y="198"/>
                  </a:cxn>
                  <a:cxn ang="0">
                    <a:pos x="1021" y="187"/>
                  </a:cxn>
                  <a:cxn ang="0">
                    <a:pos x="1146" y="119"/>
                  </a:cxn>
                  <a:cxn ang="0">
                    <a:pos x="1157" y="113"/>
                  </a:cxn>
                  <a:cxn ang="0">
                    <a:pos x="1379" y="5"/>
                  </a:cxn>
                  <a:cxn ang="0">
                    <a:pos x="1487" y="5"/>
                  </a:cxn>
                </a:cxnLst>
                <a:rect l="0" t="0" r="r" b="b"/>
                <a:pathLst>
                  <a:path w="1572" h="714">
                    <a:moveTo>
                      <a:pt x="1492" y="11"/>
                    </a:moveTo>
                    <a:lnTo>
                      <a:pt x="1492" y="11"/>
                    </a:lnTo>
                    <a:lnTo>
                      <a:pt x="1492" y="11"/>
                    </a:lnTo>
                    <a:lnTo>
                      <a:pt x="1492" y="17"/>
                    </a:lnTo>
                    <a:lnTo>
                      <a:pt x="1492" y="17"/>
                    </a:lnTo>
                    <a:lnTo>
                      <a:pt x="1492" y="17"/>
                    </a:lnTo>
                    <a:lnTo>
                      <a:pt x="1492" y="17"/>
                    </a:lnTo>
                    <a:lnTo>
                      <a:pt x="1492" y="17"/>
                    </a:lnTo>
                    <a:lnTo>
                      <a:pt x="1492" y="22"/>
                    </a:lnTo>
                    <a:lnTo>
                      <a:pt x="1492" y="22"/>
                    </a:lnTo>
                    <a:lnTo>
                      <a:pt x="1492" y="22"/>
                    </a:lnTo>
                    <a:lnTo>
                      <a:pt x="1492" y="22"/>
                    </a:lnTo>
                    <a:lnTo>
                      <a:pt x="1492" y="22"/>
                    </a:lnTo>
                    <a:lnTo>
                      <a:pt x="1492" y="28"/>
                    </a:lnTo>
                    <a:lnTo>
                      <a:pt x="1492" y="28"/>
                    </a:lnTo>
                    <a:lnTo>
                      <a:pt x="1492" y="28"/>
                    </a:lnTo>
                    <a:lnTo>
                      <a:pt x="1492" y="28"/>
                    </a:lnTo>
                    <a:lnTo>
                      <a:pt x="1487" y="28"/>
                    </a:lnTo>
                    <a:lnTo>
                      <a:pt x="1487" y="28"/>
                    </a:lnTo>
                    <a:lnTo>
                      <a:pt x="1487" y="28"/>
                    </a:lnTo>
                    <a:lnTo>
                      <a:pt x="1487" y="34"/>
                    </a:lnTo>
                    <a:lnTo>
                      <a:pt x="1487" y="34"/>
                    </a:lnTo>
                    <a:lnTo>
                      <a:pt x="1487" y="34"/>
                    </a:lnTo>
                    <a:lnTo>
                      <a:pt x="1487" y="34"/>
                    </a:lnTo>
                    <a:lnTo>
                      <a:pt x="1481" y="34"/>
                    </a:lnTo>
                    <a:lnTo>
                      <a:pt x="1481" y="34"/>
                    </a:lnTo>
                    <a:lnTo>
                      <a:pt x="1481" y="34"/>
                    </a:lnTo>
                    <a:lnTo>
                      <a:pt x="1481" y="34"/>
                    </a:lnTo>
                    <a:lnTo>
                      <a:pt x="1481" y="39"/>
                    </a:lnTo>
                    <a:lnTo>
                      <a:pt x="1475" y="39"/>
                    </a:lnTo>
                    <a:lnTo>
                      <a:pt x="1475" y="39"/>
                    </a:lnTo>
                    <a:lnTo>
                      <a:pt x="1390" y="39"/>
                    </a:lnTo>
                    <a:lnTo>
                      <a:pt x="1282" y="90"/>
                    </a:lnTo>
                    <a:lnTo>
                      <a:pt x="1231" y="130"/>
                    </a:lnTo>
                    <a:lnTo>
                      <a:pt x="1231" y="136"/>
                    </a:lnTo>
                    <a:lnTo>
                      <a:pt x="1254" y="170"/>
                    </a:lnTo>
                    <a:lnTo>
                      <a:pt x="1282" y="215"/>
                    </a:lnTo>
                    <a:lnTo>
                      <a:pt x="1299" y="215"/>
                    </a:lnTo>
                    <a:lnTo>
                      <a:pt x="1299" y="215"/>
                    </a:lnTo>
                    <a:lnTo>
                      <a:pt x="1299" y="215"/>
                    </a:lnTo>
                    <a:lnTo>
                      <a:pt x="1299" y="215"/>
                    </a:lnTo>
                    <a:lnTo>
                      <a:pt x="1299" y="215"/>
                    </a:lnTo>
                    <a:lnTo>
                      <a:pt x="1305" y="215"/>
                    </a:lnTo>
                    <a:lnTo>
                      <a:pt x="1305" y="215"/>
                    </a:lnTo>
                    <a:lnTo>
                      <a:pt x="1305" y="215"/>
                    </a:lnTo>
                    <a:lnTo>
                      <a:pt x="1305" y="215"/>
                    </a:lnTo>
                    <a:lnTo>
                      <a:pt x="1305" y="215"/>
                    </a:lnTo>
                    <a:lnTo>
                      <a:pt x="1339" y="227"/>
                    </a:lnTo>
                    <a:lnTo>
                      <a:pt x="1373" y="244"/>
                    </a:lnTo>
                    <a:lnTo>
                      <a:pt x="1418" y="238"/>
                    </a:lnTo>
                    <a:lnTo>
                      <a:pt x="1441" y="227"/>
                    </a:lnTo>
                    <a:lnTo>
                      <a:pt x="1498" y="187"/>
                    </a:lnTo>
                    <a:lnTo>
                      <a:pt x="1504" y="187"/>
                    </a:lnTo>
                    <a:lnTo>
                      <a:pt x="1504" y="181"/>
                    </a:lnTo>
                    <a:lnTo>
                      <a:pt x="1504" y="181"/>
                    </a:lnTo>
                    <a:lnTo>
                      <a:pt x="1504" y="181"/>
                    </a:lnTo>
                    <a:lnTo>
                      <a:pt x="1504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15" y="181"/>
                    </a:lnTo>
                    <a:lnTo>
                      <a:pt x="1515" y="181"/>
                    </a:lnTo>
                    <a:lnTo>
                      <a:pt x="1515" y="181"/>
                    </a:lnTo>
                    <a:lnTo>
                      <a:pt x="1515" y="181"/>
                    </a:lnTo>
                    <a:lnTo>
                      <a:pt x="1515" y="181"/>
                    </a:lnTo>
                    <a:lnTo>
                      <a:pt x="1521" y="187"/>
                    </a:lnTo>
                    <a:lnTo>
                      <a:pt x="1521" y="187"/>
                    </a:lnTo>
                    <a:lnTo>
                      <a:pt x="1521" y="187"/>
                    </a:lnTo>
                    <a:lnTo>
                      <a:pt x="1521" y="187"/>
                    </a:lnTo>
                    <a:lnTo>
                      <a:pt x="1521" y="187"/>
                    </a:lnTo>
                    <a:lnTo>
                      <a:pt x="1526" y="187"/>
                    </a:lnTo>
                    <a:lnTo>
                      <a:pt x="1526" y="192"/>
                    </a:lnTo>
                    <a:lnTo>
                      <a:pt x="1526" y="192"/>
                    </a:lnTo>
                    <a:lnTo>
                      <a:pt x="1526" y="192"/>
                    </a:lnTo>
                    <a:lnTo>
                      <a:pt x="1526" y="192"/>
                    </a:lnTo>
                    <a:lnTo>
                      <a:pt x="1526" y="192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26" y="204"/>
                    </a:lnTo>
                    <a:lnTo>
                      <a:pt x="1526" y="204"/>
                    </a:lnTo>
                    <a:lnTo>
                      <a:pt x="1526" y="204"/>
                    </a:lnTo>
                    <a:lnTo>
                      <a:pt x="1526" y="204"/>
                    </a:lnTo>
                    <a:lnTo>
                      <a:pt x="1526" y="204"/>
                    </a:lnTo>
                    <a:lnTo>
                      <a:pt x="1526" y="209"/>
                    </a:lnTo>
                    <a:lnTo>
                      <a:pt x="1526" y="209"/>
                    </a:lnTo>
                    <a:lnTo>
                      <a:pt x="1526" y="209"/>
                    </a:lnTo>
                    <a:lnTo>
                      <a:pt x="1521" y="209"/>
                    </a:lnTo>
                    <a:lnTo>
                      <a:pt x="1521" y="209"/>
                    </a:lnTo>
                    <a:lnTo>
                      <a:pt x="1521" y="209"/>
                    </a:lnTo>
                    <a:lnTo>
                      <a:pt x="1521" y="209"/>
                    </a:lnTo>
                    <a:lnTo>
                      <a:pt x="1521" y="215"/>
                    </a:lnTo>
                    <a:lnTo>
                      <a:pt x="1458" y="255"/>
                    </a:lnTo>
                    <a:lnTo>
                      <a:pt x="1458" y="261"/>
                    </a:lnTo>
                    <a:lnTo>
                      <a:pt x="1458" y="261"/>
                    </a:lnTo>
                    <a:lnTo>
                      <a:pt x="1453" y="261"/>
                    </a:lnTo>
                    <a:lnTo>
                      <a:pt x="1453" y="261"/>
                    </a:lnTo>
                    <a:lnTo>
                      <a:pt x="1430" y="266"/>
                    </a:lnTo>
                    <a:lnTo>
                      <a:pt x="1430" y="266"/>
                    </a:lnTo>
                    <a:lnTo>
                      <a:pt x="1430" y="272"/>
                    </a:lnTo>
                    <a:lnTo>
                      <a:pt x="1430" y="272"/>
                    </a:lnTo>
                    <a:lnTo>
                      <a:pt x="1373" y="278"/>
                    </a:lnTo>
                    <a:lnTo>
                      <a:pt x="1373" y="278"/>
                    </a:lnTo>
                    <a:lnTo>
                      <a:pt x="1367" y="278"/>
                    </a:lnTo>
                    <a:lnTo>
                      <a:pt x="1367" y="278"/>
                    </a:lnTo>
                    <a:lnTo>
                      <a:pt x="1367" y="278"/>
                    </a:lnTo>
                    <a:lnTo>
                      <a:pt x="1367" y="278"/>
                    </a:lnTo>
                    <a:lnTo>
                      <a:pt x="1367" y="278"/>
                    </a:lnTo>
                    <a:lnTo>
                      <a:pt x="1362" y="278"/>
                    </a:lnTo>
                    <a:lnTo>
                      <a:pt x="1328" y="261"/>
                    </a:lnTo>
                    <a:lnTo>
                      <a:pt x="1328" y="261"/>
                    </a:lnTo>
                    <a:lnTo>
                      <a:pt x="1328" y="261"/>
                    </a:lnTo>
                    <a:lnTo>
                      <a:pt x="1299" y="249"/>
                    </a:lnTo>
                    <a:lnTo>
                      <a:pt x="1282" y="255"/>
                    </a:lnTo>
                    <a:lnTo>
                      <a:pt x="1277" y="255"/>
                    </a:lnTo>
                    <a:lnTo>
                      <a:pt x="1277" y="255"/>
                    </a:lnTo>
                    <a:lnTo>
                      <a:pt x="1277" y="255"/>
                    </a:lnTo>
                    <a:lnTo>
                      <a:pt x="1277" y="255"/>
                    </a:lnTo>
                    <a:lnTo>
                      <a:pt x="1277" y="255"/>
                    </a:lnTo>
                    <a:lnTo>
                      <a:pt x="1271" y="255"/>
                    </a:lnTo>
                    <a:lnTo>
                      <a:pt x="1271" y="249"/>
                    </a:lnTo>
                    <a:lnTo>
                      <a:pt x="1271" y="249"/>
                    </a:lnTo>
                    <a:lnTo>
                      <a:pt x="1271" y="249"/>
                    </a:lnTo>
                    <a:lnTo>
                      <a:pt x="1271" y="249"/>
                    </a:lnTo>
                    <a:lnTo>
                      <a:pt x="1265" y="249"/>
                    </a:lnTo>
                    <a:lnTo>
                      <a:pt x="1265" y="249"/>
                    </a:lnTo>
                    <a:lnTo>
                      <a:pt x="1265" y="249"/>
                    </a:lnTo>
                    <a:lnTo>
                      <a:pt x="1265" y="249"/>
                    </a:lnTo>
                    <a:lnTo>
                      <a:pt x="1265" y="249"/>
                    </a:lnTo>
                    <a:lnTo>
                      <a:pt x="1265" y="249"/>
                    </a:lnTo>
                    <a:lnTo>
                      <a:pt x="1265" y="244"/>
                    </a:lnTo>
                    <a:lnTo>
                      <a:pt x="1260" y="244"/>
                    </a:lnTo>
                    <a:lnTo>
                      <a:pt x="1226" y="187"/>
                    </a:lnTo>
                    <a:lnTo>
                      <a:pt x="1226" y="187"/>
                    </a:lnTo>
                    <a:lnTo>
                      <a:pt x="1203" y="153"/>
                    </a:lnTo>
                    <a:lnTo>
                      <a:pt x="1175" y="147"/>
                    </a:lnTo>
                    <a:lnTo>
                      <a:pt x="1106" y="181"/>
                    </a:lnTo>
                    <a:lnTo>
                      <a:pt x="1044" y="215"/>
                    </a:lnTo>
                    <a:lnTo>
                      <a:pt x="1033" y="255"/>
                    </a:lnTo>
                    <a:lnTo>
                      <a:pt x="1044" y="300"/>
                    </a:lnTo>
                    <a:lnTo>
                      <a:pt x="1050" y="300"/>
                    </a:lnTo>
                    <a:lnTo>
                      <a:pt x="1050" y="300"/>
                    </a:lnTo>
                    <a:lnTo>
                      <a:pt x="1050" y="300"/>
                    </a:lnTo>
                    <a:lnTo>
                      <a:pt x="1050" y="300"/>
                    </a:lnTo>
                    <a:lnTo>
                      <a:pt x="1050" y="306"/>
                    </a:lnTo>
                    <a:lnTo>
                      <a:pt x="1050" y="306"/>
                    </a:lnTo>
                    <a:lnTo>
                      <a:pt x="1050" y="306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44" y="312"/>
                    </a:lnTo>
                    <a:lnTo>
                      <a:pt x="1044" y="312"/>
                    </a:lnTo>
                    <a:lnTo>
                      <a:pt x="1010" y="368"/>
                    </a:lnTo>
                    <a:lnTo>
                      <a:pt x="1010" y="368"/>
                    </a:lnTo>
                    <a:lnTo>
                      <a:pt x="1010" y="368"/>
                    </a:lnTo>
                    <a:lnTo>
                      <a:pt x="1010" y="374"/>
                    </a:lnTo>
                    <a:lnTo>
                      <a:pt x="1010" y="374"/>
                    </a:lnTo>
                    <a:lnTo>
                      <a:pt x="1010" y="374"/>
                    </a:lnTo>
                    <a:lnTo>
                      <a:pt x="1010" y="374"/>
                    </a:lnTo>
                    <a:lnTo>
                      <a:pt x="1010" y="374"/>
                    </a:lnTo>
                    <a:lnTo>
                      <a:pt x="1004" y="374"/>
                    </a:lnTo>
                    <a:lnTo>
                      <a:pt x="948" y="414"/>
                    </a:lnTo>
                    <a:lnTo>
                      <a:pt x="948" y="414"/>
                    </a:lnTo>
                    <a:lnTo>
                      <a:pt x="891" y="436"/>
                    </a:lnTo>
                    <a:lnTo>
                      <a:pt x="874" y="487"/>
                    </a:lnTo>
                    <a:lnTo>
                      <a:pt x="925" y="476"/>
                    </a:lnTo>
                    <a:lnTo>
                      <a:pt x="999" y="442"/>
                    </a:lnTo>
                    <a:lnTo>
                      <a:pt x="1050" y="419"/>
                    </a:lnTo>
                    <a:lnTo>
                      <a:pt x="1095" y="391"/>
                    </a:lnTo>
                    <a:lnTo>
                      <a:pt x="1101" y="391"/>
                    </a:lnTo>
                    <a:lnTo>
                      <a:pt x="1101" y="391"/>
                    </a:lnTo>
                    <a:lnTo>
                      <a:pt x="1101" y="391"/>
                    </a:lnTo>
                    <a:lnTo>
                      <a:pt x="1101" y="391"/>
                    </a:lnTo>
                    <a:lnTo>
                      <a:pt x="1101" y="391"/>
                    </a:lnTo>
                    <a:lnTo>
                      <a:pt x="1106" y="391"/>
                    </a:lnTo>
                    <a:lnTo>
                      <a:pt x="1106" y="391"/>
                    </a:lnTo>
                    <a:lnTo>
                      <a:pt x="1106" y="391"/>
                    </a:lnTo>
                    <a:lnTo>
                      <a:pt x="1106" y="391"/>
                    </a:lnTo>
                    <a:lnTo>
                      <a:pt x="1106" y="391"/>
                    </a:lnTo>
                    <a:lnTo>
                      <a:pt x="1112" y="391"/>
                    </a:lnTo>
                    <a:lnTo>
                      <a:pt x="1112" y="391"/>
                    </a:lnTo>
                    <a:lnTo>
                      <a:pt x="1186" y="414"/>
                    </a:lnTo>
                    <a:lnTo>
                      <a:pt x="1169" y="306"/>
                    </a:lnTo>
                    <a:lnTo>
                      <a:pt x="1169" y="306"/>
                    </a:lnTo>
                    <a:lnTo>
                      <a:pt x="1169" y="232"/>
                    </a:lnTo>
                    <a:lnTo>
                      <a:pt x="1169" y="232"/>
                    </a:lnTo>
                    <a:lnTo>
                      <a:pt x="1169" y="232"/>
                    </a:lnTo>
                    <a:lnTo>
                      <a:pt x="1169" y="232"/>
                    </a:lnTo>
                    <a:lnTo>
                      <a:pt x="1169" y="227"/>
                    </a:lnTo>
                    <a:lnTo>
                      <a:pt x="1169" y="227"/>
                    </a:lnTo>
                    <a:lnTo>
                      <a:pt x="1169" y="227"/>
                    </a:lnTo>
                    <a:lnTo>
                      <a:pt x="1169" y="227"/>
                    </a:lnTo>
                    <a:lnTo>
                      <a:pt x="1169" y="227"/>
                    </a:lnTo>
                    <a:lnTo>
                      <a:pt x="1169" y="221"/>
                    </a:lnTo>
                    <a:lnTo>
                      <a:pt x="1169" y="221"/>
                    </a:lnTo>
                    <a:lnTo>
                      <a:pt x="1169" y="221"/>
                    </a:lnTo>
                    <a:lnTo>
                      <a:pt x="1175" y="221"/>
                    </a:lnTo>
                    <a:lnTo>
                      <a:pt x="1175" y="221"/>
                    </a:lnTo>
                    <a:lnTo>
                      <a:pt x="1175" y="221"/>
                    </a:lnTo>
                    <a:lnTo>
                      <a:pt x="1175" y="215"/>
                    </a:lnTo>
                    <a:lnTo>
                      <a:pt x="1175" y="215"/>
                    </a:lnTo>
                    <a:lnTo>
                      <a:pt x="1180" y="215"/>
                    </a:lnTo>
                    <a:lnTo>
                      <a:pt x="1180" y="215"/>
                    </a:lnTo>
                    <a:lnTo>
                      <a:pt x="1180" y="215"/>
                    </a:lnTo>
                    <a:lnTo>
                      <a:pt x="1180" y="215"/>
                    </a:lnTo>
                    <a:lnTo>
                      <a:pt x="1180" y="215"/>
                    </a:lnTo>
                    <a:lnTo>
                      <a:pt x="1186" y="215"/>
                    </a:lnTo>
                    <a:lnTo>
                      <a:pt x="1186" y="215"/>
                    </a:lnTo>
                    <a:lnTo>
                      <a:pt x="1186" y="215"/>
                    </a:lnTo>
                    <a:lnTo>
                      <a:pt x="1186" y="215"/>
                    </a:lnTo>
                    <a:lnTo>
                      <a:pt x="1186" y="215"/>
                    </a:lnTo>
                    <a:lnTo>
                      <a:pt x="1192" y="215"/>
                    </a:lnTo>
                    <a:lnTo>
                      <a:pt x="1192" y="215"/>
                    </a:lnTo>
                    <a:lnTo>
                      <a:pt x="1192" y="221"/>
                    </a:lnTo>
                    <a:lnTo>
                      <a:pt x="1192" y="221"/>
                    </a:lnTo>
                    <a:lnTo>
                      <a:pt x="1192" y="221"/>
                    </a:lnTo>
                    <a:lnTo>
                      <a:pt x="1197" y="221"/>
                    </a:lnTo>
                    <a:lnTo>
                      <a:pt x="1197" y="221"/>
                    </a:lnTo>
                    <a:lnTo>
                      <a:pt x="1197" y="221"/>
                    </a:lnTo>
                    <a:lnTo>
                      <a:pt x="1197" y="221"/>
                    </a:lnTo>
                    <a:lnTo>
                      <a:pt x="1197" y="227"/>
                    </a:lnTo>
                    <a:lnTo>
                      <a:pt x="1197" y="227"/>
                    </a:lnTo>
                    <a:lnTo>
                      <a:pt x="1197" y="227"/>
                    </a:lnTo>
                    <a:lnTo>
                      <a:pt x="1197" y="227"/>
                    </a:lnTo>
                    <a:lnTo>
                      <a:pt x="1197" y="227"/>
                    </a:lnTo>
                    <a:lnTo>
                      <a:pt x="1197" y="232"/>
                    </a:lnTo>
                    <a:lnTo>
                      <a:pt x="1197" y="232"/>
                    </a:lnTo>
                    <a:lnTo>
                      <a:pt x="1226" y="436"/>
                    </a:lnTo>
                    <a:lnTo>
                      <a:pt x="1248" y="470"/>
                    </a:lnTo>
                    <a:lnTo>
                      <a:pt x="1277" y="465"/>
                    </a:lnTo>
                    <a:lnTo>
                      <a:pt x="1305" y="453"/>
                    </a:lnTo>
                    <a:lnTo>
                      <a:pt x="1305" y="453"/>
                    </a:lnTo>
                    <a:lnTo>
                      <a:pt x="1311" y="453"/>
                    </a:lnTo>
                    <a:lnTo>
                      <a:pt x="1311" y="453"/>
                    </a:lnTo>
                    <a:lnTo>
                      <a:pt x="1311" y="453"/>
                    </a:lnTo>
                    <a:lnTo>
                      <a:pt x="1311" y="453"/>
                    </a:lnTo>
                    <a:lnTo>
                      <a:pt x="1311" y="453"/>
                    </a:lnTo>
                    <a:lnTo>
                      <a:pt x="1345" y="453"/>
                    </a:lnTo>
                    <a:lnTo>
                      <a:pt x="1345" y="453"/>
                    </a:lnTo>
                    <a:lnTo>
                      <a:pt x="1384" y="459"/>
                    </a:lnTo>
                    <a:lnTo>
                      <a:pt x="1384" y="459"/>
                    </a:lnTo>
                    <a:lnTo>
                      <a:pt x="1384" y="459"/>
                    </a:lnTo>
                    <a:lnTo>
                      <a:pt x="1418" y="470"/>
                    </a:lnTo>
                    <a:lnTo>
                      <a:pt x="1441" y="465"/>
                    </a:lnTo>
                    <a:lnTo>
                      <a:pt x="1441" y="465"/>
                    </a:lnTo>
                    <a:lnTo>
                      <a:pt x="1441" y="465"/>
                    </a:lnTo>
                    <a:lnTo>
                      <a:pt x="1441" y="465"/>
                    </a:lnTo>
                    <a:lnTo>
                      <a:pt x="1447" y="465"/>
                    </a:lnTo>
                    <a:lnTo>
                      <a:pt x="1447" y="465"/>
                    </a:lnTo>
                    <a:lnTo>
                      <a:pt x="1447" y="465"/>
                    </a:lnTo>
                    <a:lnTo>
                      <a:pt x="1447" y="465"/>
                    </a:lnTo>
                    <a:lnTo>
                      <a:pt x="1481" y="470"/>
                    </a:lnTo>
                    <a:lnTo>
                      <a:pt x="1515" y="459"/>
                    </a:lnTo>
                    <a:lnTo>
                      <a:pt x="1549" y="442"/>
                    </a:lnTo>
                    <a:lnTo>
                      <a:pt x="1549" y="442"/>
                    </a:lnTo>
                    <a:lnTo>
                      <a:pt x="1549" y="442"/>
                    </a:lnTo>
                    <a:lnTo>
                      <a:pt x="1549" y="442"/>
                    </a:lnTo>
                    <a:lnTo>
                      <a:pt x="1549" y="442"/>
                    </a:lnTo>
                    <a:lnTo>
                      <a:pt x="1555" y="442"/>
                    </a:lnTo>
                    <a:lnTo>
                      <a:pt x="1555" y="442"/>
                    </a:lnTo>
                    <a:lnTo>
                      <a:pt x="1555" y="442"/>
                    </a:lnTo>
                    <a:lnTo>
                      <a:pt x="1555" y="442"/>
                    </a:lnTo>
                    <a:lnTo>
                      <a:pt x="1555" y="442"/>
                    </a:lnTo>
                    <a:lnTo>
                      <a:pt x="1560" y="442"/>
                    </a:lnTo>
                    <a:lnTo>
                      <a:pt x="1560" y="442"/>
                    </a:lnTo>
                    <a:lnTo>
                      <a:pt x="1560" y="442"/>
                    </a:lnTo>
                    <a:lnTo>
                      <a:pt x="1560" y="442"/>
                    </a:lnTo>
                    <a:lnTo>
                      <a:pt x="1560" y="442"/>
                    </a:lnTo>
                    <a:lnTo>
                      <a:pt x="1566" y="442"/>
                    </a:lnTo>
                    <a:lnTo>
                      <a:pt x="1566" y="442"/>
                    </a:lnTo>
                    <a:lnTo>
                      <a:pt x="1566" y="442"/>
                    </a:lnTo>
                    <a:lnTo>
                      <a:pt x="1566" y="448"/>
                    </a:lnTo>
                    <a:lnTo>
                      <a:pt x="1566" y="448"/>
                    </a:lnTo>
                    <a:lnTo>
                      <a:pt x="1572" y="448"/>
                    </a:lnTo>
                    <a:lnTo>
                      <a:pt x="1572" y="448"/>
                    </a:lnTo>
                    <a:lnTo>
                      <a:pt x="1572" y="448"/>
                    </a:lnTo>
                    <a:lnTo>
                      <a:pt x="1572" y="453"/>
                    </a:lnTo>
                    <a:lnTo>
                      <a:pt x="1572" y="453"/>
                    </a:lnTo>
                    <a:lnTo>
                      <a:pt x="1572" y="453"/>
                    </a:lnTo>
                    <a:lnTo>
                      <a:pt x="1572" y="453"/>
                    </a:lnTo>
                    <a:lnTo>
                      <a:pt x="1572" y="453"/>
                    </a:lnTo>
                    <a:lnTo>
                      <a:pt x="1572" y="459"/>
                    </a:lnTo>
                    <a:lnTo>
                      <a:pt x="1572" y="459"/>
                    </a:lnTo>
                    <a:lnTo>
                      <a:pt x="1572" y="459"/>
                    </a:lnTo>
                    <a:lnTo>
                      <a:pt x="1572" y="459"/>
                    </a:lnTo>
                    <a:lnTo>
                      <a:pt x="1572" y="459"/>
                    </a:lnTo>
                    <a:lnTo>
                      <a:pt x="1572" y="465"/>
                    </a:lnTo>
                    <a:lnTo>
                      <a:pt x="1572" y="465"/>
                    </a:lnTo>
                    <a:lnTo>
                      <a:pt x="1572" y="465"/>
                    </a:lnTo>
                    <a:lnTo>
                      <a:pt x="1572" y="465"/>
                    </a:lnTo>
                    <a:lnTo>
                      <a:pt x="1566" y="465"/>
                    </a:lnTo>
                    <a:lnTo>
                      <a:pt x="1566" y="470"/>
                    </a:lnTo>
                    <a:lnTo>
                      <a:pt x="1566" y="470"/>
                    </a:lnTo>
                    <a:lnTo>
                      <a:pt x="1566" y="470"/>
                    </a:lnTo>
                    <a:lnTo>
                      <a:pt x="1566" y="470"/>
                    </a:lnTo>
                    <a:lnTo>
                      <a:pt x="1566" y="470"/>
                    </a:lnTo>
                    <a:lnTo>
                      <a:pt x="1566" y="470"/>
                    </a:lnTo>
                    <a:lnTo>
                      <a:pt x="1526" y="493"/>
                    </a:lnTo>
                    <a:lnTo>
                      <a:pt x="1526" y="493"/>
                    </a:lnTo>
                    <a:lnTo>
                      <a:pt x="1526" y="493"/>
                    </a:lnTo>
                    <a:lnTo>
                      <a:pt x="1526" y="493"/>
                    </a:lnTo>
                    <a:lnTo>
                      <a:pt x="1487" y="504"/>
                    </a:lnTo>
                    <a:lnTo>
                      <a:pt x="1487" y="510"/>
                    </a:lnTo>
                    <a:lnTo>
                      <a:pt x="1487" y="510"/>
                    </a:lnTo>
                    <a:lnTo>
                      <a:pt x="1481" y="510"/>
                    </a:lnTo>
                    <a:lnTo>
                      <a:pt x="1481" y="510"/>
                    </a:lnTo>
                    <a:lnTo>
                      <a:pt x="1481" y="510"/>
                    </a:lnTo>
                    <a:lnTo>
                      <a:pt x="1481" y="510"/>
                    </a:lnTo>
                    <a:lnTo>
                      <a:pt x="1481" y="510"/>
                    </a:lnTo>
                    <a:lnTo>
                      <a:pt x="1475" y="504"/>
                    </a:lnTo>
                    <a:lnTo>
                      <a:pt x="1441" y="499"/>
                    </a:lnTo>
                    <a:lnTo>
                      <a:pt x="1424" y="504"/>
                    </a:lnTo>
                    <a:lnTo>
                      <a:pt x="1424" y="504"/>
                    </a:lnTo>
                    <a:lnTo>
                      <a:pt x="1424" y="504"/>
                    </a:lnTo>
                    <a:lnTo>
                      <a:pt x="1424" y="504"/>
                    </a:lnTo>
                    <a:lnTo>
                      <a:pt x="1418" y="504"/>
                    </a:lnTo>
                    <a:lnTo>
                      <a:pt x="1418" y="504"/>
                    </a:lnTo>
                    <a:lnTo>
                      <a:pt x="1418" y="504"/>
                    </a:lnTo>
                    <a:lnTo>
                      <a:pt x="1418" y="504"/>
                    </a:lnTo>
                    <a:lnTo>
                      <a:pt x="1379" y="493"/>
                    </a:lnTo>
                    <a:lnTo>
                      <a:pt x="1339" y="493"/>
                    </a:lnTo>
                    <a:lnTo>
                      <a:pt x="1316" y="487"/>
                    </a:lnTo>
                    <a:lnTo>
                      <a:pt x="1288" y="499"/>
                    </a:lnTo>
                    <a:lnTo>
                      <a:pt x="1288" y="499"/>
                    </a:lnTo>
                    <a:lnTo>
                      <a:pt x="1288" y="499"/>
                    </a:lnTo>
                    <a:lnTo>
                      <a:pt x="1288" y="499"/>
                    </a:lnTo>
                    <a:lnTo>
                      <a:pt x="1288" y="499"/>
                    </a:lnTo>
                    <a:lnTo>
                      <a:pt x="1243" y="504"/>
                    </a:lnTo>
                    <a:lnTo>
                      <a:pt x="1243" y="504"/>
                    </a:lnTo>
                    <a:lnTo>
                      <a:pt x="1243" y="504"/>
                    </a:lnTo>
                    <a:lnTo>
                      <a:pt x="1243" y="504"/>
                    </a:lnTo>
                    <a:lnTo>
                      <a:pt x="1237" y="504"/>
                    </a:lnTo>
                    <a:lnTo>
                      <a:pt x="1237" y="504"/>
                    </a:lnTo>
                    <a:lnTo>
                      <a:pt x="1237" y="504"/>
                    </a:lnTo>
                    <a:lnTo>
                      <a:pt x="1237" y="504"/>
                    </a:lnTo>
                    <a:lnTo>
                      <a:pt x="1237" y="504"/>
                    </a:lnTo>
                    <a:lnTo>
                      <a:pt x="1237" y="504"/>
                    </a:lnTo>
                    <a:lnTo>
                      <a:pt x="1231" y="504"/>
                    </a:lnTo>
                    <a:lnTo>
                      <a:pt x="1231" y="504"/>
                    </a:lnTo>
                    <a:lnTo>
                      <a:pt x="1231" y="504"/>
                    </a:lnTo>
                    <a:lnTo>
                      <a:pt x="1231" y="504"/>
                    </a:lnTo>
                    <a:lnTo>
                      <a:pt x="1231" y="504"/>
                    </a:lnTo>
                    <a:lnTo>
                      <a:pt x="1231" y="499"/>
                    </a:lnTo>
                    <a:lnTo>
                      <a:pt x="1226" y="499"/>
                    </a:lnTo>
                    <a:lnTo>
                      <a:pt x="1226" y="499"/>
                    </a:lnTo>
                    <a:lnTo>
                      <a:pt x="1226" y="499"/>
                    </a:lnTo>
                    <a:lnTo>
                      <a:pt x="1197" y="453"/>
                    </a:lnTo>
                    <a:lnTo>
                      <a:pt x="1197" y="453"/>
                    </a:lnTo>
                    <a:lnTo>
                      <a:pt x="1106" y="425"/>
                    </a:lnTo>
                    <a:lnTo>
                      <a:pt x="1072" y="448"/>
                    </a:lnTo>
                    <a:lnTo>
                      <a:pt x="1095" y="453"/>
                    </a:lnTo>
                    <a:lnTo>
                      <a:pt x="1095" y="453"/>
                    </a:lnTo>
                    <a:lnTo>
                      <a:pt x="1101" y="453"/>
                    </a:lnTo>
                    <a:lnTo>
                      <a:pt x="1101" y="453"/>
                    </a:lnTo>
                    <a:lnTo>
                      <a:pt x="1101" y="453"/>
                    </a:lnTo>
                    <a:lnTo>
                      <a:pt x="1101" y="453"/>
                    </a:lnTo>
                    <a:lnTo>
                      <a:pt x="1101" y="453"/>
                    </a:lnTo>
                    <a:lnTo>
                      <a:pt x="1101" y="453"/>
                    </a:lnTo>
                    <a:lnTo>
                      <a:pt x="1106" y="453"/>
                    </a:lnTo>
                    <a:lnTo>
                      <a:pt x="1106" y="453"/>
                    </a:lnTo>
                    <a:lnTo>
                      <a:pt x="1106" y="459"/>
                    </a:lnTo>
                    <a:lnTo>
                      <a:pt x="1106" y="459"/>
                    </a:lnTo>
                    <a:lnTo>
                      <a:pt x="1106" y="459"/>
                    </a:lnTo>
                    <a:lnTo>
                      <a:pt x="1106" y="459"/>
                    </a:lnTo>
                    <a:lnTo>
                      <a:pt x="1106" y="459"/>
                    </a:lnTo>
                    <a:lnTo>
                      <a:pt x="1129" y="504"/>
                    </a:lnTo>
                    <a:lnTo>
                      <a:pt x="1180" y="550"/>
                    </a:lnTo>
                    <a:lnTo>
                      <a:pt x="1231" y="578"/>
                    </a:lnTo>
                    <a:lnTo>
                      <a:pt x="1237" y="578"/>
                    </a:lnTo>
                    <a:lnTo>
                      <a:pt x="1237" y="578"/>
                    </a:lnTo>
                    <a:lnTo>
                      <a:pt x="1237" y="578"/>
                    </a:lnTo>
                    <a:lnTo>
                      <a:pt x="1237" y="578"/>
                    </a:lnTo>
                    <a:lnTo>
                      <a:pt x="1237" y="578"/>
                    </a:lnTo>
                    <a:lnTo>
                      <a:pt x="1237" y="578"/>
                    </a:lnTo>
                    <a:lnTo>
                      <a:pt x="1243" y="584"/>
                    </a:lnTo>
                    <a:lnTo>
                      <a:pt x="1243" y="584"/>
                    </a:lnTo>
                    <a:lnTo>
                      <a:pt x="1243" y="584"/>
                    </a:lnTo>
                    <a:lnTo>
                      <a:pt x="1243" y="584"/>
                    </a:lnTo>
                    <a:lnTo>
                      <a:pt x="1243" y="584"/>
                    </a:lnTo>
                    <a:lnTo>
                      <a:pt x="1254" y="618"/>
                    </a:lnTo>
                    <a:lnTo>
                      <a:pt x="1277" y="635"/>
                    </a:lnTo>
                    <a:lnTo>
                      <a:pt x="1277" y="640"/>
                    </a:lnTo>
                    <a:lnTo>
                      <a:pt x="1277" y="640"/>
                    </a:lnTo>
                    <a:lnTo>
                      <a:pt x="1322" y="686"/>
                    </a:lnTo>
                    <a:lnTo>
                      <a:pt x="1322" y="686"/>
                    </a:lnTo>
                    <a:lnTo>
                      <a:pt x="1322" y="686"/>
                    </a:lnTo>
                    <a:lnTo>
                      <a:pt x="1322" y="686"/>
                    </a:lnTo>
                    <a:lnTo>
                      <a:pt x="1322" y="686"/>
                    </a:lnTo>
                    <a:lnTo>
                      <a:pt x="1322" y="686"/>
                    </a:lnTo>
                    <a:lnTo>
                      <a:pt x="1322" y="692"/>
                    </a:lnTo>
                    <a:lnTo>
                      <a:pt x="1322" y="692"/>
                    </a:lnTo>
                    <a:lnTo>
                      <a:pt x="1322" y="692"/>
                    </a:lnTo>
                    <a:lnTo>
                      <a:pt x="1328" y="692"/>
                    </a:lnTo>
                    <a:lnTo>
                      <a:pt x="1328" y="692"/>
                    </a:lnTo>
                    <a:lnTo>
                      <a:pt x="1328" y="692"/>
                    </a:lnTo>
                    <a:lnTo>
                      <a:pt x="1328" y="697"/>
                    </a:lnTo>
                    <a:lnTo>
                      <a:pt x="1328" y="697"/>
                    </a:lnTo>
                    <a:lnTo>
                      <a:pt x="1328" y="697"/>
                    </a:lnTo>
                    <a:lnTo>
                      <a:pt x="1328" y="697"/>
                    </a:lnTo>
                    <a:lnTo>
                      <a:pt x="1322" y="697"/>
                    </a:lnTo>
                    <a:lnTo>
                      <a:pt x="1322" y="703"/>
                    </a:lnTo>
                    <a:lnTo>
                      <a:pt x="1322" y="703"/>
                    </a:lnTo>
                    <a:lnTo>
                      <a:pt x="1322" y="703"/>
                    </a:lnTo>
                    <a:lnTo>
                      <a:pt x="1322" y="703"/>
                    </a:lnTo>
                    <a:lnTo>
                      <a:pt x="1322" y="709"/>
                    </a:lnTo>
                    <a:lnTo>
                      <a:pt x="1322" y="709"/>
                    </a:lnTo>
                    <a:lnTo>
                      <a:pt x="1322" y="709"/>
                    </a:lnTo>
                    <a:lnTo>
                      <a:pt x="1322" y="709"/>
                    </a:lnTo>
                    <a:lnTo>
                      <a:pt x="1316" y="709"/>
                    </a:lnTo>
                    <a:lnTo>
                      <a:pt x="1316" y="709"/>
                    </a:lnTo>
                    <a:lnTo>
                      <a:pt x="1316" y="714"/>
                    </a:lnTo>
                    <a:lnTo>
                      <a:pt x="1316" y="714"/>
                    </a:lnTo>
                    <a:lnTo>
                      <a:pt x="1311" y="714"/>
                    </a:lnTo>
                    <a:lnTo>
                      <a:pt x="1311" y="714"/>
                    </a:lnTo>
                    <a:lnTo>
                      <a:pt x="1311" y="714"/>
                    </a:lnTo>
                    <a:lnTo>
                      <a:pt x="1311" y="714"/>
                    </a:lnTo>
                    <a:lnTo>
                      <a:pt x="1311" y="714"/>
                    </a:lnTo>
                    <a:lnTo>
                      <a:pt x="1305" y="714"/>
                    </a:lnTo>
                    <a:lnTo>
                      <a:pt x="1305" y="714"/>
                    </a:lnTo>
                    <a:lnTo>
                      <a:pt x="1305" y="714"/>
                    </a:lnTo>
                    <a:lnTo>
                      <a:pt x="1305" y="714"/>
                    </a:lnTo>
                    <a:lnTo>
                      <a:pt x="1305" y="714"/>
                    </a:lnTo>
                    <a:lnTo>
                      <a:pt x="1299" y="714"/>
                    </a:lnTo>
                    <a:lnTo>
                      <a:pt x="1299" y="714"/>
                    </a:lnTo>
                    <a:lnTo>
                      <a:pt x="1299" y="709"/>
                    </a:lnTo>
                    <a:lnTo>
                      <a:pt x="1299" y="709"/>
                    </a:lnTo>
                    <a:lnTo>
                      <a:pt x="1299" y="709"/>
                    </a:lnTo>
                    <a:lnTo>
                      <a:pt x="1294" y="709"/>
                    </a:lnTo>
                    <a:lnTo>
                      <a:pt x="1294" y="709"/>
                    </a:lnTo>
                    <a:lnTo>
                      <a:pt x="1254" y="663"/>
                    </a:lnTo>
                    <a:lnTo>
                      <a:pt x="1231" y="640"/>
                    </a:lnTo>
                    <a:lnTo>
                      <a:pt x="1226" y="640"/>
                    </a:lnTo>
                    <a:lnTo>
                      <a:pt x="1226" y="640"/>
                    </a:lnTo>
                    <a:lnTo>
                      <a:pt x="1226" y="640"/>
                    </a:lnTo>
                    <a:lnTo>
                      <a:pt x="1226" y="640"/>
                    </a:lnTo>
                    <a:lnTo>
                      <a:pt x="1226" y="640"/>
                    </a:lnTo>
                    <a:lnTo>
                      <a:pt x="1226" y="635"/>
                    </a:lnTo>
                    <a:lnTo>
                      <a:pt x="1226" y="635"/>
                    </a:lnTo>
                    <a:lnTo>
                      <a:pt x="1226" y="635"/>
                    </a:lnTo>
                    <a:lnTo>
                      <a:pt x="1214" y="606"/>
                    </a:lnTo>
                    <a:lnTo>
                      <a:pt x="1163" y="584"/>
                    </a:lnTo>
                    <a:lnTo>
                      <a:pt x="1163" y="584"/>
                    </a:lnTo>
                    <a:lnTo>
                      <a:pt x="1157" y="578"/>
                    </a:lnTo>
                    <a:lnTo>
                      <a:pt x="1157" y="578"/>
                    </a:lnTo>
                    <a:lnTo>
                      <a:pt x="1157" y="578"/>
                    </a:lnTo>
                    <a:lnTo>
                      <a:pt x="1101" y="527"/>
                    </a:lnTo>
                    <a:lnTo>
                      <a:pt x="1101" y="527"/>
                    </a:lnTo>
                    <a:lnTo>
                      <a:pt x="1101" y="527"/>
                    </a:lnTo>
                    <a:lnTo>
                      <a:pt x="1101" y="527"/>
                    </a:lnTo>
                    <a:lnTo>
                      <a:pt x="1101" y="521"/>
                    </a:lnTo>
                    <a:lnTo>
                      <a:pt x="1101" y="521"/>
                    </a:lnTo>
                    <a:lnTo>
                      <a:pt x="1095" y="521"/>
                    </a:lnTo>
                    <a:lnTo>
                      <a:pt x="1078" y="482"/>
                    </a:lnTo>
                    <a:lnTo>
                      <a:pt x="1033" y="470"/>
                    </a:lnTo>
                    <a:lnTo>
                      <a:pt x="1033" y="470"/>
                    </a:lnTo>
                    <a:lnTo>
                      <a:pt x="1033" y="470"/>
                    </a:lnTo>
                    <a:lnTo>
                      <a:pt x="1027" y="470"/>
                    </a:lnTo>
                    <a:lnTo>
                      <a:pt x="1027" y="470"/>
                    </a:lnTo>
                    <a:lnTo>
                      <a:pt x="1027" y="470"/>
                    </a:lnTo>
                    <a:lnTo>
                      <a:pt x="1027" y="470"/>
                    </a:lnTo>
                    <a:lnTo>
                      <a:pt x="1027" y="470"/>
                    </a:lnTo>
                    <a:lnTo>
                      <a:pt x="1027" y="470"/>
                    </a:lnTo>
                    <a:lnTo>
                      <a:pt x="1010" y="476"/>
                    </a:lnTo>
                    <a:lnTo>
                      <a:pt x="936" y="504"/>
                    </a:lnTo>
                    <a:lnTo>
                      <a:pt x="931" y="504"/>
                    </a:lnTo>
                    <a:lnTo>
                      <a:pt x="931" y="504"/>
                    </a:lnTo>
                    <a:lnTo>
                      <a:pt x="857" y="527"/>
                    </a:lnTo>
                    <a:lnTo>
                      <a:pt x="851" y="527"/>
                    </a:lnTo>
                    <a:lnTo>
                      <a:pt x="851" y="527"/>
                    </a:lnTo>
                    <a:lnTo>
                      <a:pt x="851" y="527"/>
                    </a:lnTo>
                    <a:lnTo>
                      <a:pt x="851" y="527"/>
                    </a:lnTo>
                    <a:lnTo>
                      <a:pt x="851" y="527"/>
                    </a:lnTo>
                    <a:lnTo>
                      <a:pt x="845" y="527"/>
                    </a:lnTo>
                    <a:lnTo>
                      <a:pt x="845" y="527"/>
                    </a:lnTo>
                    <a:lnTo>
                      <a:pt x="845" y="527"/>
                    </a:lnTo>
                    <a:lnTo>
                      <a:pt x="845" y="527"/>
                    </a:lnTo>
                    <a:lnTo>
                      <a:pt x="845" y="527"/>
                    </a:lnTo>
                    <a:lnTo>
                      <a:pt x="840" y="521"/>
                    </a:lnTo>
                    <a:lnTo>
                      <a:pt x="840" y="521"/>
                    </a:lnTo>
                    <a:lnTo>
                      <a:pt x="840" y="521"/>
                    </a:lnTo>
                    <a:lnTo>
                      <a:pt x="840" y="521"/>
                    </a:lnTo>
                    <a:lnTo>
                      <a:pt x="840" y="521"/>
                    </a:lnTo>
                    <a:lnTo>
                      <a:pt x="840" y="521"/>
                    </a:lnTo>
                    <a:lnTo>
                      <a:pt x="840" y="521"/>
                    </a:lnTo>
                    <a:lnTo>
                      <a:pt x="834" y="521"/>
                    </a:lnTo>
                    <a:lnTo>
                      <a:pt x="834" y="516"/>
                    </a:lnTo>
                    <a:lnTo>
                      <a:pt x="834" y="516"/>
                    </a:lnTo>
                    <a:lnTo>
                      <a:pt x="834" y="516"/>
                    </a:lnTo>
                    <a:lnTo>
                      <a:pt x="834" y="516"/>
                    </a:lnTo>
                    <a:lnTo>
                      <a:pt x="834" y="516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04"/>
                    </a:lnTo>
                    <a:lnTo>
                      <a:pt x="834" y="504"/>
                    </a:lnTo>
                    <a:lnTo>
                      <a:pt x="834" y="504"/>
                    </a:lnTo>
                    <a:lnTo>
                      <a:pt x="834" y="504"/>
                    </a:lnTo>
                    <a:lnTo>
                      <a:pt x="834" y="504"/>
                    </a:lnTo>
                    <a:lnTo>
                      <a:pt x="834" y="499"/>
                    </a:lnTo>
                    <a:lnTo>
                      <a:pt x="834" y="499"/>
                    </a:lnTo>
                    <a:lnTo>
                      <a:pt x="834" y="499"/>
                    </a:lnTo>
                    <a:lnTo>
                      <a:pt x="862" y="419"/>
                    </a:lnTo>
                    <a:lnTo>
                      <a:pt x="862" y="419"/>
                    </a:lnTo>
                    <a:lnTo>
                      <a:pt x="862" y="414"/>
                    </a:lnTo>
                    <a:lnTo>
                      <a:pt x="749" y="261"/>
                    </a:lnTo>
                    <a:lnTo>
                      <a:pt x="726" y="261"/>
                    </a:lnTo>
                    <a:lnTo>
                      <a:pt x="687" y="261"/>
                    </a:lnTo>
                    <a:lnTo>
                      <a:pt x="687" y="261"/>
                    </a:lnTo>
                    <a:lnTo>
                      <a:pt x="687" y="261"/>
                    </a:lnTo>
                    <a:lnTo>
                      <a:pt x="687" y="261"/>
                    </a:lnTo>
                    <a:lnTo>
                      <a:pt x="681" y="261"/>
                    </a:lnTo>
                    <a:lnTo>
                      <a:pt x="619" y="244"/>
                    </a:lnTo>
                    <a:lnTo>
                      <a:pt x="567" y="244"/>
                    </a:lnTo>
                    <a:lnTo>
                      <a:pt x="533" y="261"/>
                    </a:lnTo>
                    <a:lnTo>
                      <a:pt x="505" y="283"/>
                    </a:lnTo>
                    <a:lnTo>
                      <a:pt x="505" y="283"/>
                    </a:lnTo>
                    <a:lnTo>
                      <a:pt x="505" y="283"/>
                    </a:lnTo>
                    <a:lnTo>
                      <a:pt x="499" y="283"/>
                    </a:lnTo>
                    <a:lnTo>
                      <a:pt x="499" y="283"/>
                    </a:lnTo>
                    <a:lnTo>
                      <a:pt x="499" y="283"/>
                    </a:lnTo>
                    <a:lnTo>
                      <a:pt x="499" y="283"/>
                    </a:lnTo>
                    <a:lnTo>
                      <a:pt x="437" y="306"/>
                    </a:lnTo>
                    <a:lnTo>
                      <a:pt x="358" y="329"/>
                    </a:lnTo>
                    <a:lnTo>
                      <a:pt x="358" y="329"/>
                    </a:lnTo>
                    <a:lnTo>
                      <a:pt x="358" y="329"/>
                    </a:lnTo>
                    <a:lnTo>
                      <a:pt x="358" y="329"/>
                    </a:lnTo>
                    <a:lnTo>
                      <a:pt x="358" y="329"/>
                    </a:lnTo>
                    <a:lnTo>
                      <a:pt x="306" y="329"/>
                    </a:lnTo>
                    <a:lnTo>
                      <a:pt x="244" y="340"/>
                    </a:lnTo>
                    <a:lnTo>
                      <a:pt x="153" y="374"/>
                    </a:lnTo>
                    <a:lnTo>
                      <a:pt x="153" y="374"/>
                    </a:lnTo>
                    <a:lnTo>
                      <a:pt x="153" y="374"/>
                    </a:lnTo>
                    <a:lnTo>
                      <a:pt x="102" y="385"/>
                    </a:lnTo>
                    <a:lnTo>
                      <a:pt x="102" y="385"/>
                    </a:lnTo>
                    <a:lnTo>
                      <a:pt x="45" y="391"/>
                    </a:lnTo>
                    <a:lnTo>
                      <a:pt x="40" y="391"/>
                    </a:lnTo>
                    <a:lnTo>
                      <a:pt x="40" y="391"/>
                    </a:lnTo>
                    <a:lnTo>
                      <a:pt x="40" y="391"/>
                    </a:lnTo>
                    <a:lnTo>
                      <a:pt x="40" y="391"/>
                    </a:lnTo>
                    <a:lnTo>
                      <a:pt x="40" y="391"/>
                    </a:lnTo>
                    <a:lnTo>
                      <a:pt x="34" y="391"/>
                    </a:lnTo>
                    <a:lnTo>
                      <a:pt x="34" y="391"/>
                    </a:lnTo>
                    <a:lnTo>
                      <a:pt x="34" y="391"/>
                    </a:lnTo>
                    <a:lnTo>
                      <a:pt x="34" y="391"/>
                    </a:lnTo>
                    <a:lnTo>
                      <a:pt x="34" y="391"/>
                    </a:lnTo>
                    <a:lnTo>
                      <a:pt x="34" y="385"/>
                    </a:lnTo>
                    <a:lnTo>
                      <a:pt x="28" y="385"/>
                    </a:lnTo>
                    <a:lnTo>
                      <a:pt x="28" y="385"/>
                    </a:lnTo>
                    <a:lnTo>
                      <a:pt x="28" y="385"/>
                    </a:lnTo>
                    <a:lnTo>
                      <a:pt x="0" y="357"/>
                    </a:lnTo>
                    <a:lnTo>
                      <a:pt x="0" y="357"/>
                    </a:lnTo>
                    <a:lnTo>
                      <a:pt x="0" y="357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6" y="334"/>
                    </a:lnTo>
                    <a:lnTo>
                      <a:pt x="6" y="334"/>
                    </a:lnTo>
                    <a:lnTo>
                      <a:pt x="6" y="329"/>
                    </a:lnTo>
                    <a:lnTo>
                      <a:pt x="6" y="329"/>
                    </a:lnTo>
                    <a:lnTo>
                      <a:pt x="6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7" y="329"/>
                    </a:lnTo>
                    <a:lnTo>
                      <a:pt x="17" y="329"/>
                    </a:lnTo>
                    <a:lnTo>
                      <a:pt x="17" y="329"/>
                    </a:lnTo>
                    <a:lnTo>
                      <a:pt x="17" y="329"/>
                    </a:lnTo>
                    <a:lnTo>
                      <a:pt x="17" y="329"/>
                    </a:lnTo>
                    <a:lnTo>
                      <a:pt x="23" y="329"/>
                    </a:lnTo>
                    <a:lnTo>
                      <a:pt x="23" y="329"/>
                    </a:lnTo>
                    <a:lnTo>
                      <a:pt x="23" y="329"/>
                    </a:lnTo>
                    <a:lnTo>
                      <a:pt x="23" y="334"/>
                    </a:lnTo>
                    <a:lnTo>
                      <a:pt x="23" y="334"/>
                    </a:lnTo>
                    <a:lnTo>
                      <a:pt x="23" y="334"/>
                    </a:lnTo>
                    <a:lnTo>
                      <a:pt x="28" y="334"/>
                    </a:lnTo>
                    <a:lnTo>
                      <a:pt x="45" y="357"/>
                    </a:lnTo>
                    <a:lnTo>
                      <a:pt x="97" y="351"/>
                    </a:lnTo>
                    <a:lnTo>
                      <a:pt x="148" y="340"/>
                    </a:lnTo>
                    <a:lnTo>
                      <a:pt x="238" y="306"/>
                    </a:lnTo>
                    <a:lnTo>
                      <a:pt x="238" y="306"/>
                    </a:lnTo>
                    <a:lnTo>
                      <a:pt x="238" y="306"/>
                    </a:lnTo>
                    <a:lnTo>
                      <a:pt x="301" y="295"/>
                    </a:lnTo>
                    <a:lnTo>
                      <a:pt x="301" y="295"/>
                    </a:lnTo>
                    <a:lnTo>
                      <a:pt x="301" y="295"/>
                    </a:lnTo>
                    <a:lnTo>
                      <a:pt x="301" y="295"/>
                    </a:lnTo>
                    <a:lnTo>
                      <a:pt x="352" y="295"/>
                    </a:lnTo>
                    <a:lnTo>
                      <a:pt x="426" y="272"/>
                    </a:lnTo>
                    <a:lnTo>
                      <a:pt x="426" y="272"/>
                    </a:lnTo>
                    <a:lnTo>
                      <a:pt x="488" y="255"/>
                    </a:lnTo>
                    <a:lnTo>
                      <a:pt x="511" y="232"/>
                    </a:lnTo>
                    <a:lnTo>
                      <a:pt x="511" y="232"/>
                    </a:lnTo>
                    <a:lnTo>
                      <a:pt x="511" y="227"/>
                    </a:lnTo>
                    <a:lnTo>
                      <a:pt x="516" y="227"/>
                    </a:lnTo>
                    <a:lnTo>
                      <a:pt x="516" y="227"/>
                    </a:lnTo>
                    <a:lnTo>
                      <a:pt x="556" y="209"/>
                    </a:lnTo>
                    <a:lnTo>
                      <a:pt x="556" y="209"/>
                    </a:lnTo>
                    <a:lnTo>
                      <a:pt x="556" y="209"/>
                    </a:lnTo>
                    <a:lnTo>
                      <a:pt x="556" y="209"/>
                    </a:lnTo>
                    <a:lnTo>
                      <a:pt x="556" y="209"/>
                    </a:lnTo>
                    <a:lnTo>
                      <a:pt x="562" y="209"/>
                    </a:lnTo>
                    <a:lnTo>
                      <a:pt x="562" y="209"/>
                    </a:lnTo>
                    <a:lnTo>
                      <a:pt x="619" y="209"/>
                    </a:lnTo>
                    <a:lnTo>
                      <a:pt x="619" y="209"/>
                    </a:lnTo>
                    <a:lnTo>
                      <a:pt x="619" y="209"/>
                    </a:lnTo>
                    <a:lnTo>
                      <a:pt x="624" y="209"/>
                    </a:lnTo>
                    <a:lnTo>
                      <a:pt x="624" y="209"/>
                    </a:lnTo>
                    <a:lnTo>
                      <a:pt x="687" y="227"/>
                    </a:lnTo>
                    <a:lnTo>
                      <a:pt x="732" y="227"/>
                    </a:lnTo>
                    <a:lnTo>
                      <a:pt x="732" y="227"/>
                    </a:lnTo>
                    <a:lnTo>
                      <a:pt x="732" y="227"/>
                    </a:lnTo>
                    <a:lnTo>
                      <a:pt x="766" y="227"/>
                    </a:lnTo>
                    <a:lnTo>
                      <a:pt x="766" y="232"/>
                    </a:lnTo>
                    <a:lnTo>
                      <a:pt x="766" y="232"/>
                    </a:lnTo>
                    <a:lnTo>
                      <a:pt x="766" y="232"/>
                    </a:lnTo>
                    <a:lnTo>
                      <a:pt x="766" y="232"/>
                    </a:lnTo>
                    <a:lnTo>
                      <a:pt x="772" y="232"/>
                    </a:lnTo>
                    <a:lnTo>
                      <a:pt x="772" y="232"/>
                    </a:lnTo>
                    <a:lnTo>
                      <a:pt x="772" y="232"/>
                    </a:lnTo>
                    <a:lnTo>
                      <a:pt x="772" y="232"/>
                    </a:lnTo>
                    <a:lnTo>
                      <a:pt x="772" y="232"/>
                    </a:lnTo>
                    <a:lnTo>
                      <a:pt x="772" y="232"/>
                    </a:lnTo>
                    <a:lnTo>
                      <a:pt x="772" y="238"/>
                    </a:lnTo>
                    <a:lnTo>
                      <a:pt x="891" y="397"/>
                    </a:lnTo>
                    <a:lnTo>
                      <a:pt x="931" y="380"/>
                    </a:lnTo>
                    <a:lnTo>
                      <a:pt x="987" y="351"/>
                    </a:lnTo>
                    <a:lnTo>
                      <a:pt x="1010" y="300"/>
                    </a:lnTo>
                    <a:lnTo>
                      <a:pt x="999" y="261"/>
                    </a:lnTo>
                    <a:lnTo>
                      <a:pt x="999" y="261"/>
                    </a:lnTo>
                    <a:lnTo>
                      <a:pt x="999" y="261"/>
                    </a:lnTo>
                    <a:lnTo>
                      <a:pt x="999" y="261"/>
                    </a:lnTo>
                    <a:lnTo>
                      <a:pt x="999" y="261"/>
                    </a:lnTo>
                    <a:lnTo>
                      <a:pt x="999" y="255"/>
                    </a:lnTo>
                    <a:lnTo>
                      <a:pt x="999" y="255"/>
                    </a:lnTo>
                    <a:lnTo>
                      <a:pt x="999" y="255"/>
                    </a:lnTo>
                    <a:lnTo>
                      <a:pt x="999" y="255"/>
                    </a:lnTo>
                    <a:lnTo>
                      <a:pt x="1010" y="198"/>
                    </a:lnTo>
                    <a:lnTo>
                      <a:pt x="1010" y="198"/>
                    </a:lnTo>
                    <a:lnTo>
                      <a:pt x="1010" y="198"/>
                    </a:lnTo>
                    <a:lnTo>
                      <a:pt x="1010" y="198"/>
                    </a:lnTo>
                    <a:lnTo>
                      <a:pt x="1010" y="198"/>
                    </a:lnTo>
                    <a:lnTo>
                      <a:pt x="1010" y="192"/>
                    </a:lnTo>
                    <a:lnTo>
                      <a:pt x="1010" y="192"/>
                    </a:lnTo>
                    <a:lnTo>
                      <a:pt x="1016" y="192"/>
                    </a:lnTo>
                    <a:lnTo>
                      <a:pt x="1016" y="192"/>
                    </a:lnTo>
                    <a:lnTo>
                      <a:pt x="1016" y="192"/>
                    </a:lnTo>
                    <a:lnTo>
                      <a:pt x="1016" y="192"/>
                    </a:lnTo>
                    <a:lnTo>
                      <a:pt x="1016" y="192"/>
                    </a:lnTo>
                    <a:lnTo>
                      <a:pt x="1021" y="187"/>
                    </a:lnTo>
                    <a:lnTo>
                      <a:pt x="1021" y="187"/>
                    </a:lnTo>
                    <a:lnTo>
                      <a:pt x="1089" y="147"/>
                    </a:lnTo>
                    <a:lnTo>
                      <a:pt x="1095" y="147"/>
                    </a:lnTo>
                    <a:lnTo>
                      <a:pt x="1140" y="124"/>
                    </a:lnTo>
                    <a:lnTo>
                      <a:pt x="1140" y="124"/>
                    </a:lnTo>
                    <a:lnTo>
                      <a:pt x="1140" y="124"/>
                    </a:lnTo>
                    <a:lnTo>
                      <a:pt x="1140" y="124"/>
                    </a:lnTo>
                    <a:lnTo>
                      <a:pt x="1140" y="124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52" y="113"/>
                    </a:lnTo>
                    <a:lnTo>
                      <a:pt x="1152" y="113"/>
                    </a:lnTo>
                    <a:lnTo>
                      <a:pt x="1152" y="113"/>
                    </a:lnTo>
                    <a:lnTo>
                      <a:pt x="1152" y="113"/>
                    </a:lnTo>
                    <a:lnTo>
                      <a:pt x="1152" y="113"/>
                    </a:lnTo>
                    <a:lnTo>
                      <a:pt x="1157" y="113"/>
                    </a:lnTo>
                    <a:lnTo>
                      <a:pt x="1157" y="113"/>
                    </a:lnTo>
                    <a:lnTo>
                      <a:pt x="1157" y="113"/>
                    </a:lnTo>
                    <a:lnTo>
                      <a:pt x="1157" y="113"/>
                    </a:lnTo>
                    <a:lnTo>
                      <a:pt x="1157" y="113"/>
                    </a:lnTo>
                    <a:lnTo>
                      <a:pt x="1169" y="113"/>
                    </a:lnTo>
                    <a:lnTo>
                      <a:pt x="1214" y="102"/>
                    </a:lnTo>
                    <a:lnTo>
                      <a:pt x="1265" y="62"/>
                    </a:lnTo>
                    <a:lnTo>
                      <a:pt x="1265" y="62"/>
                    </a:lnTo>
                    <a:lnTo>
                      <a:pt x="1265" y="62"/>
                    </a:lnTo>
                    <a:lnTo>
                      <a:pt x="1265" y="62"/>
                    </a:lnTo>
                    <a:lnTo>
                      <a:pt x="1379" y="5"/>
                    </a:lnTo>
                    <a:lnTo>
                      <a:pt x="1379" y="5"/>
                    </a:lnTo>
                    <a:lnTo>
                      <a:pt x="1379" y="5"/>
                    </a:lnTo>
                    <a:lnTo>
                      <a:pt x="1379" y="5"/>
                    </a:lnTo>
                    <a:lnTo>
                      <a:pt x="1379" y="5"/>
                    </a:lnTo>
                    <a:lnTo>
                      <a:pt x="1384" y="5"/>
                    </a:lnTo>
                    <a:lnTo>
                      <a:pt x="1384" y="5"/>
                    </a:lnTo>
                    <a:lnTo>
                      <a:pt x="1475" y="0"/>
                    </a:lnTo>
                    <a:lnTo>
                      <a:pt x="1475" y="0"/>
                    </a:lnTo>
                    <a:lnTo>
                      <a:pt x="1475" y="0"/>
                    </a:lnTo>
                    <a:lnTo>
                      <a:pt x="1481" y="0"/>
                    </a:lnTo>
                    <a:lnTo>
                      <a:pt x="1481" y="5"/>
                    </a:lnTo>
                    <a:lnTo>
                      <a:pt x="1481" y="5"/>
                    </a:lnTo>
                    <a:lnTo>
                      <a:pt x="1481" y="5"/>
                    </a:lnTo>
                    <a:lnTo>
                      <a:pt x="1481" y="5"/>
                    </a:lnTo>
                    <a:lnTo>
                      <a:pt x="1487" y="5"/>
                    </a:lnTo>
                    <a:lnTo>
                      <a:pt x="1487" y="5"/>
                    </a:lnTo>
                    <a:lnTo>
                      <a:pt x="1487" y="5"/>
                    </a:lnTo>
                    <a:lnTo>
                      <a:pt x="1487" y="5"/>
                    </a:lnTo>
                    <a:lnTo>
                      <a:pt x="1487" y="5"/>
                    </a:lnTo>
                    <a:lnTo>
                      <a:pt x="1487" y="5"/>
                    </a:lnTo>
                    <a:lnTo>
                      <a:pt x="1487" y="11"/>
                    </a:lnTo>
                    <a:lnTo>
                      <a:pt x="1492" y="11"/>
                    </a:lnTo>
                    <a:lnTo>
                      <a:pt x="1492" y="11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42" name="Freeform 114"/>
              <p:cNvSpPr>
                <a:spLocks/>
              </p:cNvSpPr>
              <p:nvPr/>
            </p:nvSpPr>
            <p:spPr bwMode="auto">
              <a:xfrm>
                <a:off x="918" y="2603"/>
                <a:ext cx="1560" cy="692"/>
              </a:xfrm>
              <a:custGeom>
                <a:avLst/>
                <a:gdLst/>
                <a:ahLst/>
                <a:cxnLst>
                  <a:cxn ang="0">
                    <a:pos x="1475" y="17"/>
                  </a:cxn>
                  <a:cxn ang="0">
                    <a:pos x="1481" y="11"/>
                  </a:cxn>
                  <a:cxn ang="0">
                    <a:pos x="1475" y="0"/>
                  </a:cxn>
                  <a:cxn ang="0">
                    <a:pos x="1378" y="0"/>
                  </a:cxn>
                  <a:cxn ang="0">
                    <a:pos x="1151" y="113"/>
                  </a:cxn>
                  <a:cxn ang="0">
                    <a:pos x="1146" y="113"/>
                  </a:cxn>
                  <a:cxn ang="0">
                    <a:pos x="1140" y="119"/>
                  </a:cxn>
                  <a:cxn ang="0">
                    <a:pos x="1015" y="187"/>
                  </a:cxn>
                  <a:cxn ang="0">
                    <a:pos x="987" y="346"/>
                  </a:cxn>
                  <a:cxn ang="0">
                    <a:pos x="760" y="227"/>
                  </a:cxn>
                  <a:cxn ang="0">
                    <a:pos x="613" y="204"/>
                  </a:cxn>
                  <a:cxn ang="0">
                    <a:pos x="510" y="227"/>
                  </a:cxn>
                  <a:cxn ang="0">
                    <a:pos x="232" y="306"/>
                  </a:cxn>
                  <a:cxn ang="0">
                    <a:pos x="11" y="329"/>
                  </a:cxn>
                  <a:cxn ang="0">
                    <a:pos x="0" y="329"/>
                  </a:cxn>
                  <a:cxn ang="0">
                    <a:pos x="0" y="340"/>
                  </a:cxn>
                  <a:cxn ang="0">
                    <a:pos x="28" y="369"/>
                  </a:cxn>
                  <a:cxn ang="0">
                    <a:pos x="96" y="363"/>
                  </a:cxn>
                  <a:cxn ang="0">
                    <a:pos x="425" y="284"/>
                  </a:cxn>
                  <a:cxn ang="0">
                    <a:pos x="613" y="221"/>
                  </a:cxn>
                  <a:cxn ang="0">
                    <a:pos x="868" y="408"/>
                  </a:cxn>
                  <a:cxn ang="0">
                    <a:pos x="834" y="493"/>
                  </a:cxn>
                  <a:cxn ang="0">
                    <a:pos x="839" y="499"/>
                  </a:cxn>
                  <a:cxn ang="0">
                    <a:pos x="839" y="505"/>
                  </a:cxn>
                  <a:cxn ang="0">
                    <a:pos x="1021" y="448"/>
                  </a:cxn>
                  <a:cxn ang="0">
                    <a:pos x="1027" y="454"/>
                  </a:cxn>
                  <a:cxn ang="0">
                    <a:pos x="1100" y="510"/>
                  </a:cxn>
                  <a:cxn ang="0">
                    <a:pos x="1225" y="624"/>
                  </a:cxn>
                  <a:cxn ang="0">
                    <a:pos x="1299" y="692"/>
                  </a:cxn>
                  <a:cxn ang="0">
                    <a:pos x="1305" y="692"/>
                  </a:cxn>
                  <a:cxn ang="0">
                    <a:pos x="1310" y="686"/>
                  </a:cxn>
                  <a:cxn ang="0">
                    <a:pos x="1265" y="635"/>
                  </a:cxn>
                  <a:cxn ang="0">
                    <a:pos x="1225" y="573"/>
                  </a:cxn>
                  <a:cxn ang="0">
                    <a:pos x="1095" y="448"/>
                  </a:cxn>
                  <a:cxn ang="0">
                    <a:pos x="1055" y="431"/>
                  </a:cxn>
                  <a:cxn ang="0">
                    <a:pos x="1231" y="482"/>
                  </a:cxn>
                  <a:cxn ang="0">
                    <a:pos x="1237" y="488"/>
                  </a:cxn>
                  <a:cxn ang="0">
                    <a:pos x="1412" y="482"/>
                  </a:cxn>
                  <a:cxn ang="0">
                    <a:pos x="1475" y="488"/>
                  </a:cxn>
                  <a:cxn ang="0">
                    <a:pos x="1554" y="454"/>
                  </a:cxn>
                  <a:cxn ang="0">
                    <a:pos x="1560" y="442"/>
                  </a:cxn>
                  <a:cxn ang="0">
                    <a:pos x="1549" y="437"/>
                  </a:cxn>
                  <a:cxn ang="0">
                    <a:pos x="1441" y="459"/>
                  </a:cxn>
                  <a:cxn ang="0">
                    <a:pos x="1339" y="454"/>
                  </a:cxn>
                  <a:cxn ang="0">
                    <a:pos x="1186" y="221"/>
                  </a:cxn>
                  <a:cxn ang="0">
                    <a:pos x="1180" y="216"/>
                  </a:cxn>
                  <a:cxn ang="0">
                    <a:pos x="1169" y="216"/>
                  </a:cxn>
                  <a:cxn ang="0">
                    <a:pos x="1169" y="295"/>
                  </a:cxn>
                  <a:cxn ang="0">
                    <a:pos x="1100" y="386"/>
                  </a:cxn>
                  <a:cxn ang="0">
                    <a:pos x="879" y="420"/>
                  </a:cxn>
                  <a:cxn ang="0">
                    <a:pos x="1032" y="295"/>
                  </a:cxn>
                  <a:cxn ang="0">
                    <a:pos x="1100" y="159"/>
                  </a:cxn>
                  <a:cxn ang="0">
                    <a:pos x="1265" y="233"/>
                  </a:cxn>
                  <a:cxn ang="0">
                    <a:pos x="1322" y="244"/>
                  </a:cxn>
                  <a:cxn ang="0">
                    <a:pos x="1424" y="250"/>
                  </a:cxn>
                  <a:cxn ang="0">
                    <a:pos x="1509" y="193"/>
                  </a:cxn>
                  <a:cxn ang="0">
                    <a:pos x="1509" y="181"/>
                  </a:cxn>
                  <a:cxn ang="0">
                    <a:pos x="1503" y="181"/>
                  </a:cxn>
                  <a:cxn ang="0">
                    <a:pos x="1418" y="233"/>
                  </a:cxn>
                  <a:cxn ang="0">
                    <a:pos x="1293" y="210"/>
                  </a:cxn>
                  <a:cxn ang="0">
                    <a:pos x="1214" y="119"/>
                  </a:cxn>
                  <a:cxn ang="0">
                    <a:pos x="1220" y="113"/>
                  </a:cxn>
                </a:cxnLst>
                <a:rect l="0" t="0" r="r" b="b"/>
                <a:pathLst>
                  <a:path w="1560" h="692">
                    <a:moveTo>
                      <a:pt x="1271" y="68"/>
                    </a:moveTo>
                    <a:lnTo>
                      <a:pt x="1378" y="17"/>
                    </a:lnTo>
                    <a:lnTo>
                      <a:pt x="1469" y="17"/>
                    </a:lnTo>
                    <a:lnTo>
                      <a:pt x="1469" y="17"/>
                    </a:lnTo>
                    <a:lnTo>
                      <a:pt x="1475" y="17"/>
                    </a:lnTo>
                    <a:lnTo>
                      <a:pt x="1475" y="17"/>
                    </a:lnTo>
                    <a:lnTo>
                      <a:pt x="1475" y="17"/>
                    </a:lnTo>
                    <a:lnTo>
                      <a:pt x="1475" y="17"/>
                    </a:lnTo>
                    <a:lnTo>
                      <a:pt x="1475" y="17"/>
                    </a:lnTo>
                    <a:lnTo>
                      <a:pt x="1475" y="11"/>
                    </a:lnTo>
                    <a:lnTo>
                      <a:pt x="1475" y="11"/>
                    </a:lnTo>
                    <a:lnTo>
                      <a:pt x="1475" y="11"/>
                    </a:lnTo>
                    <a:lnTo>
                      <a:pt x="1475" y="11"/>
                    </a:lnTo>
                    <a:lnTo>
                      <a:pt x="1481" y="11"/>
                    </a:lnTo>
                    <a:lnTo>
                      <a:pt x="1481" y="11"/>
                    </a:lnTo>
                    <a:lnTo>
                      <a:pt x="1481" y="11"/>
                    </a:lnTo>
                    <a:lnTo>
                      <a:pt x="1481" y="6"/>
                    </a:lnTo>
                    <a:lnTo>
                      <a:pt x="1481" y="6"/>
                    </a:lnTo>
                    <a:lnTo>
                      <a:pt x="1481" y="6"/>
                    </a:lnTo>
                    <a:lnTo>
                      <a:pt x="1481" y="6"/>
                    </a:lnTo>
                    <a:lnTo>
                      <a:pt x="1475" y="6"/>
                    </a:lnTo>
                    <a:lnTo>
                      <a:pt x="1475" y="6"/>
                    </a:lnTo>
                    <a:lnTo>
                      <a:pt x="1475" y="0"/>
                    </a:lnTo>
                    <a:lnTo>
                      <a:pt x="1475" y="0"/>
                    </a:lnTo>
                    <a:lnTo>
                      <a:pt x="1475" y="0"/>
                    </a:lnTo>
                    <a:lnTo>
                      <a:pt x="1475" y="0"/>
                    </a:lnTo>
                    <a:lnTo>
                      <a:pt x="1475" y="0"/>
                    </a:lnTo>
                    <a:lnTo>
                      <a:pt x="1469" y="0"/>
                    </a:lnTo>
                    <a:lnTo>
                      <a:pt x="1469" y="0"/>
                    </a:lnTo>
                    <a:lnTo>
                      <a:pt x="1378" y="0"/>
                    </a:lnTo>
                    <a:lnTo>
                      <a:pt x="1378" y="0"/>
                    </a:lnTo>
                    <a:lnTo>
                      <a:pt x="1378" y="0"/>
                    </a:lnTo>
                    <a:lnTo>
                      <a:pt x="1373" y="0"/>
                    </a:lnTo>
                    <a:lnTo>
                      <a:pt x="1373" y="0"/>
                    </a:lnTo>
                    <a:lnTo>
                      <a:pt x="1373" y="0"/>
                    </a:lnTo>
                    <a:lnTo>
                      <a:pt x="1265" y="57"/>
                    </a:lnTo>
                    <a:lnTo>
                      <a:pt x="1265" y="57"/>
                    </a:lnTo>
                    <a:lnTo>
                      <a:pt x="1208" y="102"/>
                    </a:lnTo>
                    <a:lnTo>
                      <a:pt x="1163" y="113"/>
                    </a:lnTo>
                    <a:lnTo>
                      <a:pt x="1151" y="113"/>
                    </a:lnTo>
                    <a:lnTo>
                      <a:pt x="1151" y="113"/>
                    </a:lnTo>
                    <a:lnTo>
                      <a:pt x="1151" y="113"/>
                    </a:lnTo>
                    <a:lnTo>
                      <a:pt x="1151" y="113"/>
                    </a:lnTo>
                    <a:lnTo>
                      <a:pt x="1151" y="113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46" y="113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40" y="119"/>
                    </a:lnTo>
                    <a:lnTo>
                      <a:pt x="1140" y="119"/>
                    </a:lnTo>
                    <a:lnTo>
                      <a:pt x="1140" y="119"/>
                    </a:lnTo>
                    <a:lnTo>
                      <a:pt x="1140" y="119"/>
                    </a:lnTo>
                    <a:lnTo>
                      <a:pt x="1089" y="147"/>
                    </a:lnTo>
                    <a:lnTo>
                      <a:pt x="1015" y="187"/>
                    </a:lnTo>
                    <a:lnTo>
                      <a:pt x="1015" y="187"/>
                    </a:lnTo>
                    <a:lnTo>
                      <a:pt x="1015" y="187"/>
                    </a:lnTo>
                    <a:lnTo>
                      <a:pt x="1015" y="187"/>
                    </a:lnTo>
                    <a:lnTo>
                      <a:pt x="1015" y="187"/>
                    </a:lnTo>
                    <a:lnTo>
                      <a:pt x="1015" y="193"/>
                    </a:lnTo>
                    <a:lnTo>
                      <a:pt x="998" y="244"/>
                    </a:lnTo>
                    <a:lnTo>
                      <a:pt x="998" y="244"/>
                    </a:lnTo>
                    <a:lnTo>
                      <a:pt x="998" y="244"/>
                    </a:lnTo>
                    <a:lnTo>
                      <a:pt x="998" y="250"/>
                    </a:lnTo>
                    <a:lnTo>
                      <a:pt x="1004" y="250"/>
                    </a:lnTo>
                    <a:lnTo>
                      <a:pt x="1015" y="289"/>
                    </a:lnTo>
                    <a:lnTo>
                      <a:pt x="987" y="346"/>
                    </a:lnTo>
                    <a:lnTo>
                      <a:pt x="925" y="380"/>
                    </a:lnTo>
                    <a:lnTo>
                      <a:pt x="885" y="397"/>
                    </a:lnTo>
                    <a:lnTo>
                      <a:pt x="760" y="227"/>
                    </a:lnTo>
                    <a:lnTo>
                      <a:pt x="760" y="227"/>
                    </a:lnTo>
                    <a:lnTo>
                      <a:pt x="760" y="227"/>
                    </a:lnTo>
                    <a:lnTo>
                      <a:pt x="760" y="227"/>
                    </a:lnTo>
                    <a:lnTo>
                      <a:pt x="760" y="227"/>
                    </a:lnTo>
                    <a:lnTo>
                      <a:pt x="760" y="227"/>
                    </a:lnTo>
                    <a:lnTo>
                      <a:pt x="754" y="227"/>
                    </a:lnTo>
                    <a:lnTo>
                      <a:pt x="754" y="227"/>
                    </a:lnTo>
                    <a:lnTo>
                      <a:pt x="726" y="221"/>
                    </a:lnTo>
                    <a:lnTo>
                      <a:pt x="726" y="221"/>
                    </a:lnTo>
                    <a:lnTo>
                      <a:pt x="681" y="221"/>
                    </a:lnTo>
                    <a:lnTo>
                      <a:pt x="613" y="204"/>
                    </a:lnTo>
                    <a:lnTo>
                      <a:pt x="613" y="204"/>
                    </a:lnTo>
                    <a:lnTo>
                      <a:pt x="613" y="204"/>
                    </a:lnTo>
                    <a:lnTo>
                      <a:pt x="556" y="204"/>
                    </a:lnTo>
                    <a:lnTo>
                      <a:pt x="556" y="204"/>
                    </a:lnTo>
                    <a:lnTo>
                      <a:pt x="556" y="204"/>
                    </a:lnTo>
                    <a:lnTo>
                      <a:pt x="550" y="204"/>
                    </a:lnTo>
                    <a:lnTo>
                      <a:pt x="550" y="204"/>
                    </a:lnTo>
                    <a:lnTo>
                      <a:pt x="510" y="227"/>
                    </a:lnTo>
                    <a:lnTo>
                      <a:pt x="510" y="227"/>
                    </a:lnTo>
                    <a:lnTo>
                      <a:pt x="510" y="227"/>
                    </a:lnTo>
                    <a:lnTo>
                      <a:pt x="510" y="227"/>
                    </a:lnTo>
                    <a:lnTo>
                      <a:pt x="482" y="250"/>
                    </a:lnTo>
                    <a:lnTo>
                      <a:pt x="425" y="267"/>
                    </a:lnTo>
                    <a:lnTo>
                      <a:pt x="346" y="289"/>
                    </a:lnTo>
                    <a:lnTo>
                      <a:pt x="295" y="289"/>
                    </a:lnTo>
                    <a:lnTo>
                      <a:pt x="295" y="289"/>
                    </a:lnTo>
                    <a:lnTo>
                      <a:pt x="232" y="306"/>
                    </a:lnTo>
                    <a:lnTo>
                      <a:pt x="232" y="306"/>
                    </a:lnTo>
                    <a:lnTo>
                      <a:pt x="142" y="335"/>
                    </a:lnTo>
                    <a:lnTo>
                      <a:pt x="91" y="346"/>
                    </a:lnTo>
                    <a:lnTo>
                      <a:pt x="39" y="352"/>
                    </a:lnTo>
                    <a:lnTo>
                      <a:pt x="17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28" y="369"/>
                    </a:lnTo>
                    <a:lnTo>
                      <a:pt x="28" y="369"/>
                    </a:lnTo>
                    <a:lnTo>
                      <a:pt x="28" y="369"/>
                    </a:lnTo>
                    <a:lnTo>
                      <a:pt x="28" y="369"/>
                    </a:lnTo>
                    <a:lnTo>
                      <a:pt x="34" y="369"/>
                    </a:lnTo>
                    <a:lnTo>
                      <a:pt x="34" y="369"/>
                    </a:lnTo>
                    <a:lnTo>
                      <a:pt x="34" y="369"/>
                    </a:lnTo>
                    <a:lnTo>
                      <a:pt x="34" y="374"/>
                    </a:lnTo>
                    <a:lnTo>
                      <a:pt x="34" y="374"/>
                    </a:lnTo>
                    <a:lnTo>
                      <a:pt x="34" y="369"/>
                    </a:lnTo>
                    <a:lnTo>
                      <a:pt x="96" y="363"/>
                    </a:lnTo>
                    <a:lnTo>
                      <a:pt x="96" y="363"/>
                    </a:lnTo>
                    <a:lnTo>
                      <a:pt x="147" y="352"/>
                    </a:lnTo>
                    <a:lnTo>
                      <a:pt x="147" y="352"/>
                    </a:lnTo>
                    <a:lnTo>
                      <a:pt x="238" y="323"/>
                    </a:lnTo>
                    <a:lnTo>
                      <a:pt x="295" y="306"/>
                    </a:lnTo>
                    <a:lnTo>
                      <a:pt x="352" y="306"/>
                    </a:lnTo>
                    <a:lnTo>
                      <a:pt x="352" y="306"/>
                    </a:lnTo>
                    <a:lnTo>
                      <a:pt x="352" y="306"/>
                    </a:lnTo>
                    <a:lnTo>
                      <a:pt x="425" y="284"/>
                    </a:lnTo>
                    <a:lnTo>
                      <a:pt x="488" y="267"/>
                    </a:lnTo>
                    <a:lnTo>
                      <a:pt x="493" y="267"/>
                    </a:lnTo>
                    <a:lnTo>
                      <a:pt x="493" y="267"/>
                    </a:lnTo>
                    <a:lnTo>
                      <a:pt x="493" y="267"/>
                    </a:lnTo>
                    <a:lnTo>
                      <a:pt x="493" y="267"/>
                    </a:lnTo>
                    <a:lnTo>
                      <a:pt x="522" y="238"/>
                    </a:lnTo>
                    <a:lnTo>
                      <a:pt x="556" y="221"/>
                    </a:lnTo>
                    <a:lnTo>
                      <a:pt x="613" y="221"/>
                    </a:lnTo>
                    <a:lnTo>
                      <a:pt x="681" y="238"/>
                    </a:lnTo>
                    <a:lnTo>
                      <a:pt x="681" y="238"/>
                    </a:lnTo>
                    <a:lnTo>
                      <a:pt x="681" y="238"/>
                    </a:lnTo>
                    <a:lnTo>
                      <a:pt x="720" y="238"/>
                    </a:lnTo>
                    <a:lnTo>
                      <a:pt x="749" y="244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34" y="493"/>
                    </a:lnTo>
                    <a:lnTo>
                      <a:pt x="834" y="493"/>
                    </a:lnTo>
                    <a:lnTo>
                      <a:pt x="834" y="493"/>
                    </a:lnTo>
                    <a:lnTo>
                      <a:pt x="834" y="493"/>
                    </a:lnTo>
                    <a:lnTo>
                      <a:pt x="834" y="493"/>
                    </a:lnTo>
                    <a:lnTo>
                      <a:pt x="834" y="499"/>
                    </a:lnTo>
                    <a:lnTo>
                      <a:pt x="834" y="499"/>
                    </a:lnTo>
                    <a:lnTo>
                      <a:pt x="834" y="499"/>
                    </a:lnTo>
                    <a:lnTo>
                      <a:pt x="834" y="499"/>
                    </a:lnTo>
                    <a:lnTo>
                      <a:pt x="839" y="499"/>
                    </a:lnTo>
                    <a:lnTo>
                      <a:pt x="839" y="499"/>
                    </a:lnTo>
                    <a:lnTo>
                      <a:pt x="839" y="505"/>
                    </a:lnTo>
                    <a:lnTo>
                      <a:pt x="839" y="505"/>
                    </a:lnTo>
                    <a:lnTo>
                      <a:pt x="839" y="505"/>
                    </a:lnTo>
                    <a:lnTo>
                      <a:pt x="839" y="505"/>
                    </a:lnTo>
                    <a:lnTo>
                      <a:pt x="839" y="505"/>
                    </a:lnTo>
                    <a:lnTo>
                      <a:pt x="839" y="505"/>
                    </a:lnTo>
                    <a:lnTo>
                      <a:pt x="839" y="505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925" y="488"/>
                    </a:lnTo>
                    <a:lnTo>
                      <a:pt x="925" y="488"/>
                    </a:lnTo>
                    <a:lnTo>
                      <a:pt x="998" y="454"/>
                    </a:lnTo>
                    <a:lnTo>
                      <a:pt x="1021" y="448"/>
                    </a:lnTo>
                    <a:lnTo>
                      <a:pt x="1021" y="448"/>
                    </a:lnTo>
                    <a:lnTo>
                      <a:pt x="1021" y="448"/>
                    </a:lnTo>
                    <a:lnTo>
                      <a:pt x="1021" y="448"/>
                    </a:lnTo>
                    <a:lnTo>
                      <a:pt x="1021" y="448"/>
                    </a:lnTo>
                    <a:lnTo>
                      <a:pt x="1027" y="448"/>
                    </a:lnTo>
                    <a:lnTo>
                      <a:pt x="1027" y="454"/>
                    </a:lnTo>
                    <a:lnTo>
                      <a:pt x="1027" y="454"/>
                    </a:lnTo>
                    <a:lnTo>
                      <a:pt x="1027" y="454"/>
                    </a:lnTo>
                    <a:lnTo>
                      <a:pt x="1027" y="454"/>
                    </a:lnTo>
                    <a:lnTo>
                      <a:pt x="1027" y="454"/>
                    </a:lnTo>
                    <a:lnTo>
                      <a:pt x="1027" y="454"/>
                    </a:lnTo>
                    <a:lnTo>
                      <a:pt x="1078" y="465"/>
                    </a:lnTo>
                    <a:lnTo>
                      <a:pt x="1100" y="505"/>
                    </a:lnTo>
                    <a:lnTo>
                      <a:pt x="1100" y="510"/>
                    </a:lnTo>
                    <a:lnTo>
                      <a:pt x="1100" y="510"/>
                    </a:lnTo>
                    <a:lnTo>
                      <a:pt x="1100" y="510"/>
                    </a:lnTo>
                    <a:lnTo>
                      <a:pt x="1157" y="561"/>
                    </a:lnTo>
                    <a:lnTo>
                      <a:pt x="1157" y="561"/>
                    </a:lnTo>
                    <a:lnTo>
                      <a:pt x="1163" y="561"/>
                    </a:lnTo>
                    <a:lnTo>
                      <a:pt x="1214" y="584"/>
                    </a:lnTo>
                    <a:lnTo>
                      <a:pt x="1225" y="624"/>
                    </a:lnTo>
                    <a:lnTo>
                      <a:pt x="1225" y="624"/>
                    </a:lnTo>
                    <a:lnTo>
                      <a:pt x="1225" y="624"/>
                    </a:lnTo>
                    <a:lnTo>
                      <a:pt x="1225" y="624"/>
                    </a:lnTo>
                    <a:lnTo>
                      <a:pt x="1225" y="624"/>
                    </a:lnTo>
                    <a:lnTo>
                      <a:pt x="1231" y="624"/>
                    </a:lnTo>
                    <a:lnTo>
                      <a:pt x="1254" y="646"/>
                    </a:lnTo>
                    <a:lnTo>
                      <a:pt x="1293" y="692"/>
                    </a:lnTo>
                    <a:lnTo>
                      <a:pt x="1293" y="692"/>
                    </a:lnTo>
                    <a:lnTo>
                      <a:pt x="1299" y="692"/>
                    </a:lnTo>
                    <a:lnTo>
                      <a:pt x="1299" y="692"/>
                    </a:lnTo>
                    <a:lnTo>
                      <a:pt x="1299" y="692"/>
                    </a:lnTo>
                    <a:lnTo>
                      <a:pt x="1299" y="692"/>
                    </a:lnTo>
                    <a:lnTo>
                      <a:pt x="1299" y="692"/>
                    </a:lnTo>
                    <a:lnTo>
                      <a:pt x="1299" y="692"/>
                    </a:lnTo>
                    <a:lnTo>
                      <a:pt x="1305" y="692"/>
                    </a:lnTo>
                    <a:lnTo>
                      <a:pt x="1305" y="692"/>
                    </a:lnTo>
                    <a:lnTo>
                      <a:pt x="1305" y="692"/>
                    </a:lnTo>
                    <a:lnTo>
                      <a:pt x="1305" y="692"/>
                    </a:lnTo>
                    <a:lnTo>
                      <a:pt x="1305" y="692"/>
                    </a:lnTo>
                    <a:lnTo>
                      <a:pt x="1305" y="692"/>
                    </a:lnTo>
                    <a:lnTo>
                      <a:pt x="1305" y="692"/>
                    </a:lnTo>
                    <a:lnTo>
                      <a:pt x="1310" y="692"/>
                    </a:lnTo>
                    <a:lnTo>
                      <a:pt x="1310" y="686"/>
                    </a:lnTo>
                    <a:lnTo>
                      <a:pt x="1310" y="686"/>
                    </a:lnTo>
                    <a:lnTo>
                      <a:pt x="1310" y="686"/>
                    </a:lnTo>
                    <a:lnTo>
                      <a:pt x="1310" y="686"/>
                    </a:lnTo>
                    <a:lnTo>
                      <a:pt x="1310" y="686"/>
                    </a:lnTo>
                    <a:lnTo>
                      <a:pt x="1310" y="686"/>
                    </a:lnTo>
                    <a:lnTo>
                      <a:pt x="1310" y="686"/>
                    </a:lnTo>
                    <a:lnTo>
                      <a:pt x="1310" y="681"/>
                    </a:lnTo>
                    <a:lnTo>
                      <a:pt x="1310" y="681"/>
                    </a:lnTo>
                    <a:lnTo>
                      <a:pt x="1310" y="681"/>
                    </a:lnTo>
                    <a:lnTo>
                      <a:pt x="1310" y="681"/>
                    </a:lnTo>
                    <a:lnTo>
                      <a:pt x="1310" y="681"/>
                    </a:lnTo>
                    <a:lnTo>
                      <a:pt x="1265" y="635"/>
                    </a:lnTo>
                    <a:lnTo>
                      <a:pt x="1265" y="629"/>
                    </a:lnTo>
                    <a:lnTo>
                      <a:pt x="1242" y="612"/>
                    </a:lnTo>
                    <a:lnTo>
                      <a:pt x="1231" y="578"/>
                    </a:lnTo>
                    <a:lnTo>
                      <a:pt x="1231" y="578"/>
                    </a:lnTo>
                    <a:lnTo>
                      <a:pt x="1225" y="578"/>
                    </a:lnTo>
                    <a:lnTo>
                      <a:pt x="1225" y="578"/>
                    </a:lnTo>
                    <a:lnTo>
                      <a:pt x="1225" y="573"/>
                    </a:lnTo>
                    <a:lnTo>
                      <a:pt x="1225" y="573"/>
                    </a:lnTo>
                    <a:lnTo>
                      <a:pt x="1225" y="573"/>
                    </a:lnTo>
                    <a:lnTo>
                      <a:pt x="1225" y="573"/>
                    </a:lnTo>
                    <a:lnTo>
                      <a:pt x="1169" y="550"/>
                    </a:lnTo>
                    <a:lnTo>
                      <a:pt x="1112" y="499"/>
                    </a:lnTo>
                    <a:lnTo>
                      <a:pt x="1095" y="454"/>
                    </a:lnTo>
                    <a:lnTo>
                      <a:pt x="1095" y="454"/>
                    </a:lnTo>
                    <a:lnTo>
                      <a:pt x="1095" y="454"/>
                    </a:lnTo>
                    <a:lnTo>
                      <a:pt x="1095" y="448"/>
                    </a:lnTo>
                    <a:lnTo>
                      <a:pt x="1095" y="448"/>
                    </a:lnTo>
                    <a:lnTo>
                      <a:pt x="1095" y="448"/>
                    </a:lnTo>
                    <a:lnTo>
                      <a:pt x="1089" y="448"/>
                    </a:lnTo>
                    <a:lnTo>
                      <a:pt x="1089" y="448"/>
                    </a:lnTo>
                    <a:lnTo>
                      <a:pt x="1089" y="448"/>
                    </a:lnTo>
                    <a:lnTo>
                      <a:pt x="1044" y="437"/>
                    </a:lnTo>
                    <a:lnTo>
                      <a:pt x="1055" y="431"/>
                    </a:lnTo>
                    <a:lnTo>
                      <a:pt x="1055" y="431"/>
                    </a:lnTo>
                    <a:lnTo>
                      <a:pt x="1100" y="408"/>
                    </a:lnTo>
                    <a:lnTo>
                      <a:pt x="1197" y="437"/>
                    </a:lnTo>
                    <a:lnTo>
                      <a:pt x="1197" y="437"/>
                    </a:lnTo>
                    <a:lnTo>
                      <a:pt x="1197" y="437"/>
                    </a:lnTo>
                    <a:lnTo>
                      <a:pt x="1197" y="437"/>
                    </a:lnTo>
                    <a:lnTo>
                      <a:pt x="1225" y="482"/>
                    </a:lnTo>
                    <a:lnTo>
                      <a:pt x="1231" y="482"/>
                    </a:lnTo>
                    <a:lnTo>
                      <a:pt x="1231" y="482"/>
                    </a:lnTo>
                    <a:lnTo>
                      <a:pt x="1231" y="482"/>
                    </a:lnTo>
                    <a:lnTo>
                      <a:pt x="1231" y="488"/>
                    </a:lnTo>
                    <a:lnTo>
                      <a:pt x="1231" y="488"/>
                    </a:lnTo>
                    <a:lnTo>
                      <a:pt x="1231" y="488"/>
                    </a:lnTo>
                    <a:lnTo>
                      <a:pt x="1231" y="488"/>
                    </a:lnTo>
                    <a:lnTo>
                      <a:pt x="1237" y="488"/>
                    </a:lnTo>
                    <a:lnTo>
                      <a:pt x="1237" y="488"/>
                    </a:lnTo>
                    <a:lnTo>
                      <a:pt x="1237" y="488"/>
                    </a:lnTo>
                    <a:lnTo>
                      <a:pt x="1276" y="482"/>
                    </a:lnTo>
                    <a:lnTo>
                      <a:pt x="1282" y="482"/>
                    </a:lnTo>
                    <a:lnTo>
                      <a:pt x="1305" y="471"/>
                    </a:lnTo>
                    <a:lnTo>
                      <a:pt x="1339" y="471"/>
                    </a:lnTo>
                    <a:lnTo>
                      <a:pt x="1373" y="476"/>
                    </a:lnTo>
                    <a:lnTo>
                      <a:pt x="1412" y="482"/>
                    </a:lnTo>
                    <a:lnTo>
                      <a:pt x="1412" y="482"/>
                    </a:lnTo>
                    <a:lnTo>
                      <a:pt x="1412" y="482"/>
                    </a:lnTo>
                    <a:lnTo>
                      <a:pt x="1418" y="482"/>
                    </a:lnTo>
                    <a:lnTo>
                      <a:pt x="1418" y="482"/>
                    </a:lnTo>
                    <a:lnTo>
                      <a:pt x="1435" y="476"/>
                    </a:lnTo>
                    <a:lnTo>
                      <a:pt x="1475" y="488"/>
                    </a:lnTo>
                    <a:lnTo>
                      <a:pt x="1475" y="488"/>
                    </a:lnTo>
                    <a:lnTo>
                      <a:pt x="1475" y="488"/>
                    </a:lnTo>
                    <a:lnTo>
                      <a:pt x="1475" y="488"/>
                    </a:lnTo>
                    <a:lnTo>
                      <a:pt x="1475" y="488"/>
                    </a:lnTo>
                    <a:lnTo>
                      <a:pt x="1481" y="488"/>
                    </a:lnTo>
                    <a:lnTo>
                      <a:pt x="1515" y="476"/>
                    </a:lnTo>
                    <a:lnTo>
                      <a:pt x="1520" y="476"/>
                    </a:lnTo>
                    <a:lnTo>
                      <a:pt x="1554" y="454"/>
                    </a:lnTo>
                    <a:lnTo>
                      <a:pt x="1554" y="454"/>
                    </a:lnTo>
                    <a:lnTo>
                      <a:pt x="1554" y="454"/>
                    </a:lnTo>
                    <a:lnTo>
                      <a:pt x="1554" y="454"/>
                    </a:lnTo>
                    <a:lnTo>
                      <a:pt x="1554" y="454"/>
                    </a:lnTo>
                    <a:lnTo>
                      <a:pt x="1554" y="448"/>
                    </a:lnTo>
                    <a:lnTo>
                      <a:pt x="1560" y="448"/>
                    </a:lnTo>
                    <a:lnTo>
                      <a:pt x="1560" y="448"/>
                    </a:lnTo>
                    <a:lnTo>
                      <a:pt x="1560" y="448"/>
                    </a:lnTo>
                    <a:lnTo>
                      <a:pt x="1560" y="448"/>
                    </a:lnTo>
                    <a:lnTo>
                      <a:pt x="1560" y="442"/>
                    </a:lnTo>
                    <a:lnTo>
                      <a:pt x="1560" y="442"/>
                    </a:lnTo>
                    <a:lnTo>
                      <a:pt x="1560" y="442"/>
                    </a:lnTo>
                    <a:lnTo>
                      <a:pt x="1554" y="442"/>
                    </a:lnTo>
                    <a:lnTo>
                      <a:pt x="1554" y="442"/>
                    </a:lnTo>
                    <a:lnTo>
                      <a:pt x="1554" y="442"/>
                    </a:lnTo>
                    <a:lnTo>
                      <a:pt x="1554" y="437"/>
                    </a:lnTo>
                    <a:lnTo>
                      <a:pt x="1554" y="437"/>
                    </a:lnTo>
                    <a:lnTo>
                      <a:pt x="1554" y="437"/>
                    </a:lnTo>
                    <a:lnTo>
                      <a:pt x="1549" y="437"/>
                    </a:lnTo>
                    <a:lnTo>
                      <a:pt x="1549" y="437"/>
                    </a:lnTo>
                    <a:lnTo>
                      <a:pt x="1549" y="437"/>
                    </a:lnTo>
                    <a:lnTo>
                      <a:pt x="1549" y="437"/>
                    </a:lnTo>
                    <a:lnTo>
                      <a:pt x="1549" y="437"/>
                    </a:lnTo>
                    <a:lnTo>
                      <a:pt x="1549" y="437"/>
                    </a:lnTo>
                    <a:lnTo>
                      <a:pt x="1543" y="437"/>
                    </a:lnTo>
                    <a:lnTo>
                      <a:pt x="1509" y="459"/>
                    </a:lnTo>
                    <a:lnTo>
                      <a:pt x="1475" y="471"/>
                    </a:lnTo>
                    <a:lnTo>
                      <a:pt x="1441" y="459"/>
                    </a:lnTo>
                    <a:lnTo>
                      <a:pt x="1441" y="459"/>
                    </a:lnTo>
                    <a:lnTo>
                      <a:pt x="1435" y="459"/>
                    </a:lnTo>
                    <a:lnTo>
                      <a:pt x="1435" y="459"/>
                    </a:lnTo>
                    <a:lnTo>
                      <a:pt x="1435" y="459"/>
                    </a:lnTo>
                    <a:lnTo>
                      <a:pt x="1412" y="465"/>
                    </a:lnTo>
                    <a:lnTo>
                      <a:pt x="1378" y="459"/>
                    </a:lnTo>
                    <a:lnTo>
                      <a:pt x="1378" y="459"/>
                    </a:lnTo>
                    <a:lnTo>
                      <a:pt x="1339" y="454"/>
                    </a:lnTo>
                    <a:lnTo>
                      <a:pt x="1305" y="454"/>
                    </a:lnTo>
                    <a:lnTo>
                      <a:pt x="1305" y="454"/>
                    </a:lnTo>
                    <a:lnTo>
                      <a:pt x="1305" y="454"/>
                    </a:lnTo>
                    <a:lnTo>
                      <a:pt x="1305" y="454"/>
                    </a:lnTo>
                    <a:lnTo>
                      <a:pt x="1276" y="459"/>
                    </a:lnTo>
                    <a:lnTo>
                      <a:pt x="1242" y="471"/>
                    </a:lnTo>
                    <a:lnTo>
                      <a:pt x="1214" y="425"/>
                    </a:lnTo>
                    <a:lnTo>
                      <a:pt x="1186" y="221"/>
                    </a:lnTo>
                    <a:lnTo>
                      <a:pt x="1186" y="221"/>
                    </a:lnTo>
                    <a:lnTo>
                      <a:pt x="1186" y="216"/>
                    </a:lnTo>
                    <a:lnTo>
                      <a:pt x="1186" y="216"/>
                    </a:lnTo>
                    <a:lnTo>
                      <a:pt x="1180" y="216"/>
                    </a:lnTo>
                    <a:lnTo>
                      <a:pt x="1180" y="216"/>
                    </a:lnTo>
                    <a:lnTo>
                      <a:pt x="1180" y="216"/>
                    </a:lnTo>
                    <a:lnTo>
                      <a:pt x="1180" y="216"/>
                    </a:lnTo>
                    <a:lnTo>
                      <a:pt x="1180" y="216"/>
                    </a:lnTo>
                    <a:lnTo>
                      <a:pt x="1180" y="216"/>
                    </a:lnTo>
                    <a:lnTo>
                      <a:pt x="1174" y="216"/>
                    </a:lnTo>
                    <a:lnTo>
                      <a:pt x="1174" y="216"/>
                    </a:lnTo>
                    <a:lnTo>
                      <a:pt x="1174" y="216"/>
                    </a:lnTo>
                    <a:lnTo>
                      <a:pt x="1174" y="216"/>
                    </a:lnTo>
                    <a:lnTo>
                      <a:pt x="1174" y="216"/>
                    </a:lnTo>
                    <a:lnTo>
                      <a:pt x="1174" y="216"/>
                    </a:lnTo>
                    <a:lnTo>
                      <a:pt x="1169" y="216"/>
                    </a:lnTo>
                    <a:lnTo>
                      <a:pt x="1169" y="216"/>
                    </a:lnTo>
                    <a:lnTo>
                      <a:pt x="1169" y="216"/>
                    </a:lnTo>
                    <a:lnTo>
                      <a:pt x="1169" y="216"/>
                    </a:lnTo>
                    <a:lnTo>
                      <a:pt x="1169" y="221"/>
                    </a:lnTo>
                    <a:lnTo>
                      <a:pt x="1169" y="221"/>
                    </a:lnTo>
                    <a:lnTo>
                      <a:pt x="1169" y="221"/>
                    </a:lnTo>
                    <a:lnTo>
                      <a:pt x="1169" y="221"/>
                    </a:lnTo>
                    <a:lnTo>
                      <a:pt x="1169" y="295"/>
                    </a:lnTo>
                    <a:lnTo>
                      <a:pt x="1169" y="295"/>
                    </a:lnTo>
                    <a:lnTo>
                      <a:pt x="1186" y="414"/>
                    </a:lnTo>
                    <a:lnTo>
                      <a:pt x="1100" y="391"/>
                    </a:lnTo>
                    <a:lnTo>
                      <a:pt x="1100" y="391"/>
                    </a:lnTo>
                    <a:lnTo>
                      <a:pt x="1100" y="386"/>
                    </a:lnTo>
                    <a:lnTo>
                      <a:pt x="1100" y="386"/>
                    </a:lnTo>
                    <a:lnTo>
                      <a:pt x="1100" y="386"/>
                    </a:lnTo>
                    <a:lnTo>
                      <a:pt x="1100" y="386"/>
                    </a:lnTo>
                    <a:lnTo>
                      <a:pt x="1100" y="391"/>
                    </a:lnTo>
                    <a:lnTo>
                      <a:pt x="1095" y="391"/>
                    </a:lnTo>
                    <a:lnTo>
                      <a:pt x="1095" y="391"/>
                    </a:lnTo>
                    <a:lnTo>
                      <a:pt x="1049" y="420"/>
                    </a:lnTo>
                    <a:lnTo>
                      <a:pt x="993" y="442"/>
                    </a:lnTo>
                    <a:lnTo>
                      <a:pt x="919" y="471"/>
                    </a:lnTo>
                    <a:lnTo>
                      <a:pt x="856" y="488"/>
                    </a:lnTo>
                    <a:lnTo>
                      <a:pt x="879" y="420"/>
                    </a:lnTo>
                    <a:lnTo>
                      <a:pt x="936" y="391"/>
                    </a:lnTo>
                    <a:lnTo>
                      <a:pt x="936" y="391"/>
                    </a:lnTo>
                    <a:lnTo>
                      <a:pt x="998" y="357"/>
                    </a:lnTo>
                    <a:lnTo>
                      <a:pt x="998" y="357"/>
                    </a:lnTo>
                    <a:lnTo>
                      <a:pt x="998" y="357"/>
                    </a:lnTo>
                    <a:lnTo>
                      <a:pt x="998" y="352"/>
                    </a:lnTo>
                    <a:lnTo>
                      <a:pt x="1032" y="295"/>
                    </a:lnTo>
                    <a:lnTo>
                      <a:pt x="1032" y="295"/>
                    </a:lnTo>
                    <a:lnTo>
                      <a:pt x="1032" y="295"/>
                    </a:lnTo>
                    <a:lnTo>
                      <a:pt x="1032" y="295"/>
                    </a:lnTo>
                    <a:lnTo>
                      <a:pt x="1032" y="289"/>
                    </a:lnTo>
                    <a:lnTo>
                      <a:pt x="1032" y="289"/>
                    </a:lnTo>
                    <a:lnTo>
                      <a:pt x="1032" y="289"/>
                    </a:lnTo>
                    <a:lnTo>
                      <a:pt x="1021" y="244"/>
                    </a:lnTo>
                    <a:lnTo>
                      <a:pt x="1027" y="198"/>
                    </a:lnTo>
                    <a:lnTo>
                      <a:pt x="1100" y="159"/>
                    </a:lnTo>
                    <a:lnTo>
                      <a:pt x="1163" y="130"/>
                    </a:lnTo>
                    <a:lnTo>
                      <a:pt x="1169" y="130"/>
                    </a:lnTo>
                    <a:lnTo>
                      <a:pt x="1203" y="136"/>
                    </a:lnTo>
                    <a:lnTo>
                      <a:pt x="1225" y="170"/>
                    </a:lnTo>
                    <a:lnTo>
                      <a:pt x="1265" y="227"/>
                    </a:lnTo>
                    <a:lnTo>
                      <a:pt x="1265" y="233"/>
                    </a:lnTo>
                    <a:lnTo>
                      <a:pt x="1265" y="233"/>
                    </a:lnTo>
                    <a:lnTo>
                      <a:pt x="1265" y="233"/>
                    </a:lnTo>
                    <a:lnTo>
                      <a:pt x="1265" y="233"/>
                    </a:lnTo>
                    <a:lnTo>
                      <a:pt x="1271" y="233"/>
                    </a:lnTo>
                    <a:lnTo>
                      <a:pt x="1271" y="233"/>
                    </a:lnTo>
                    <a:lnTo>
                      <a:pt x="1271" y="233"/>
                    </a:lnTo>
                    <a:lnTo>
                      <a:pt x="1271" y="233"/>
                    </a:lnTo>
                    <a:lnTo>
                      <a:pt x="1271" y="233"/>
                    </a:lnTo>
                    <a:lnTo>
                      <a:pt x="1293" y="227"/>
                    </a:lnTo>
                    <a:lnTo>
                      <a:pt x="1322" y="244"/>
                    </a:lnTo>
                    <a:lnTo>
                      <a:pt x="1322" y="244"/>
                    </a:lnTo>
                    <a:lnTo>
                      <a:pt x="1361" y="255"/>
                    </a:lnTo>
                    <a:lnTo>
                      <a:pt x="1361" y="255"/>
                    </a:lnTo>
                    <a:lnTo>
                      <a:pt x="1361" y="255"/>
                    </a:lnTo>
                    <a:lnTo>
                      <a:pt x="1361" y="255"/>
                    </a:lnTo>
                    <a:lnTo>
                      <a:pt x="1367" y="255"/>
                    </a:lnTo>
                    <a:lnTo>
                      <a:pt x="1418" y="250"/>
                    </a:lnTo>
                    <a:lnTo>
                      <a:pt x="1424" y="250"/>
                    </a:lnTo>
                    <a:lnTo>
                      <a:pt x="1447" y="238"/>
                    </a:lnTo>
                    <a:lnTo>
                      <a:pt x="1447" y="238"/>
                    </a:lnTo>
                    <a:lnTo>
                      <a:pt x="1447" y="238"/>
                    </a:lnTo>
                    <a:lnTo>
                      <a:pt x="1509" y="193"/>
                    </a:lnTo>
                    <a:lnTo>
                      <a:pt x="1509" y="193"/>
                    </a:lnTo>
                    <a:lnTo>
                      <a:pt x="1509" y="193"/>
                    </a:lnTo>
                    <a:lnTo>
                      <a:pt x="1509" y="193"/>
                    </a:lnTo>
                    <a:lnTo>
                      <a:pt x="1509" y="193"/>
                    </a:lnTo>
                    <a:lnTo>
                      <a:pt x="1515" y="193"/>
                    </a:lnTo>
                    <a:lnTo>
                      <a:pt x="1515" y="187"/>
                    </a:lnTo>
                    <a:lnTo>
                      <a:pt x="1515" y="187"/>
                    </a:lnTo>
                    <a:lnTo>
                      <a:pt x="1515" y="187"/>
                    </a:lnTo>
                    <a:lnTo>
                      <a:pt x="1515" y="187"/>
                    </a:lnTo>
                    <a:lnTo>
                      <a:pt x="1515" y="187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3" y="181"/>
                    </a:lnTo>
                    <a:lnTo>
                      <a:pt x="1503" y="181"/>
                    </a:lnTo>
                    <a:lnTo>
                      <a:pt x="1503" y="181"/>
                    </a:lnTo>
                    <a:lnTo>
                      <a:pt x="1503" y="181"/>
                    </a:lnTo>
                    <a:lnTo>
                      <a:pt x="1503" y="181"/>
                    </a:lnTo>
                    <a:lnTo>
                      <a:pt x="1503" y="181"/>
                    </a:lnTo>
                    <a:lnTo>
                      <a:pt x="1498" y="181"/>
                    </a:lnTo>
                    <a:lnTo>
                      <a:pt x="1498" y="181"/>
                    </a:lnTo>
                    <a:lnTo>
                      <a:pt x="1435" y="227"/>
                    </a:lnTo>
                    <a:lnTo>
                      <a:pt x="1418" y="233"/>
                    </a:lnTo>
                    <a:lnTo>
                      <a:pt x="1367" y="238"/>
                    </a:lnTo>
                    <a:lnTo>
                      <a:pt x="1327" y="227"/>
                    </a:lnTo>
                    <a:lnTo>
                      <a:pt x="1299" y="210"/>
                    </a:lnTo>
                    <a:lnTo>
                      <a:pt x="1299" y="210"/>
                    </a:lnTo>
                    <a:lnTo>
                      <a:pt x="1299" y="210"/>
                    </a:lnTo>
                    <a:lnTo>
                      <a:pt x="1293" y="210"/>
                    </a:lnTo>
                    <a:lnTo>
                      <a:pt x="1293" y="210"/>
                    </a:lnTo>
                    <a:lnTo>
                      <a:pt x="1293" y="210"/>
                    </a:lnTo>
                    <a:lnTo>
                      <a:pt x="1293" y="210"/>
                    </a:lnTo>
                    <a:lnTo>
                      <a:pt x="1276" y="216"/>
                    </a:lnTo>
                    <a:lnTo>
                      <a:pt x="1242" y="164"/>
                    </a:lnTo>
                    <a:lnTo>
                      <a:pt x="1214" y="125"/>
                    </a:lnTo>
                    <a:lnTo>
                      <a:pt x="1214" y="119"/>
                    </a:lnTo>
                    <a:lnTo>
                      <a:pt x="1214" y="119"/>
                    </a:lnTo>
                    <a:lnTo>
                      <a:pt x="1214" y="119"/>
                    </a:lnTo>
                    <a:lnTo>
                      <a:pt x="1214" y="119"/>
                    </a:lnTo>
                    <a:lnTo>
                      <a:pt x="1208" y="119"/>
                    </a:lnTo>
                    <a:lnTo>
                      <a:pt x="1208" y="119"/>
                    </a:lnTo>
                    <a:lnTo>
                      <a:pt x="1208" y="119"/>
                    </a:lnTo>
                    <a:lnTo>
                      <a:pt x="1220" y="119"/>
                    </a:lnTo>
                    <a:lnTo>
                      <a:pt x="1220" y="113"/>
                    </a:lnTo>
                    <a:lnTo>
                      <a:pt x="1220" y="113"/>
                    </a:lnTo>
                    <a:lnTo>
                      <a:pt x="1220" y="113"/>
                    </a:lnTo>
                    <a:lnTo>
                      <a:pt x="1220" y="113"/>
                    </a:lnTo>
                    <a:lnTo>
                      <a:pt x="1271" y="68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43" name="Freeform 115"/>
              <p:cNvSpPr>
                <a:spLocks/>
              </p:cNvSpPr>
              <p:nvPr/>
            </p:nvSpPr>
            <p:spPr bwMode="auto">
              <a:xfrm>
                <a:off x="838" y="3028"/>
                <a:ext cx="426" cy="165"/>
              </a:xfrm>
              <a:custGeom>
                <a:avLst/>
                <a:gdLst/>
                <a:ahLst/>
                <a:cxnLst>
                  <a:cxn ang="0">
                    <a:pos x="358" y="6"/>
                  </a:cxn>
                  <a:cxn ang="0">
                    <a:pos x="358" y="6"/>
                  </a:cxn>
                  <a:cxn ang="0">
                    <a:pos x="415" y="23"/>
                  </a:cxn>
                  <a:cxn ang="0">
                    <a:pos x="420" y="29"/>
                  </a:cxn>
                  <a:cxn ang="0">
                    <a:pos x="426" y="34"/>
                  </a:cxn>
                  <a:cxn ang="0">
                    <a:pos x="426" y="34"/>
                  </a:cxn>
                  <a:cxn ang="0">
                    <a:pos x="426" y="40"/>
                  </a:cxn>
                  <a:cxn ang="0">
                    <a:pos x="426" y="46"/>
                  </a:cxn>
                  <a:cxn ang="0">
                    <a:pos x="426" y="51"/>
                  </a:cxn>
                  <a:cxn ang="0">
                    <a:pos x="420" y="51"/>
                  </a:cxn>
                  <a:cxn ang="0">
                    <a:pos x="420" y="57"/>
                  </a:cxn>
                  <a:cxn ang="0">
                    <a:pos x="415" y="57"/>
                  </a:cxn>
                  <a:cxn ang="0">
                    <a:pos x="409" y="57"/>
                  </a:cxn>
                  <a:cxn ang="0">
                    <a:pos x="409" y="57"/>
                  </a:cxn>
                  <a:cxn ang="0">
                    <a:pos x="312" y="51"/>
                  </a:cxn>
                  <a:cxn ang="0">
                    <a:pos x="312" y="46"/>
                  </a:cxn>
                  <a:cxn ang="0">
                    <a:pos x="193" y="51"/>
                  </a:cxn>
                  <a:cxn ang="0">
                    <a:pos x="142" y="68"/>
                  </a:cxn>
                  <a:cxn ang="0">
                    <a:pos x="182" y="114"/>
                  </a:cxn>
                  <a:cxn ang="0">
                    <a:pos x="188" y="114"/>
                  </a:cxn>
                  <a:cxn ang="0">
                    <a:pos x="188" y="119"/>
                  </a:cxn>
                  <a:cxn ang="0">
                    <a:pos x="205" y="136"/>
                  </a:cxn>
                  <a:cxn ang="0">
                    <a:pos x="210" y="136"/>
                  </a:cxn>
                  <a:cxn ang="0">
                    <a:pos x="216" y="142"/>
                  </a:cxn>
                  <a:cxn ang="0">
                    <a:pos x="216" y="142"/>
                  </a:cxn>
                  <a:cxn ang="0">
                    <a:pos x="222" y="148"/>
                  </a:cxn>
                  <a:cxn ang="0">
                    <a:pos x="222" y="153"/>
                  </a:cxn>
                  <a:cxn ang="0">
                    <a:pos x="216" y="159"/>
                  </a:cxn>
                  <a:cxn ang="0">
                    <a:pos x="216" y="159"/>
                  </a:cxn>
                  <a:cxn ang="0">
                    <a:pos x="210" y="165"/>
                  </a:cxn>
                  <a:cxn ang="0">
                    <a:pos x="205" y="165"/>
                  </a:cxn>
                  <a:cxn ang="0">
                    <a:pos x="199" y="165"/>
                  </a:cxn>
                  <a:cxn ang="0">
                    <a:pos x="176" y="159"/>
                  </a:cxn>
                  <a:cxn ang="0">
                    <a:pos x="171" y="159"/>
                  </a:cxn>
                  <a:cxn ang="0">
                    <a:pos x="171" y="159"/>
                  </a:cxn>
                  <a:cxn ang="0">
                    <a:pos x="159" y="142"/>
                  </a:cxn>
                  <a:cxn ang="0">
                    <a:pos x="125" y="125"/>
                  </a:cxn>
                  <a:cxn ang="0">
                    <a:pos x="119" y="119"/>
                  </a:cxn>
                  <a:cxn ang="0">
                    <a:pos x="119" y="114"/>
                  </a:cxn>
                  <a:cxn ang="0">
                    <a:pos x="108" y="80"/>
                  </a:cxn>
                  <a:cxn ang="0">
                    <a:pos x="63" y="63"/>
                  </a:cxn>
                  <a:cxn ang="0">
                    <a:pos x="17" y="74"/>
                  </a:cxn>
                  <a:cxn ang="0">
                    <a:pos x="12" y="74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0" y="6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1"/>
                  </a:cxn>
                  <a:cxn ang="0">
                    <a:pos x="0" y="46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97" y="17"/>
                  </a:cxn>
                  <a:cxn ang="0">
                    <a:pos x="102" y="17"/>
                  </a:cxn>
                  <a:cxn ang="0">
                    <a:pos x="102" y="17"/>
                  </a:cxn>
                  <a:cxn ang="0">
                    <a:pos x="119" y="23"/>
                  </a:cxn>
                  <a:cxn ang="0">
                    <a:pos x="256" y="0"/>
                  </a:cxn>
                  <a:cxn ang="0">
                    <a:pos x="261" y="0"/>
                  </a:cxn>
                </a:cxnLst>
                <a:rect l="0" t="0" r="r" b="b"/>
                <a:pathLst>
                  <a:path w="426" h="165">
                    <a:moveTo>
                      <a:pt x="261" y="0"/>
                    </a:moveTo>
                    <a:lnTo>
                      <a:pt x="312" y="12"/>
                    </a:lnTo>
                    <a:lnTo>
                      <a:pt x="352" y="6"/>
                    </a:lnTo>
                    <a:lnTo>
                      <a:pt x="358" y="6"/>
                    </a:lnTo>
                    <a:lnTo>
                      <a:pt x="358" y="6"/>
                    </a:lnTo>
                    <a:lnTo>
                      <a:pt x="358" y="6"/>
                    </a:lnTo>
                    <a:lnTo>
                      <a:pt x="358" y="6"/>
                    </a:lnTo>
                    <a:lnTo>
                      <a:pt x="358" y="6"/>
                    </a:lnTo>
                    <a:lnTo>
                      <a:pt x="363" y="6"/>
                    </a:lnTo>
                    <a:lnTo>
                      <a:pt x="363" y="6"/>
                    </a:lnTo>
                    <a:lnTo>
                      <a:pt x="415" y="23"/>
                    </a:lnTo>
                    <a:lnTo>
                      <a:pt x="415" y="23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6" y="29"/>
                    </a:lnTo>
                    <a:lnTo>
                      <a:pt x="426" y="29"/>
                    </a:lnTo>
                    <a:lnTo>
                      <a:pt x="426" y="34"/>
                    </a:lnTo>
                    <a:lnTo>
                      <a:pt x="426" y="34"/>
                    </a:lnTo>
                    <a:lnTo>
                      <a:pt x="426" y="34"/>
                    </a:lnTo>
                    <a:lnTo>
                      <a:pt x="426" y="34"/>
                    </a:lnTo>
                    <a:lnTo>
                      <a:pt x="426" y="34"/>
                    </a:lnTo>
                    <a:lnTo>
                      <a:pt x="426" y="40"/>
                    </a:lnTo>
                    <a:lnTo>
                      <a:pt x="426" y="40"/>
                    </a:lnTo>
                    <a:lnTo>
                      <a:pt x="426" y="40"/>
                    </a:lnTo>
                    <a:lnTo>
                      <a:pt x="426" y="40"/>
                    </a:lnTo>
                    <a:lnTo>
                      <a:pt x="426" y="40"/>
                    </a:lnTo>
                    <a:lnTo>
                      <a:pt x="426" y="46"/>
                    </a:lnTo>
                    <a:lnTo>
                      <a:pt x="426" y="46"/>
                    </a:lnTo>
                    <a:lnTo>
                      <a:pt x="426" y="46"/>
                    </a:lnTo>
                    <a:lnTo>
                      <a:pt x="426" y="46"/>
                    </a:lnTo>
                    <a:lnTo>
                      <a:pt x="426" y="46"/>
                    </a:lnTo>
                    <a:lnTo>
                      <a:pt x="426" y="51"/>
                    </a:lnTo>
                    <a:lnTo>
                      <a:pt x="426" y="51"/>
                    </a:lnTo>
                    <a:lnTo>
                      <a:pt x="426" y="51"/>
                    </a:lnTo>
                    <a:lnTo>
                      <a:pt x="426" y="51"/>
                    </a:lnTo>
                    <a:lnTo>
                      <a:pt x="426" y="51"/>
                    </a:lnTo>
                    <a:lnTo>
                      <a:pt x="420" y="51"/>
                    </a:lnTo>
                    <a:lnTo>
                      <a:pt x="420" y="57"/>
                    </a:lnTo>
                    <a:lnTo>
                      <a:pt x="420" y="57"/>
                    </a:lnTo>
                    <a:lnTo>
                      <a:pt x="420" y="57"/>
                    </a:lnTo>
                    <a:lnTo>
                      <a:pt x="420" y="57"/>
                    </a:lnTo>
                    <a:lnTo>
                      <a:pt x="420" y="57"/>
                    </a:lnTo>
                    <a:lnTo>
                      <a:pt x="415" y="57"/>
                    </a:lnTo>
                    <a:lnTo>
                      <a:pt x="415" y="57"/>
                    </a:lnTo>
                    <a:lnTo>
                      <a:pt x="415" y="57"/>
                    </a:lnTo>
                    <a:lnTo>
                      <a:pt x="415" y="57"/>
                    </a:lnTo>
                    <a:lnTo>
                      <a:pt x="415" y="57"/>
                    </a:lnTo>
                    <a:lnTo>
                      <a:pt x="415" y="57"/>
                    </a:lnTo>
                    <a:lnTo>
                      <a:pt x="409" y="57"/>
                    </a:lnTo>
                    <a:lnTo>
                      <a:pt x="409" y="57"/>
                    </a:lnTo>
                    <a:lnTo>
                      <a:pt x="409" y="57"/>
                    </a:lnTo>
                    <a:lnTo>
                      <a:pt x="409" y="57"/>
                    </a:lnTo>
                    <a:lnTo>
                      <a:pt x="409" y="57"/>
                    </a:lnTo>
                    <a:lnTo>
                      <a:pt x="403" y="57"/>
                    </a:lnTo>
                    <a:lnTo>
                      <a:pt x="358" y="40"/>
                    </a:lnTo>
                    <a:lnTo>
                      <a:pt x="318" y="51"/>
                    </a:lnTo>
                    <a:lnTo>
                      <a:pt x="312" y="51"/>
                    </a:lnTo>
                    <a:lnTo>
                      <a:pt x="312" y="51"/>
                    </a:lnTo>
                    <a:lnTo>
                      <a:pt x="312" y="51"/>
                    </a:lnTo>
                    <a:lnTo>
                      <a:pt x="312" y="51"/>
                    </a:lnTo>
                    <a:lnTo>
                      <a:pt x="312" y="46"/>
                    </a:lnTo>
                    <a:lnTo>
                      <a:pt x="307" y="46"/>
                    </a:lnTo>
                    <a:lnTo>
                      <a:pt x="261" y="34"/>
                    </a:lnTo>
                    <a:lnTo>
                      <a:pt x="193" y="51"/>
                    </a:lnTo>
                    <a:lnTo>
                      <a:pt x="193" y="51"/>
                    </a:lnTo>
                    <a:lnTo>
                      <a:pt x="188" y="51"/>
                    </a:lnTo>
                    <a:lnTo>
                      <a:pt x="137" y="57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8" y="97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88" y="114"/>
                    </a:lnTo>
                    <a:lnTo>
                      <a:pt x="188" y="114"/>
                    </a:lnTo>
                    <a:lnTo>
                      <a:pt x="188" y="114"/>
                    </a:lnTo>
                    <a:lnTo>
                      <a:pt x="188" y="119"/>
                    </a:lnTo>
                    <a:lnTo>
                      <a:pt x="188" y="119"/>
                    </a:lnTo>
                    <a:lnTo>
                      <a:pt x="188" y="119"/>
                    </a:lnTo>
                    <a:lnTo>
                      <a:pt x="188" y="119"/>
                    </a:lnTo>
                    <a:lnTo>
                      <a:pt x="193" y="131"/>
                    </a:lnTo>
                    <a:lnTo>
                      <a:pt x="205" y="136"/>
                    </a:lnTo>
                    <a:lnTo>
                      <a:pt x="205" y="136"/>
                    </a:lnTo>
                    <a:lnTo>
                      <a:pt x="210" y="136"/>
                    </a:lnTo>
                    <a:lnTo>
                      <a:pt x="210" y="136"/>
                    </a:lnTo>
                    <a:lnTo>
                      <a:pt x="210" y="136"/>
                    </a:lnTo>
                    <a:lnTo>
                      <a:pt x="210" y="136"/>
                    </a:lnTo>
                    <a:lnTo>
                      <a:pt x="210" y="136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6" y="142"/>
                    </a:lnTo>
                    <a:lnTo>
                      <a:pt x="216" y="142"/>
                    </a:lnTo>
                    <a:lnTo>
                      <a:pt x="216" y="142"/>
                    </a:lnTo>
                    <a:lnTo>
                      <a:pt x="216" y="142"/>
                    </a:lnTo>
                    <a:lnTo>
                      <a:pt x="216" y="142"/>
                    </a:lnTo>
                    <a:lnTo>
                      <a:pt x="216" y="148"/>
                    </a:lnTo>
                    <a:lnTo>
                      <a:pt x="222" y="148"/>
                    </a:lnTo>
                    <a:lnTo>
                      <a:pt x="222" y="148"/>
                    </a:lnTo>
                    <a:lnTo>
                      <a:pt x="222" y="148"/>
                    </a:lnTo>
                    <a:lnTo>
                      <a:pt x="222" y="148"/>
                    </a:lnTo>
                    <a:lnTo>
                      <a:pt x="222" y="153"/>
                    </a:lnTo>
                    <a:lnTo>
                      <a:pt x="222" y="153"/>
                    </a:lnTo>
                    <a:lnTo>
                      <a:pt x="222" y="153"/>
                    </a:lnTo>
                    <a:lnTo>
                      <a:pt x="216" y="153"/>
                    </a:lnTo>
                    <a:lnTo>
                      <a:pt x="216" y="153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16" y="165"/>
                    </a:lnTo>
                    <a:lnTo>
                      <a:pt x="210" y="165"/>
                    </a:lnTo>
                    <a:lnTo>
                      <a:pt x="210" y="165"/>
                    </a:lnTo>
                    <a:lnTo>
                      <a:pt x="210" y="165"/>
                    </a:lnTo>
                    <a:lnTo>
                      <a:pt x="210" y="165"/>
                    </a:lnTo>
                    <a:lnTo>
                      <a:pt x="210" y="165"/>
                    </a:lnTo>
                    <a:lnTo>
                      <a:pt x="205" y="165"/>
                    </a:lnTo>
                    <a:lnTo>
                      <a:pt x="205" y="165"/>
                    </a:lnTo>
                    <a:lnTo>
                      <a:pt x="205" y="165"/>
                    </a:lnTo>
                    <a:lnTo>
                      <a:pt x="205" y="165"/>
                    </a:lnTo>
                    <a:lnTo>
                      <a:pt x="205" y="165"/>
                    </a:lnTo>
                    <a:lnTo>
                      <a:pt x="199" y="165"/>
                    </a:lnTo>
                    <a:lnTo>
                      <a:pt x="199" y="165"/>
                    </a:lnTo>
                    <a:lnTo>
                      <a:pt x="199" y="165"/>
                    </a:lnTo>
                    <a:lnTo>
                      <a:pt x="176" y="165"/>
                    </a:lnTo>
                    <a:lnTo>
                      <a:pt x="176" y="159"/>
                    </a:lnTo>
                    <a:lnTo>
                      <a:pt x="176" y="159"/>
                    </a:lnTo>
                    <a:lnTo>
                      <a:pt x="176" y="159"/>
                    </a:lnTo>
                    <a:lnTo>
                      <a:pt x="176" y="159"/>
                    </a:lnTo>
                    <a:lnTo>
                      <a:pt x="171" y="159"/>
                    </a:lnTo>
                    <a:lnTo>
                      <a:pt x="171" y="159"/>
                    </a:lnTo>
                    <a:lnTo>
                      <a:pt x="171" y="159"/>
                    </a:lnTo>
                    <a:lnTo>
                      <a:pt x="171" y="159"/>
                    </a:lnTo>
                    <a:lnTo>
                      <a:pt x="171" y="159"/>
                    </a:lnTo>
                    <a:lnTo>
                      <a:pt x="171" y="153"/>
                    </a:lnTo>
                    <a:lnTo>
                      <a:pt x="165" y="153"/>
                    </a:lnTo>
                    <a:lnTo>
                      <a:pt x="165" y="153"/>
                    </a:lnTo>
                    <a:lnTo>
                      <a:pt x="159" y="142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19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19" y="114"/>
                    </a:lnTo>
                    <a:lnTo>
                      <a:pt x="119" y="114"/>
                    </a:lnTo>
                    <a:lnTo>
                      <a:pt x="119" y="114"/>
                    </a:lnTo>
                    <a:lnTo>
                      <a:pt x="119" y="114"/>
                    </a:lnTo>
                    <a:lnTo>
                      <a:pt x="119" y="114"/>
                    </a:lnTo>
                    <a:lnTo>
                      <a:pt x="108" y="80"/>
                    </a:lnTo>
                    <a:lnTo>
                      <a:pt x="97" y="57"/>
                    </a:lnTo>
                    <a:lnTo>
                      <a:pt x="97" y="51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17" y="68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57" y="29"/>
                    </a:lnTo>
                    <a:lnTo>
                      <a:pt x="91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8" y="17"/>
                    </a:lnTo>
                    <a:lnTo>
                      <a:pt x="108" y="17"/>
                    </a:lnTo>
                    <a:lnTo>
                      <a:pt x="108" y="17"/>
                    </a:lnTo>
                    <a:lnTo>
                      <a:pt x="119" y="23"/>
                    </a:lnTo>
                    <a:lnTo>
                      <a:pt x="188" y="17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44" name="Freeform 116"/>
              <p:cNvSpPr>
                <a:spLocks/>
              </p:cNvSpPr>
              <p:nvPr/>
            </p:nvSpPr>
            <p:spPr bwMode="auto">
              <a:xfrm>
                <a:off x="844" y="3034"/>
                <a:ext cx="414" cy="153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182" y="17"/>
                  </a:cxn>
                  <a:cxn ang="0">
                    <a:pos x="96" y="17"/>
                  </a:cxn>
                  <a:cxn ang="0">
                    <a:pos x="91" y="17"/>
                  </a:cxn>
                  <a:cxn ang="0">
                    <a:pos x="51" y="28"/>
                  </a:cxn>
                  <a:cxn ang="0">
                    <a:pos x="6" y="40"/>
                  </a:cxn>
                  <a:cxn ang="0">
                    <a:pos x="6" y="45"/>
                  </a:cxn>
                  <a:cxn ang="0">
                    <a:pos x="0" y="45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7"/>
                  </a:cxn>
                  <a:cxn ang="0">
                    <a:pos x="6" y="57"/>
                  </a:cxn>
                  <a:cxn ang="0">
                    <a:pos x="6" y="57"/>
                  </a:cxn>
                  <a:cxn ang="0">
                    <a:pos x="11" y="57"/>
                  </a:cxn>
                  <a:cxn ang="0">
                    <a:pos x="57" y="45"/>
                  </a:cxn>
                  <a:cxn ang="0">
                    <a:pos x="113" y="74"/>
                  </a:cxn>
                  <a:cxn ang="0">
                    <a:pos x="119" y="108"/>
                  </a:cxn>
                  <a:cxn ang="0">
                    <a:pos x="125" y="108"/>
                  </a:cxn>
                  <a:cxn ang="0">
                    <a:pos x="170" y="142"/>
                  </a:cxn>
                  <a:cxn ang="0">
                    <a:pos x="170" y="147"/>
                  </a:cxn>
                  <a:cxn ang="0">
                    <a:pos x="193" y="153"/>
                  </a:cxn>
                  <a:cxn ang="0">
                    <a:pos x="199" y="153"/>
                  </a:cxn>
                  <a:cxn ang="0">
                    <a:pos x="204" y="153"/>
                  </a:cxn>
                  <a:cxn ang="0">
                    <a:pos x="204" y="147"/>
                  </a:cxn>
                  <a:cxn ang="0">
                    <a:pos x="204" y="147"/>
                  </a:cxn>
                  <a:cxn ang="0">
                    <a:pos x="204" y="142"/>
                  </a:cxn>
                  <a:cxn ang="0">
                    <a:pos x="204" y="142"/>
                  </a:cxn>
                  <a:cxn ang="0">
                    <a:pos x="204" y="136"/>
                  </a:cxn>
                  <a:cxn ang="0">
                    <a:pos x="199" y="136"/>
                  </a:cxn>
                  <a:cxn ang="0">
                    <a:pos x="176" y="119"/>
                  </a:cxn>
                  <a:cxn ang="0">
                    <a:pos x="176" y="119"/>
                  </a:cxn>
                  <a:cxn ang="0">
                    <a:pos x="170" y="113"/>
                  </a:cxn>
                  <a:cxn ang="0">
                    <a:pos x="131" y="68"/>
                  </a:cxn>
                  <a:cxn ang="0">
                    <a:pos x="182" y="34"/>
                  </a:cxn>
                  <a:cxn ang="0">
                    <a:pos x="306" y="34"/>
                  </a:cxn>
                  <a:cxn ang="0">
                    <a:pos x="352" y="28"/>
                  </a:cxn>
                  <a:cxn ang="0">
                    <a:pos x="403" y="45"/>
                  </a:cxn>
                  <a:cxn ang="0">
                    <a:pos x="409" y="45"/>
                  </a:cxn>
                  <a:cxn ang="0">
                    <a:pos x="409" y="40"/>
                  </a:cxn>
                  <a:cxn ang="0">
                    <a:pos x="414" y="40"/>
                  </a:cxn>
                  <a:cxn ang="0">
                    <a:pos x="414" y="34"/>
                  </a:cxn>
                  <a:cxn ang="0">
                    <a:pos x="414" y="34"/>
                  </a:cxn>
                  <a:cxn ang="0">
                    <a:pos x="414" y="28"/>
                  </a:cxn>
                  <a:cxn ang="0">
                    <a:pos x="409" y="28"/>
                  </a:cxn>
                  <a:cxn ang="0">
                    <a:pos x="409" y="28"/>
                  </a:cxn>
                  <a:cxn ang="0">
                    <a:pos x="352" y="11"/>
                  </a:cxn>
                  <a:cxn ang="0">
                    <a:pos x="352" y="11"/>
                  </a:cxn>
                </a:cxnLst>
                <a:rect l="0" t="0" r="r" b="b"/>
                <a:pathLst>
                  <a:path w="414" h="153">
                    <a:moveTo>
                      <a:pt x="255" y="0"/>
                    </a:moveTo>
                    <a:lnTo>
                      <a:pt x="255" y="0"/>
                    </a:lnTo>
                    <a:lnTo>
                      <a:pt x="255" y="0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182" y="17"/>
                    </a:lnTo>
                    <a:lnTo>
                      <a:pt x="108" y="28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51" y="2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91" y="34"/>
                    </a:lnTo>
                    <a:lnTo>
                      <a:pt x="102" y="45"/>
                    </a:lnTo>
                    <a:lnTo>
                      <a:pt x="113" y="74"/>
                    </a:lnTo>
                    <a:lnTo>
                      <a:pt x="119" y="108"/>
                    </a:lnTo>
                    <a:lnTo>
                      <a:pt x="119" y="108"/>
                    </a:lnTo>
                    <a:lnTo>
                      <a:pt x="119" y="108"/>
                    </a:lnTo>
                    <a:lnTo>
                      <a:pt x="119" y="108"/>
                    </a:lnTo>
                    <a:lnTo>
                      <a:pt x="125" y="108"/>
                    </a:lnTo>
                    <a:lnTo>
                      <a:pt x="125" y="108"/>
                    </a:lnTo>
                    <a:lnTo>
                      <a:pt x="125" y="108"/>
                    </a:lnTo>
                    <a:lnTo>
                      <a:pt x="159" y="130"/>
                    </a:lnTo>
                    <a:lnTo>
                      <a:pt x="170" y="142"/>
                    </a:lnTo>
                    <a:lnTo>
                      <a:pt x="170" y="147"/>
                    </a:lnTo>
                    <a:lnTo>
                      <a:pt x="170" y="147"/>
                    </a:lnTo>
                    <a:lnTo>
                      <a:pt x="170" y="147"/>
                    </a:lnTo>
                    <a:lnTo>
                      <a:pt x="176" y="147"/>
                    </a:lnTo>
                    <a:lnTo>
                      <a:pt x="176" y="147"/>
                    </a:lnTo>
                    <a:lnTo>
                      <a:pt x="193" y="153"/>
                    </a:lnTo>
                    <a:lnTo>
                      <a:pt x="199" y="153"/>
                    </a:lnTo>
                    <a:lnTo>
                      <a:pt x="199" y="153"/>
                    </a:lnTo>
                    <a:lnTo>
                      <a:pt x="199" y="153"/>
                    </a:lnTo>
                    <a:lnTo>
                      <a:pt x="199" y="153"/>
                    </a:lnTo>
                    <a:lnTo>
                      <a:pt x="199" y="153"/>
                    </a:lnTo>
                    <a:lnTo>
                      <a:pt x="204" y="153"/>
                    </a:lnTo>
                    <a:lnTo>
                      <a:pt x="204" y="147"/>
                    </a:lnTo>
                    <a:lnTo>
                      <a:pt x="204" y="147"/>
                    </a:lnTo>
                    <a:lnTo>
                      <a:pt x="204" y="147"/>
                    </a:lnTo>
                    <a:lnTo>
                      <a:pt x="204" y="147"/>
                    </a:lnTo>
                    <a:lnTo>
                      <a:pt x="204" y="147"/>
                    </a:lnTo>
                    <a:lnTo>
                      <a:pt x="204" y="147"/>
                    </a:lnTo>
                    <a:lnTo>
                      <a:pt x="204" y="147"/>
                    </a:lnTo>
                    <a:lnTo>
                      <a:pt x="204" y="142"/>
                    </a:lnTo>
                    <a:lnTo>
                      <a:pt x="204" y="142"/>
                    </a:lnTo>
                    <a:lnTo>
                      <a:pt x="204" y="142"/>
                    </a:lnTo>
                    <a:lnTo>
                      <a:pt x="204" y="142"/>
                    </a:lnTo>
                    <a:lnTo>
                      <a:pt x="204" y="142"/>
                    </a:lnTo>
                    <a:lnTo>
                      <a:pt x="204" y="142"/>
                    </a:lnTo>
                    <a:lnTo>
                      <a:pt x="204" y="136"/>
                    </a:lnTo>
                    <a:lnTo>
                      <a:pt x="204" y="136"/>
                    </a:lnTo>
                    <a:lnTo>
                      <a:pt x="204" y="136"/>
                    </a:lnTo>
                    <a:lnTo>
                      <a:pt x="199" y="136"/>
                    </a:lnTo>
                    <a:lnTo>
                      <a:pt x="199" y="136"/>
                    </a:lnTo>
                    <a:lnTo>
                      <a:pt x="199" y="136"/>
                    </a:lnTo>
                    <a:lnTo>
                      <a:pt x="182" y="13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6" y="113"/>
                    </a:lnTo>
                    <a:lnTo>
                      <a:pt x="170" y="113"/>
                    </a:lnTo>
                    <a:lnTo>
                      <a:pt x="170" y="113"/>
                    </a:lnTo>
                    <a:lnTo>
                      <a:pt x="136" y="96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19" y="45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255" y="17"/>
                    </a:lnTo>
                    <a:lnTo>
                      <a:pt x="306" y="34"/>
                    </a:lnTo>
                    <a:lnTo>
                      <a:pt x="306" y="34"/>
                    </a:lnTo>
                    <a:lnTo>
                      <a:pt x="306" y="34"/>
                    </a:lnTo>
                    <a:lnTo>
                      <a:pt x="306" y="34"/>
                    </a:lnTo>
                    <a:lnTo>
                      <a:pt x="352" y="28"/>
                    </a:lnTo>
                    <a:lnTo>
                      <a:pt x="403" y="45"/>
                    </a:lnTo>
                    <a:lnTo>
                      <a:pt x="403" y="45"/>
                    </a:lnTo>
                    <a:lnTo>
                      <a:pt x="403" y="45"/>
                    </a:lnTo>
                    <a:lnTo>
                      <a:pt x="409" y="45"/>
                    </a:lnTo>
                    <a:lnTo>
                      <a:pt x="409" y="45"/>
                    </a:lnTo>
                    <a:lnTo>
                      <a:pt x="409" y="45"/>
                    </a:lnTo>
                    <a:lnTo>
                      <a:pt x="409" y="45"/>
                    </a:lnTo>
                    <a:lnTo>
                      <a:pt x="409" y="45"/>
                    </a:lnTo>
                    <a:lnTo>
                      <a:pt x="409" y="40"/>
                    </a:lnTo>
                    <a:lnTo>
                      <a:pt x="414" y="40"/>
                    </a:lnTo>
                    <a:lnTo>
                      <a:pt x="414" y="40"/>
                    </a:lnTo>
                    <a:lnTo>
                      <a:pt x="414" y="40"/>
                    </a:lnTo>
                    <a:lnTo>
                      <a:pt x="414" y="40"/>
                    </a:lnTo>
                    <a:lnTo>
                      <a:pt x="414" y="34"/>
                    </a:lnTo>
                    <a:lnTo>
                      <a:pt x="414" y="34"/>
                    </a:lnTo>
                    <a:lnTo>
                      <a:pt x="414" y="34"/>
                    </a:lnTo>
                    <a:lnTo>
                      <a:pt x="414" y="34"/>
                    </a:lnTo>
                    <a:lnTo>
                      <a:pt x="414" y="34"/>
                    </a:lnTo>
                    <a:lnTo>
                      <a:pt x="414" y="34"/>
                    </a:lnTo>
                    <a:lnTo>
                      <a:pt x="414" y="28"/>
                    </a:lnTo>
                    <a:lnTo>
                      <a:pt x="414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52" y="11"/>
                    </a:lnTo>
                    <a:lnTo>
                      <a:pt x="352" y="11"/>
                    </a:lnTo>
                    <a:lnTo>
                      <a:pt x="352" y="11"/>
                    </a:lnTo>
                    <a:lnTo>
                      <a:pt x="352" y="11"/>
                    </a:lnTo>
                    <a:lnTo>
                      <a:pt x="352" y="11"/>
                    </a:lnTo>
                    <a:lnTo>
                      <a:pt x="352" y="11"/>
                    </a:lnTo>
                    <a:lnTo>
                      <a:pt x="306" y="17"/>
                    </a:lnTo>
                    <a:lnTo>
                      <a:pt x="255" y="0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45" name="Freeform 117"/>
              <p:cNvSpPr>
                <a:spLocks/>
              </p:cNvSpPr>
              <p:nvPr/>
            </p:nvSpPr>
            <p:spPr bwMode="auto">
              <a:xfrm>
                <a:off x="1905" y="3215"/>
                <a:ext cx="250" cy="148"/>
              </a:xfrm>
              <a:custGeom>
                <a:avLst/>
                <a:gdLst/>
                <a:ahLst/>
                <a:cxnLst>
                  <a:cxn ang="0">
                    <a:pos x="79" y="29"/>
                  </a:cxn>
                  <a:cxn ang="0">
                    <a:pos x="79" y="29"/>
                  </a:cxn>
                  <a:cxn ang="0">
                    <a:pos x="85" y="29"/>
                  </a:cxn>
                  <a:cxn ang="0">
                    <a:pos x="85" y="29"/>
                  </a:cxn>
                  <a:cxn ang="0">
                    <a:pos x="91" y="34"/>
                  </a:cxn>
                  <a:cxn ang="0">
                    <a:pos x="91" y="40"/>
                  </a:cxn>
                  <a:cxn ang="0">
                    <a:pos x="125" y="69"/>
                  </a:cxn>
                  <a:cxn ang="0">
                    <a:pos x="159" y="69"/>
                  </a:cxn>
                  <a:cxn ang="0">
                    <a:pos x="164" y="69"/>
                  </a:cxn>
                  <a:cxn ang="0">
                    <a:pos x="193" y="86"/>
                  </a:cxn>
                  <a:cxn ang="0">
                    <a:pos x="221" y="91"/>
                  </a:cxn>
                  <a:cxn ang="0">
                    <a:pos x="221" y="97"/>
                  </a:cxn>
                  <a:cxn ang="0">
                    <a:pos x="244" y="120"/>
                  </a:cxn>
                  <a:cxn ang="0">
                    <a:pos x="250" y="125"/>
                  </a:cxn>
                  <a:cxn ang="0">
                    <a:pos x="250" y="131"/>
                  </a:cxn>
                  <a:cxn ang="0">
                    <a:pos x="250" y="131"/>
                  </a:cxn>
                  <a:cxn ang="0">
                    <a:pos x="250" y="137"/>
                  </a:cxn>
                  <a:cxn ang="0">
                    <a:pos x="250" y="137"/>
                  </a:cxn>
                  <a:cxn ang="0">
                    <a:pos x="244" y="142"/>
                  </a:cxn>
                  <a:cxn ang="0">
                    <a:pos x="244" y="142"/>
                  </a:cxn>
                  <a:cxn ang="0">
                    <a:pos x="238" y="148"/>
                  </a:cxn>
                  <a:cxn ang="0">
                    <a:pos x="238" y="148"/>
                  </a:cxn>
                  <a:cxn ang="0">
                    <a:pos x="233" y="148"/>
                  </a:cxn>
                  <a:cxn ang="0">
                    <a:pos x="227" y="148"/>
                  </a:cxn>
                  <a:cxn ang="0">
                    <a:pos x="227" y="148"/>
                  </a:cxn>
                  <a:cxn ang="0">
                    <a:pos x="221" y="148"/>
                  </a:cxn>
                  <a:cxn ang="0">
                    <a:pos x="221" y="142"/>
                  </a:cxn>
                  <a:cxn ang="0">
                    <a:pos x="182" y="114"/>
                  </a:cxn>
                  <a:cxn ang="0">
                    <a:pos x="125" y="103"/>
                  </a:cxn>
                  <a:cxn ang="0">
                    <a:pos x="119" y="103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74" y="91"/>
                  </a:cxn>
                  <a:cxn ang="0">
                    <a:pos x="74" y="86"/>
                  </a:cxn>
                  <a:cxn ang="0">
                    <a:pos x="68" y="86"/>
                  </a:cxn>
                  <a:cxn ang="0">
                    <a:pos x="45" y="57"/>
                  </a:cxn>
                  <a:cxn ang="0">
                    <a:pos x="45" y="57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23" y="0"/>
                  </a:cxn>
                </a:cxnLst>
                <a:rect l="0" t="0" r="r" b="b"/>
                <a:pathLst>
                  <a:path w="250" h="148">
                    <a:moveTo>
                      <a:pt x="23" y="6"/>
                    </a:moveTo>
                    <a:lnTo>
                      <a:pt x="57" y="23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85" y="29"/>
                    </a:lnTo>
                    <a:lnTo>
                      <a:pt x="85" y="29"/>
                    </a:lnTo>
                    <a:lnTo>
                      <a:pt x="85" y="29"/>
                    </a:lnTo>
                    <a:lnTo>
                      <a:pt x="85" y="29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91" y="34"/>
                    </a:lnTo>
                    <a:lnTo>
                      <a:pt x="91" y="34"/>
                    </a:lnTo>
                    <a:lnTo>
                      <a:pt x="91" y="34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102" y="63"/>
                    </a:lnTo>
                    <a:lnTo>
                      <a:pt x="125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93" y="86"/>
                    </a:lnTo>
                    <a:lnTo>
                      <a:pt x="216" y="91"/>
                    </a:lnTo>
                    <a:lnTo>
                      <a:pt x="216" y="91"/>
                    </a:lnTo>
                    <a:lnTo>
                      <a:pt x="221" y="91"/>
                    </a:lnTo>
                    <a:lnTo>
                      <a:pt x="221" y="91"/>
                    </a:lnTo>
                    <a:lnTo>
                      <a:pt x="221" y="97"/>
                    </a:lnTo>
                    <a:lnTo>
                      <a:pt x="221" y="97"/>
                    </a:lnTo>
                    <a:lnTo>
                      <a:pt x="221" y="97"/>
                    </a:lnTo>
                    <a:lnTo>
                      <a:pt x="244" y="120"/>
                    </a:lnTo>
                    <a:lnTo>
                      <a:pt x="244" y="120"/>
                    </a:lnTo>
                    <a:lnTo>
                      <a:pt x="244" y="125"/>
                    </a:lnTo>
                    <a:lnTo>
                      <a:pt x="250" y="125"/>
                    </a:lnTo>
                    <a:lnTo>
                      <a:pt x="250" y="125"/>
                    </a:lnTo>
                    <a:lnTo>
                      <a:pt x="250" y="125"/>
                    </a:lnTo>
                    <a:lnTo>
                      <a:pt x="250" y="125"/>
                    </a:lnTo>
                    <a:lnTo>
                      <a:pt x="250" y="131"/>
                    </a:lnTo>
                    <a:lnTo>
                      <a:pt x="250" y="131"/>
                    </a:lnTo>
                    <a:lnTo>
                      <a:pt x="250" y="131"/>
                    </a:lnTo>
                    <a:lnTo>
                      <a:pt x="250" y="131"/>
                    </a:lnTo>
                    <a:lnTo>
                      <a:pt x="250" y="131"/>
                    </a:lnTo>
                    <a:lnTo>
                      <a:pt x="250" y="137"/>
                    </a:lnTo>
                    <a:lnTo>
                      <a:pt x="250" y="137"/>
                    </a:lnTo>
                    <a:lnTo>
                      <a:pt x="250" y="137"/>
                    </a:lnTo>
                    <a:lnTo>
                      <a:pt x="250" y="137"/>
                    </a:lnTo>
                    <a:lnTo>
                      <a:pt x="250" y="137"/>
                    </a:lnTo>
                    <a:lnTo>
                      <a:pt x="250" y="137"/>
                    </a:lnTo>
                    <a:lnTo>
                      <a:pt x="244" y="142"/>
                    </a:lnTo>
                    <a:lnTo>
                      <a:pt x="244" y="142"/>
                    </a:lnTo>
                    <a:lnTo>
                      <a:pt x="244" y="142"/>
                    </a:lnTo>
                    <a:lnTo>
                      <a:pt x="244" y="142"/>
                    </a:lnTo>
                    <a:lnTo>
                      <a:pt x="244" y="142"/>
                    </a:lnTo>
                    <a:lnTo>
                      <a:pt x="244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3" y="148"/>
                    </a:lnTo>
                    <a:lnTo>
                      <a:pt x="233" y="148"/>
                    </a:lnTo>
                    <a:lnTo>
                      <a:pt x="233" y="148"/>
                    </a:lnTo>
                    <a:lnTo>
                      <a:pt x="233" y="148"/>
                    </a:lnTo>
                    <a:lnTo>
                      <a:pt x="233" y="148"/>
                    </a:lnTo>
                    <a:lnTo>
                      <a:pt x="227" y="148"/>
                    </a:lnTo>
                    <a:lnTo>
                      <a:pt x="227" y="148"/>
                    </a:lnTo>
                    <a:lnTo>
                      <a:pt x="227" y="148"/>
                    </a:lnTo>
                    <a:lnTo>
                      <a:pt x="227" y="148"/>
                    </a:lnTo>
                    <a:lnTo>
                      <a:pt x="227" y="148"/>
                    </a:lnTo>
                    <a:lnTo>
                      <a:pt x="221" y="148"/>
                    </a:lnTo>
                    <a:lnTo>
                      <a:pt x="221" y="148"/>
                    </a:lnTo>
                    <a:lnTo>
                      <a:pt x="221" y="142"/>
                    </a:lnTo>
                    <a:lnTo>
                      <a:pt x="221" y="142"/>
                    </a:lnTo>
                    <a:lnTo>
                      <a:pt x="221" y="142"/>
                    </a:lnTo>
                    <a:lnTo>
                      <a:pt x="199" y="120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53" y="103"/>
                    </a:lnTo>
                    <a:lnTo>
                      <a:pt x="125" y="103"/>
                    </a:lnTo>
                    <a:lnTo>
                      <a:pt x="125" y="103"/>
                    </a:lnTo>
                    <a:lnTo>
                      <a:pt x="125" y="103"/>
                    </a:lnTo>
                    <a:lnTo>
                      <a:pt x="119" y="103"/>
                    </a:lnTo>
                    <a:lnTo>
                      <a:pt x="85" y="9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74" y="91"/>
                    </a:lnTo>
                    <a:lnTo>
                      <a:pt x="74" y="91"/>
                    </a:lnTo>
                    <a:lnTo>
                      <a:pt x="74" y="91"/>
                    </a:lnTo>
                    <a:lnTo>
                      <a:pt x="74" y="91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2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0" y="57"/>
                    </a:lnTo>
                    <a:lnTo>
                      <a:pt x="40" y="5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6"/>
                    </a:lnTo>
                    <a:lnTo>
                      <a:pt x="23" y="6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46" name="Freeform 118"/>
              <p:cNvSpPr>
                <a:spLocks/>
              </p:cNvSpPr>
              <p:nvPr/>
            </p:nvSpPr>
            <p:spPr bwMode="auto">
              <a:xfrm>
                <a:off x="1911" y="3227"/>
                <a:ext cx="232" cy="130"/>
              </a:xfrm>
              <a:custGeom>
                <a:avLst/>
                <a:gdLst/>
                <a:ahLst/>
                <a:cxnLst>
                  <a:cxn ang="0">
                    <a:pos x="79" y="28"/>
                  </a:cxn>
                  <a:cxn ang="0">
                    <a:pos x="73" y="28"/>
                  </a:cxn>
                  <a:cxn ang="0">
                    <a:pos x="73" y="28"/>
                  </a:cxn>
                  <a:cxn ang="0">
                    <a:pos x="73" y="22"/>
                  </a:cxn>
                  <a:cxn ang="0">
                    <a:pos x="73" y="22"/>
                  </a:cxn>
                  <a:cxn ang="0">
                    <a:pos x="45" y="17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5" y="17"/>
                  </a:cxn>
                  <a:cxn ang="0">
                    <a:pos x="39" y="34"/>
                  </a:cxn>
                  <a:cxn ang="0">
                    <a:pos x="39" y="34"/>
                  </a:cxn>
                  <a:cxn ang="0">
                    <a:pos x="62" y="40"/>
                  </a:cxn>
                  <a:cxn ang="0">
                    <a:pos x="73" y="68"/>
                  </a:cxn>
                  <a:cxn ang="0">
                    <a:pos x="73" y="74"/>
                  </a:cxn>
                  <a:cxn ang="0">
                    <a:pos x="73" y="74"/>
                  </a:cxn>
                  <a:cxn ang="0">
                    <a:pos x="79" y="74"/>
                  </a:cxn>
                  <a:cxn ang="0">
                    <a:pos x="119" y="79"/>
                  </a:cxn>
                  <a:cxn ang="0">
                    <a:pos x="147" y="79"/>
                  </a:cxn>
                  <a:cxn ang="0">
                    <a:pos x="198" y="102"/>
                  </a:cxn>
                  <a:cxn ang="0">
                    <a:pos x="221" y="125"/>
                  </a:cxn>
                  <a:cxn ang="0">
                    <a:pos x="221" y="125"/>
                  </a:cxn>
                  <a:cxn ang="0">
                    <a:pos x="227" y="130"/>
                  </a:cxn>
                  <a:cxn ang="0">
                    <a:pos x="227" y="130"/>
                  </a:cxn>
                  <a:cxn ang="0">
                    <a:pos x="227" y="130"/>
                  </a:cxn>
                  <a:cxn ang="0">
                    <a:pos x="232" y="125"/>
                  </a:cxn>
                  <a:cxn ang="0">
                    <a:pos x="232" y="125"/>
                  </a:cxn>
                  <a:cxn ang="0">
                    <a:pos x="232" y="125"/>
                  </a:cxn>
                  <a:cxn ang="0">
                    <a:pos x="232" y="125"/>
                  </a:cxn>
                  <a:cxn ang="0">
                    <a:pos x="232" y="119"/>
                  </a:cxn>
                  <a:cxn ang="0">
                    <a:pos x="232" y="119"/>
                  </a:cxn>
                  <a:cxn ang="0">
                    <a:pos x="232" y="119"/>
                  </a:cxn>
                  <a:cxn ang="0">
                    <a:pos x="232" y="113"/>
                  </a:cxn>
                  <a:cxn ang="0">
                    <a:pos x="210" y="91"/>
                  </a:cxn>
                  <a:cxn ang="0">
                    <a:pos x="210" y="91"/>
                  </a:cxn>
                  <a:cxn ang="0">
                    <a:pos x="210" y="91"/>
                  </a:cxn>
                  <a:cxn ang="0">
                    <a:pos x="153" y="62"/>
                  </a:cxn>
                  <a:cxn ang="0">
                    <a:pos x="153" y="62"/>
                  </a:cxn>
                  <a:cxn ang="0">
                    <a:pos x="153" y="62"/>
                  </a:cxn>
                  <a:cxn ang="0">
                    <a:pos x="119" y="62"/>
                  </a:cxn>
                </a:cxnLst>
                <a:rect l="0" t="0" r="r" b="b"/>
                <a:pathLst>
                  <a:path w="232" h="130">
                    <a:moveTo>
                      <a:pt x="85" y="57"/>
                    </a:moveTo>
                    <a:lnTo>
                      <a:pt x="79" y="28"/>
                    </a:lnTo>
                    <a:lnTo>
                      <a:pt x="79" y="28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68" y="22"/>
                    </a:lnTo>
                    <a:lnTo>
                      <a:pt x="45" y="17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62" y="40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9" y="74"/>
                    </a:lnTo>
                    <a:lnTo>
                      <a:pt x="79" y="74"/>
                    </a:lnTo>
                    <a:lnTo>
                      <a:pt x="119" y="79"/>
                    </a:lnTo>
                    <a:lnTo>
                      <a:pt x="119" y="79"/>
                    </a:lnTo>
                    <a:lnTo>
                      <a:pt x="119" y="79"/>
                    </a:lnTo>
                    <a:lnTo>
                      <a:pt x="147" y="79"/>
                    </a:lnTo>
                    <a:lnTo>
                      <a:pt x="181" y="96"/>
                    </a:lnTo>
                    <a:lnTo>
                      <a:pt x="198" y="102"/>
                    </a:lnTo>
                    <a:lnTo>
                      <a:pt x="221" y="125"/>
                    </a:lnTo>
                    <a:lnTo>
                      <a:pt x="221" y="125"/>
                    </a:lnTo>
                    <a:lnTo>
                      <a:pt x="221" y="125"/>
                    </a:lnTo>
                    <a:lnTo>
                      <a:pt x="221" y="125"/>
                    </a:lnTo>
                    <a:lnTo>
                      <a:pt x="221" y="130"/>
                    </a:lnTo>
                    <a:lnTo>
                      <a:pt x="227" y="130"/>
                    </a:lnTo>
                    <a:lnTo>
                      <a:pt x="227" y="130"/>
                    </a:lnTo>
                    <a:lnTo>
                      <a:pt x="227" y="130"/>
                    </a:lnTo>
                    <a:lnTo>
                      <a:pt x="227" y="130"/>
                    </a:lnTo>
                    <a:lnTo>
                      <a:pt x="227" y="130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32" y="125"/>
                    </a:lnTo>
                    <a:lnTo>
                      <a:pt x="232" y="119"/>
                    </a:lnTo>
                    <a:lnTo>
                      <a:pt x="232" y="119"/>
                    </a:lnTo>
                    <a:lnTo>
                      <a:pt x="232" y="119"/>
                    </a:lnTo>
                    <a:lnTo>
                      <a:pt x="232" y="119"/>
                    </a:lnTo>
                    <a:lnTo>
                      <a:pt x="232" y="119"/>
                    </a:lnTo>
                    <a:lnTo>
                      <a:pt x="232" y="119"/>
                    </a:lnTo>
                    <a:lnTo>
                      <a:pt x="232" y="113"/>
                    </a:lnTo>
                    <a:lnTo>
                      <a:pt x="232" y="113"/>
                    </a:lnTo>
                    <a:lnTo>
                      <a:pt x="210" y="91"/>
                    </a:lnTo>
                    <a:lnTo>
                      <a:pt x="210" y="91"/>
                    </a:lnTo>
                    <a:lnTo>
                      <a:pt x="210" y="91"/>
                    </a:lnTo>
                    <a:lnTo>
                      <a:pt x="210" y="91"/>
                    </a:lnTo>
                    <a:lnTo>
                      <a:pt x="210" y="91"/>
                    </a:lnTo>
                    <a:lnTo>
                      <a:pt x="210" y="91"/>
                    </a:lnTo>
                    <a:lnTo>
                      <a:pt x="187" y="79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19" y="62"/>
                    </a:lnTo>
                    <a:lnTo>
                      <a:pt x="85" y="57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47" name="Freeform 119"/>
              <p:cNvSpPr>
                <a:spLocks/>
              </p:cNvSpPr>
              <p:nvPr/>
            </p:nvSpPr>
            <p:spPr bwMode="auto">
              <a:xfrm>
                <a:off x="1933" y="3431"/>
                <a:ext cx="165" cy="23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85" y="102"/>
                  </a:cxn>
                  <a:cxn ang="0">
                    <a:pos x="85" y="102"/>
                  </a:cxn>
                  <a:cxn ang="0">
                    <a:pos x="91" y="102"/>
                  </a:cxn>
                  <a:cxn ang="0">
                    <a:pos x="91" y="108"/>
                  </a:cxn>
                  <a:cxn ang="0">
                    <a:pos x="91" y="108"/>
                  </a:cxn>
                  <a:cxn ang="0">
                    <a:pos x="114" y="176"/>
                  </a:cxn>
                  <a:cxn ang="0">
                    <a:pos x="154" y="198"/>
                  </a:cxn>
                  <a:cxn ang="0">
                    <a:pos x="159" y="204"/>
                  </a:cxn>
                  <a:cxn ang="0">
                    <a:pos x="159" y="204"/>
                  </a:cxn>
                  <a:cxn ang="0">
                    <a:pos x="159" y="204"/>
                  </a:cxn>
                  <a:cxn ang="0">
                    <a:pos x="159" y="210"/>
                  </a:cxn>
                  <a:cxn ang="0">
                    <a:pos x="159" y="210"/>
                  </a:cxn>
                  <a:cxn ang="0">
                    <a:pos x="165" y="210"/>
                  </a:cxn>
                  <a:cxn ang="0">
                    <a:pos x="165" y="215"/>
                  </a:cxn>
                  <a:cxn ang="0">
                    <a:pos x="165" y="215"/>
                  </a:cxn>
                  <a:cxn ang="0">
                    <a:pos x="159" y="215"/>
                  </a:cxn>
                  <a:cxn ang="0">
                    <a:pos x="159" y="221"/>
                  </a:cxn>
                  <a:cxn ang="0">
                    <a:pos x="159" y="221"/>
                  </a:cxn>
                  <a:cxn ang="0">
                    <a:pos x="159" y="221"/>
                  </a:cxn>
                  <a:cxn ang="0">
                    <a:pos x="159" y="227"/>
                  </a:cxn>
                  <a:cxn ang="0">
                    <a:pos x="154" y="227"/>
                  </a:cxn>
                  <a:cxn ang="0">
                    <a:pos x="154" y="227"/>
                  </a:cxn>
                  <a:cxn ang="0">
                    <a:pos x="154" y="227"/>
                  </a:cxn>
                  <a:cxn ang="0">
                    <a:pos x="148" y="232"/>
                  </a:cxn>
                  <a:cxn ang="0">
                    <a:pos x="148" y="232"/>
                  </a:cxn>
                  <a:cxn ang="0">
                    <a:pos x="142" y="232"/>
                  </a:cxn>
                  <a:cxn ang="0">
                    <a:pos x="142" y="232"/>
                  </a:cxn>
                  <a:cxn ang="0">
                    <a:pos x="136" y="227"/>
                  </a:cxn>
                  <a:cxn ang="0">
                    <a:pos x="136" y="227"/>
                  </a:cxn>
                  <a:cxn ang="0">
                    <a:pos x="97" y="204"/>
                  </a:cxn>
                  <a:cxn ang="0">
                    <a:pos x="91" y="198"/>
                  </a:cxn>
                  <a:cxn ang="0">
                    <a:pos x="91" y="198"/>
                  </a:cxn>
                  <a:cxn ang="0">
                    <a:pos x="91" y="198"/>
                  </a:cxn>
                  <a:cxn ang="0">
                    <a:pos x="63" y="153"/>
                  </a:cxn>
                  <a:cxn ang="0">
                    <a:pos x="63" y="153"/>
                  </a:cxn>
                  <a:cxn ang="0">
                    <a:pos x="63" y="153"/>
                  </a:cxn>
                  <a:cxn ang="0">
                    <a:pos x="63" y="147"/>
                  </a:cxn>
                  <a:cxn ang="0">
                    <a:pos x="57" y="119"/>
                  </a:cxn>
                  <a:cxn ang="0">
                    <a:pos x="34" y="91"/>
                  </a:cxn>
                  <a:cxn ang="0">
                    <a:pos x="34" y="9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29" y="6"/>
                  </a:cxn>
                  <a:cxn ang="0">
                    <a:pos x="29" y="6"/>
                  </a:cxn>
                </a:cxnLst>
                <a:rect l="0" t="0" r="r" b="b"/>
                <a:pathLst>
                  <a:path w="165" h="232">
                    <a:moveTo>
                      <a:pt x="29" y="6"/>
                    </a:moveTo>
                    <a:lnTo>
                      <a:pt x="29" y="6"/>
                    </a:lnTo>
                    <a:lnTo>
                      <a:pt x="63" y="74"/>
                    </a:lnTo>
                    <a:lnTo>
                      <a:pt x="85" y="102"/>
                    </a:lnTo>
                    <a:lnTo>
                      <a:pt x="85" y="102"/>
                    </a:lnTo>
                    <a:lnTo>
                      <a:pt x="85" y="102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91" y="108"/>
                    </a:lnTo>
                    <a:lnTo>
                      <a:pt x="91" y="108"/>
                    </a:lnTo>
                    <a:lnTo>
                      <a:pt x="91" y="108"/>
                    </a:lnTo>
                    <a:lnTo>
                      <a:pt x="91" y="142"/>
                    </a:lnTo>
                    <a:lnTo>
                      <a:pt x="114" y="176"/>
                    </a:lnTo>
                    <a:lnTo>
                      <a:pt x="154" y="198"/>
                    </a:lnTo>
                    <a:lnTo>
                      <a:pt x="154" y="198"/>
                    </a:lnTo>
                    <a:lnTo>
                      <a:pt x="159" y="198"/>
                    </a:lnTo>
                    <a:lnTo>
                      <a:pt x="159" y="204"/>
                    </a:lnTo>
                    <a:lnTo>
                      <a:pt x="159" y="204"/>
                    </a:lnTo>
                    <a:lnTo>
                      <a:pt x="159" y="204"/>
                    </a:lnTo>
                    <a:lnTo>
                      <a:pt x="159" y="204"/>
                    </a:lnTo>
                    <a:lnTo>
                      <a:pt x="159" y="204"/>
                    </a:lnTo>
                    <a:lnTo>
                      <a:pt x="159" y="204"/>
                    </a:lnTo>
                    <a:lnTo>
                      <a:pt x="159" y="210"/>
                    </a:lnTo>
                    <a:lnTo>
                      <a:pt x="159" y="210"/>
                    </a:lnTo>
                    <a:lnTo>
                      <a:pt x="159" y="210"/>
                    </a:lnTo>
                    <a:lnTo>
                      <a:pt x="165" y="210"/>
                    </a:lnTo>
                    <a:lnTo>
                      <a:pt x="165" y="210"/>
                    </a:lnTo>
                    <a:lnTo>
                      <a:pt x="165" y="210"/>
                    </a:lnTo>
                    <a:lnTo>
                      <a:pt x="165" y="215"/>
                    </a:lnTo>
                    <a:lnTo>
                      <a:pt x="165" y="215"/>
                    </a:lnTo>
                    <a:lnTo>
                      <a:pt x="165" y="215"/>
                    </a:lnTo>
                    <a:lnTo>
                      <a:pt x="165" y="215"/>
                    </a:lnTo>
                    <a:lnTo>
                      <a:pt x="159" y="215"/>
                    </a:lnTo>
                    <a:lnTo>
                      <a:pt x="159" y="221"/>
                    </a:lnTo>
                    <a:lnTo>
                      <a:pt x="159" y="221"/>
                    </a:lnTo>
                    <a:lnTo>
                      <a:pt x="159" y="221"/>
                    </a:lnTo>
                    <a:lnTo>
                      <a:pt x="159" y="221"/>
                    </a:lnTo>
                    <a:lnTo>
                      <a:pt x="159" y="221"/>
                    </a:lnTo>
                    <a:lnTo>
                      <a:pt x="159" y="221"/>
                    </a:lnTo>
                    <a:lnTo>
                      <a:pt x="159" y="227"/>
                    </a:lnTo>
                    <a:lnTo>
                      <a:pt x="159" y="227"/>
                    </a:lnTo>
                    <a:lnTo>
                      <a:pt x="159" y="227"/>
                    </a:lnTo>
                    <a:lnTo>
                      <a:pt x="154" y="227"/>
                    </a:lnTo>
                    <a:lnTo>
                      <a:pt x="154" y="227"/>
                    </a:lnTo>
                    <a:lnTo>
                      <a:pt x="154" y="227"/>
                    </a:lnTo>
                    <a:lnTo>
                      <a:pt x="154" y="227"/>
                    </a:lnTo>
                    <a:lnTo>
                      <a:pt x="154" y="227"/>
                    </a:lnTo>
                    <a:lnTo>
                      <a:pt x="148" y="232"/>
                    </a:lnTo>
                    <a:lnTo>
                      <a:pt x="148" y="232"/>
                    </a:lnTo>
                    <a:lnTo>
                      <a:pt x="148" y="232"/>
                    </a:lnTo>
                    <a:lnTo>
                      <a:pt x="148" y="232"/>
                    </a:lnTo>
                    <a:lnTo>
                      <a:pt x="148" y="232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36" y="227"/>
                    </a:lnTo>
                    <a:lnTo>
                      <a:pt x="136" y="227"/>
                    </a:lnTo>
                    <a:lnTo>
                      <a:pt x="136" y="227"/>
                    </a:lnTo>
                    <a:lnTo>
                      <a:pt x="136" y="227"/>
                    </a:lnTo>
                    <a:lnTo>
                      <a:pt x="97" y="204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47"/>
                    </a:lnTo>
                    <a:lnTo>
                      <a:pt x="63" y="147"/>
                    </a:lnTo>
                    <a:lnTo>
                      <a:pt x="63" y="147"/>
                    </a:lnTo>
                    <a:lnTo>
                      <a:pt x="57" y="119"/>
                    </a:lnTo>
                    <a:lnTo>
                      <a:pt x="34" y="91"/>
                    </a:lnTo>
                    <a:lnTo>
                      <a:pt x="34" y="91"/>
                    </a:lnTo>
                    <a:lnTo>
                      <a:pt x="34" y="91"/>
                    </a:lnTo>
                    <a:lnTo>
                      <a:pt x="34" y="9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48" name="Freeform 120"/>
              <p:cNvSpPr>
                <a:spLocks/>
              </p:cNvSpPr>
              <p:nvPr/>
            </p:nvSpPr>
            <p:spPr bwMode="auto">
              <a:xfrm>
                <a:off x="1939" y="3437"/>
                <a:ext cx="148" cy="215"/>
              </a:xfrm>
              <a:custGeom>
                <a:avLst/>
                <a:gdLst/>
                <a:ahLst/>
                <a:cxnLst>
                  <a:cxn ang="0">
                    <a:pos x="142" y="215"/>
                  </a:cxn>
                  <a:cxn ang="0">
                    <a:pos x="142" y="215"/>
                  </a:cxn>
                  <a:cxn ang="0">
                    <a:pos x="142" y="215"/>
                  </a:cxn>
                  <a:cxn ang="0">
                    <a:pos x="148" y="215"/>
                  </a:cxn>
                  <a:cxn ang="0">
                    <a:pos x="148" y="209"/>
                  </a:cxn>
                  <a:cxn ang="0">
                    <a:pos x="148" y="209"/>
                  </a:cxn>
                  <a:cxn ang="0">
                    <a:pos x="148" y="209"/>
                  </a:cxn>
                  <a:cxn ang="0">
                    <a:pos x="148" y="204"/>
                  </a:cxn>
                  <a:cxn ang="0">
                    <a:pos x="148" y="204"/>
                  </a:cxn>
                  <a:cxn ang="0">
                    <a:pos x="148" y="204"/>
                  </a:cxn>
                  <a:cxn ang="0">
                    <a:pos x="148" y="198"/>
                  </a:cxn>
                  <a:cxn ang="0">
                    <a:pos x="102" y="175"/>
                  </a:cxn>
                  <a:cxn ang="0">
                    <a:pos x="74" y="102"/>
                  </a:cxn>
                  <a:cxn ang="0">
                    <a:pos x="74" y="102"/>
                  </a:cxn>
                  <a:cxn ang="0">
                    <a:pos x="74" y="102"/>
                  </a:cxn>
                  <a:cxn ang="0">
                    <a:pos x="51" y="68"/>
                  </a:cxn>
                  <a:cxn ang="0">
                    <a:pos x="17" y="5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4" y="79"/>
                  </a:cxn>
                  <a:cxn ang="0">
                    <a:pos x="40" y="79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91" y="187"/>
                  </a:cxn>
                  <a:cxn ang="0">
                    <a:pos x="91" y="187"/>
                  </a:cxn>
                  <a:cxn ang="0">
                    <a:pos x="91" y="187"/>
                  </a:cxn>
                  <a:cxn ang="0">
                    <a:pos x="136" y="215"/>
                  </a:cxn>
                  <a:cxn ang="0">
                    <a:pos x="136" y="215"/>
                  </a:cxn>
                  <a:cxn ang="0">
                    <a:pos x="142" y="215"/>
                  </a:cxn>
                </a:cxnLst>
                <a:rect l="0" t="0" r="r" b="b"/>
                <a:pathLst>
                  <a:path w="148" h="215">
                    <a:moveTo>
                      <a:pt x="142" y="215"/>
                    </a:moveTo>
                    <a:lnTo>
                      <a:pt x="142" y="215"/>
                    </a:lnTo>
                    <a:lnTo>
                      <a:pt x="142" y="215"/>
                    </a:lnTo>
                    <a:lnTo>
                      <a:pt x="142" y="215"/>
                    </a:lnTo>
                    <a:lnTo>
                      <a:pt x="142" y="215"/>
                    </a:lnTo>
                    <a:lnTo>
                      <a:pt x="142" y="215"/>
                    </a:lnTo>
                    <a:lnTo>
                      <a:pt x="148" y="215"/>
                    </a:lnTo>
                    <a:lnTo>
                      <a:pt x="148" y="215"/>
                    </a:lnTo>
                    <a:lnTo>
                      <a:pt x="148" y="209"/>
                    </a:lnTo>
                    <a:lnTo>
                      <a:pt x="148" y="209"/>
                    </a:lnTo>
                    <a:lnTo>
                      <a:pt x="148" y="209"/>
                    </a:lnTo>
                    <a:lnTo>
                      <a:pt x="148" y="209"/>
                    </a:lnTo>
                    <a:lnTo>
                      <a:pt x="148" y="209"/>
                    </a:lnTo>
                    <a:lnTo>
                      <a:pt x="148" y="209"/>
                    </a:lnTo>
                    <a:lnTo>
                      <a:pt x="148" y="209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198"/>
                    </a:lnTo>
                    <a:lnTo>
                      <a:pt x="142" y="198"/>
                    </a:lnTo>
                    <a:lnTo>
                      <a:pt x="102" y="175"/>
                    </a:lnTo>
                    <a:lnTo>
                      <a:pt x="79" y="136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4" y="96"/>
                    </a:lnTo>
                    <a:lnTo>
                      <a:pt x="51" y="68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4" y="79"/>
                    </a:lnTo>
                    <a:lnTo>
                      <a:pt x="34" y="79"/>
                    </a:lnTo>
                    <a:lnTo>
                      <a:pt x="40" y="79"/>
                    </a:lnTo>
                    <a:lnTo>
                      <a:pt x="57" y="107"/>
                    </a:lnTo>
                    <a:lnTo>
                      <a:pt x="62" y="141"/>
                    </a:lnTo>
                    <a:lnTo>
                      <a:pt x="62" y="141"/>
                    </a:lnTo>
                    <a:lnTo>
                      <a:pt x="62" y="141"/>
                    </a:lnTo>
                    <a:lnTo>
                      <a:pt x="62" y="141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136" y="215"/>
                    </a:lnTo>
                    <a:lnTo>
                      <a:pt x="136" y="215"/>
                    </a:lnTo>
                    <a:lnTo>
                      <a:pt x="136" y="215"/>
                    </a:lnTo>
                    <a:lnTo>
                      <a:pt x="136" y="215"/>
                    </a:lnTo>
                    <a:lnTo>
                      <a:pt x="142" y="215"/>
                    </a:lnTo>
                    <a:lnTo>
                      <a:pt x="142" y="215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49" name="Freeform 121"/>
              <p:cNvSpPr>
                <a:spLocks/>
              </p:cNvSpPr>
              <p:nvPr/>
            </p:nvSpPr>
            <p:spPr bwMode="auto">
              <a:xfrm>
                <a:off x="969" y="3442"/>
                <a:ext cx="1055" cy="267"/>
              </a:xfrm>
              <a:custGeom>
                <a:avLst/>
                <a:gdLst/>
                <a:ahLst/>
                <a:cxnLst>
                  <a:cxn ang="0">
                    <a:pos x="442" y="12"/>
                  </a:cxn>
                  <a:cxn ang="0">
                    <a:pos x="635" y="182"/>
                  </a:cxn>
                  <a:cxn ang="0">
                    <a:pos x="641" y="182"/>
                  </a:cxn>
                  <a:cxn ang="0">
                    <a:pos x="737" y="221"/>
                  </a:cxn>
                  <a:cxn ang="0">
                    <a:pos x="936" y="210"/>
                  </a:cxn>
                  <a:cxn ang="0">
                    <a:pos x="942" y="210"/>
                  </a:cxn>
                  <a:cxn ang="0">
                    <a:pos x="1010" y="204"/>
                  </a:cxn>
                  <a:cxn ang="0">
                    <a:pos x="1015" y="204"/>
                  </a:cxn>
                  <a:cxn ang="0">
                    <a:pos x="1049" y="238"/>
                  </a:cxn>
                  <a:cxn ang="0">
                    <a:pos x="1055" y="244"/>
                  </a:cxn>
                  <a:cxn ang="0">
                    <a:pos x="1055" y="250"/>
                  </a:cxn>
                  <a:cxn ang="0">
                    <a:pos x="1055" y="255"/>
                  </a:cxn>
                  <a:cxn ang="0">
                    <a:pos x="1049" y="261"/>
                  </a:cxn>
                  <a:cxn ang="0">
                    <a:pos x="1044" y="267"/>
                  </a:cxn>
                  <a:cxn ang="0">
                    <a:pos x="1038" y="267"/>
                  </a:cxn>
                  <a:cxn ang="0">
                    <a:pos x="1032" y="267"/>
                  </a:cxn>
                  <a:cxn ang="0">
                    <a:pos x="1027" y="261"/>
                  </a:cxn>
                  <a:cxn ang="0">
                    <a:pos x="970" y="244"/>
                  </a:cxn>
                  <a:cxn ang="0">
                    <a:pos x="902" y="255"/>
                  </a:cxn>
                  <a:cxn ang="0">
                    <a:pos x="851" y="267"/>
                  </a:cxn>
                  <a:cxn ang="0">
                    <a:pos x="692" y="250"/>
                  </a:cxn>
                  <a:cxn ang="0">
                    <a:pos x="686" y="250"/>
                  </a:cxn>
                  <a:cxn ang="0">
                    <a:pos x="641" y="221"/>
                  </a:cxn>
                  <a:cxn ang="0">
                    <a:pos x="516" y="176"/>
                  </a:cxn>
                  <a:cxn ang="0">
                    <a:pos x="510" y="170"/>
                  </a:cxn>
                  <a:cxn ang="0">
                    <a:pos x="420" y="68"/>
                  </a:cxn>
                  <a:cxn ang="0">
                    <a:pos x="414" y="40"/>
                  </a:cxn>
                  <a:cxn ang="0">
                    <a:pos x="386" y="57"/>
                  </a:cxn>
                  <a:cxn ang="0">
                    <a:pos x="272" y="68"/>
                  </a:cxn>
                  <a:cxn ang="0">
                    <a:pos x="164" y="74"/>
                  </a:cxn>
                  <a:cxn ang="0">
                    <a:pos x="159" y="74"/>
                  </a:cxn>
                  <a:cxn ang="0">
                    <a:pos x="153" y="74"/>
                  </a:cxn>
                  <a:cxn ang="0">
                    <a:pos x="147" y="68"/>
                  </a:cxn>
                  <a:cxn ang="0">
                    <a:pos x="147" y="63"/>
                  </a:cxn>
                  <a:cxn ang="0">
                    <a:pos x="28" y="91"/>
                  </a:cxn>
                  <a:cxn ang="0">
                    <a:pos x="23" y="97"/>
                  </a:cxn>
                  <a:cxn ang="0">
                    <a:pos x="17" y="97"/>
                  </a:cxn>
                  <a:cxn ang="0">
                    <a:pos x="11" y="91"/>
                  </a:cxn>
                  <a:cxn ang="0">
                    <a:pos x="6" y="85"/>
                  </a:cxn>
                  <a:cxn ang="0">
                    <a:pos x="6" y="80"/>
                  </a:cxn>
                  <a:cxn ang="0">
                    <a:pos x="0" y="74"/>
                  </a:cxn>
                  <a:cxn ang="0">
                    <a:pos x="6" y="68"/>
                  </a:cxn>
                  <a:cxn ang="0">
                    <a:pos x="6" y="63"/>
                  </a:cxn>
                  <a:cxn ang="0">
                    <a:pos x="40" y="40"/>
                  </a:cxn>
                  <a:cxn ang="0">
                    <a:pos x="91" y="6"/>
                  </a:cxn>
                  <a:cxn ang="0">
                    <a:pos x="96" y="6"/>
                  </a:cxn>
                  <a:cxn ang="0">
                    <a:pos x="159" y="12"/>
                  </a:cxn>
                  <a:cxn ang="0">
                    <a:pos x="164" y="17"/>
                  </a:cxn>
                  <a:cxn ang="0">
                    <a:pos x="170" y="17"/>
                  </a:cxn>
                  <a:cxn ang="0">
                    <a:pos x="215" y="29"/>
                  </a:cxn>
                  <a:cxn ang="0">
                    <a:pos x="272" y="34"/>
                  </a:cxn>
                  <a:cxn ang="0">
                    <a:pos x="420" y="0"/>
                  </a:cxn>
                  <a:cxn ang="0">
                    <a:pos x="425" y="0"/>
                  </a:cxn>
                  <a:cxn ang="0">
                    <a:pos x="431" y="0"/>
                  </a:cxn>
                  <a:cxn ang="0">
                    <a:pos x="437" y="6"/>
                  </a:cxn>
                </a:cxnLst>
                <a:rect l="0" t="0" r="r" b="b"/>
                <a:pathLst>
                  <a:path w="1055" h="267">
                    <a:moveTo>
                      <a:pt x="442" y="6"/>
                    </a:moveTo>
                    <a:lnTo>
                      <a:pt x="442" y="12"/>
                    </a:lnTo>
                    <a:lnTo>
                      <a:pt x="442" y="12"/>
                    </a:lnTo>
                    <a:lnTo>
                      <a:pt x="442" y="12"/>
                    </a:lnTo>
                    <a:lnTo>
                      <a:pt x="442" y="12"/>
                    </a:lnTo>
                    <a:lnTo>
                      <a:pt x="454" y="57"/>
                    </a:lnTo>
                    <a:lnTo>
                      <a:pt x="493" y="108"/>
                    </a:lnTo>
                    <a:lnTo>
                      <a:pt x="533" y="148"/>
                    </a:lnTo>
                    <a:lnTo>
                      <a:pt x="556" y="153"/>
                    </a:lnTo>
                    <a:lnTo>
                      <a:pt x="635" y="182"/>
                    </a:lnTo>
                    <a:lnTo>
                      <a:pt x="635" y="182"/>
                    </a:lnTo>
                    <a:lnTo>
                      <a:pt x="641" y="182"/>
                    </a:lnTo>
                    <a:lnTo>
                      <a:pt x="641" y="182"/>
                    </a:lnTo>
                    <a:lnTo>
                      <a:pt x="641" y="182"/>
                    </a:lnTo>
                    <a:lnTo>
                      <a:pt x="641" y="182"/>
                    </a:lnTo>
                    <a:lnTo>
                      <a:pt x="641" y="182"/>
                    </a:lnTo>
                    <a:lnTo>
                      <a:pt x="658" y="199"/>
                    </a:lnTo>
                    <a:lnTo>
                      <a:pt x="698" y="216"/>
                    </a:lnTo>
                    <a:lnTo>
                      <a:pt x="737" y="216"/>
                    </a:lnTo>
                    <a:lnTo>
                      <a:pt x="737" y="221"/>
                    </a:lnTo>
                    <a:lnTo>
                      <a:pt x="788" y="221"/>
                    </a:lnTo>
                    <a:lnTo>
                      <a:pt x="794" y="221"/>
                    </a:lnTo>
                    <a:lnTo>
                      <a:pt x="851" y="233"/>
                    </a:lnTo>
                    <a:lnTo>
                      <a:pt x="891" y="221"/>
                    </a:lnTo>
                    <a:lnTo>
                      <a:pt x="936" y="210"/>
                    </a:lnTo>
                    <a:lnTo>
                      <a:pt x="942" y="210"/>
                    </a:lnTo>
                    <a:lnTo>
                      <a:pt x="942" y="210"/>
                    </a:lnTo>
                    <a:lnTo>
                      <a:pt x="942" y="210"/>
                    </a:lnTo>
                    <a:lnTo>
                      <a:pt x="942" y="210"/>
                    </a:lnTo>
                    <a:lnTo>
                      <a:pt x="942" y="210"/>
                    </a:lnTo>
                    <a:lnTo>
                      <a:pt x="970" y="210"/>
                    </a:lnTo>
                    <a:lnTo>
                      <a:pt x="1004" y="204"/>
                    </a:lnTo>
                    <a:lnTo>
                      <a:pt x="1004" y="204"/>
                    </a:lnTo>
                    <a:lnTo>
                      <a:pt x="1010" y="204"/>
                    </a:lnTo>
                    <a:lnTo>
                      <a:pt x="1010" y="204"/>
                    </a:lnTo>
                    <a:lnTo>
                      <a:pt x="1010" y="204"/>
                    </a:lnTo>
                    <a:lnTo>
                      <a:pt x="1010" y="204"/>
                    </a:lnTo>
                    <a:lnTo>
                      <a:pt x="1010" y="204"/>
                    </a:lnTo>
                    <a:lnTo>
                      <a:pt x="1015" y="204"/>
                    </a:lnTo>
                    <a:lnTo>
                      <a:pt x="1015" y="204"/>
                    </a:lnTo>
                    <a:lnTo>
                      <a:pt x="1015" y="204"/>
                    </a:lnTo>
                    <a:lnTo>
                      <a:pt x="1015" y="204"/>
                    </a:lnTo>
                    <a:lnTo>
                      <a:pt x="1015" y="210"/>
                    </a:lnTo>
                    <a:lnTo>
                      <a:pt x="1021" y="210"/>
                    </a:lnTo>
                    <a:lnTo>
                      <a:pt x="1049" y="238"/>
                    </a:lnTo>
                    <a:lnTo>
                      <a:pt x="1049" y="238"/>
                    </a:lnTo>
                    <a:lnTo>
                      <a:pt x="1049" y="238"/>
                    </a:lnTo>
                    <a:lnTo>
                      <a:pt x="1055" y="244"/>
                    </a:lnTo>
                    <a:lnTo>
                      <a:pt x="1055" y="244"/>
                    </a:lnTo>
                    <a:lnTo>
                      <a:pt x="1055" y="244"/>
                    </a:lnTo>
                    <a:lnTo>
                      <a:pt x="1055" y="244"/>
                    </a:lnTo>
                    <a:lnTo>
                      <a:pt x="1055" y="244"/>
                    </a:lnTo>
                    <a:lnTo>
                      <a:pt x="1055" y="250"/>
                    </a:lnTo>
                    <a:lnTo>
                      <a:pt x="1055" y="250"/>
                    </a:lnTo>
                    <a:lnTo>
                      <a:pt x="1055" y="250"/>
                    </a:lnTo>
                    <a:lnTo>
                      <a:pt x="1055" y="250"/>
                    </a:lnTo>
                    <a:lnTo>
                      <a:pt x="1055" y="250"/>
                    </a:lnTo>
                    <a:lnTo>
                      <a:pt x="1055" y="255"/>
                    </a:lnTo>
                    <a:lnTo>
                      <a:pt x="1055" y="255"/>
                    </a:lnTo>
                    <a:lnTo>
                      <a:pt x="1055" y="255"/>
                    </a:lnTo>
                    <a:lnTo>
                      <a:pt x="1055" y="255"/>
                    </a:lnTo>
                    <a:lnTo>
                      <a:pt x="1055" y="255"/>
                    </a:lnTo>
                    <a:lnTo>
                      <a:pt x="1055" y="261"/>
                    </a:lnTo>
                    <a:lnTo>
                      <a:pt x="1055" y="261"/>
                    </a:lnTo>
                    <a:lnTo>
                      <a:pt x="1049" y="261"/>
                    </a:lnTo>
                    <a:lnTo>
                      <a:pt x="1049" y="261"/>
                    </a:lnTo>
                    <a:lnTo>
                      <a:pt x="1049" y="261"/>
                    </a:lnTo>
                    <a:lnTo>
                      <a:pt x="1049" y="267"/>
                    </a:lnTo>
                    <a:lnTo>
                      <a:pt x="1049" y="267"/>
                    </a:lnTo>
                    <a:lnTo>
                      <a:pt x="1044" y="267"/>
                    </a:lnTo>
                    <a:lnTo>
                      <a:pt x="1044" y="267"/>
                    </a:lnTo>
                    <a:lnTo>
                      <a:pt x="1044" y="267"/>
                    </a:lnTo>
                    <a:lnTo>
                      <a:pt x="1044" y="267"/>
                    </a:lnTo>
                    <a:lnTo>
                      <a:pt x="1044" y="267"/>
                    </a:lnTo>
                    <a:lnTo>
                      <a:pt x="1038" y="267"/>
                    </a:lnTo>
                    <a:lnTo>
                      <a:pt x="1038" y="267"/>
                    </a:lnTo>
                    <a:lnTo>
                      <a:pt x="1038" y="267"/>
                    </a:lnTo>
                    <a:lnTo>
                      <a:pt x="1038" y="267"/>
                    </a:lnTo>
                    <a:lnTo>
                      <a:pt x="1038" y="267"/>
                    </a:lnTo>
                    <a:lnTo>
                      <a:pt x="1032" y="267"/>
                    </a:lnTo>
                    <a:lnTo>
                      <a:pt x="1032" y="267"/>
                    </a:lnTo>
                    <a:lnTo>
                      <a:pt x="1032" y="267"/>
                    </a:lnTo>
                    <a:lnTo>
                      <a:pt x="1032" y="267"/>
                    </a:lnTo>
                    <a:lnTo>
                      <a:pt x="1027" y="267"/>
                    </a:lnTo>
                    <a:lnTo>
                      <a:pt x="1027" y="261"/>
                    </a:lnTo>
                    <a:lnTo>
                      <a:pt x="1027" y="261"/>
                    </a:lnTo>
                    <a:lnTo>
                      <a:pt x="1027" y="261"/>
                    </a:lnTo>
                    <a:lnTo>
                      <a:pt x="1004" y="238"/>
                    </a:lnTo>
                    <a:lnTo>
                      <a:pt x="970" y="244"/>
                    </a:lnTo>
                    <a:lnTo>
                      <a:pt x="970" y="244"/>
                    </a:lnTo>
                    <a:lnTo>
                      <a:pt x="970" y="244"/>
                    </a:lnTo>
                    <a:lnTo>
                      <a:pt x="970" y="244"/>
                    </a:lnTo>
                    <a:lnTo>
                      <a:pt x="947" y="244"/>
                    </a:lnTo>
                    <a:lnTo>
                      <a:pt x="902" y="255"/>
                    </a:lnTo>
                    <a:lnTo>
                      <a:pt x="902" y="255"/>
                    </a:lnTo>
                    <a:lnTo>
                      <a:pt x="896" y="255"/>
                    </a:lnTo>
                    <a:lnTo>
                      <a:pt x="857" y="267"/>
                    </a:lnTo>
                    <a:lnTo>
                      <a:pt x="857" y="267"/>
                    </a:lnTo>
                    <a:lnTo>
                      <a:pt x="857" y="267"/>
                    </a:lnTo>
                    <a:lnTo>
                      <a:pt x="851" y="267"/>
                    </a:lnTo>
                    <a:lnTo>
                      <a:pt x="851" y="267"/>
                    </a:lnTo>
                    <a:lnTo>
                      <a:pt x="851" y="267"/>
                    </a:lnTo>
                    <a:lnTo>
                      <a:pt x="788" y="255"/>
                    </a:lnTo>
                    <a:lnTo>
                      <a:pt x="737" y="255"/>
                    </a:lnTo>
                    <a:lnTo>
                      <a:pt x="692" y="250"/>
                    </a:lnTo>
                    <a:lnTo>
                      <a:pt x="686" y="250"/>
                    </a:lnTo>
                    <a:lnTo>
                      <a:pt x="686" y="250"/>
                    </a:lnTo>
                    <a:lnTo>
                      <a:pt x="686" y="250"/>
                    </a:lnTo>
                    <a:lnTo>
                      <a:pt x="686" y="250"/>
                    </a:lnTo>
                    <a:lnTo>
                      <a:pt x="686" y="250"/>
                    </a:lnTo>
                    <a:lnTo>
                      <a:pt x="681" y="250"/>
                    </a:lnTo>
                    <a:lnTo>
                      <a:pt x="681" y="250"/>
                    </a:lnTo>
                    <a:lnTo>
                      <a:pt x="681" y="250"/>
                    </a:lnTo>
                    <a:lnTo>
                      <a:pt x="641" y="221"/>
                    </a:lnTo>
                    <a:lnTo>
                      <a:pt x="641" y="221"/>
                    </a:lnTo>
                    <a:lnTo>
                      <a:pt x="624" y="210"/>
                    </a:lnTo>
                    <a:lnTo>
                      <a:pt x="550" y="187"/>
                    </a:lnTo>
                    <a:lnTo>
                      <a:pt x="516" y="176"/>
                    </a:lnTo>
                    <a:lnTo>
                      <a:pt x="516" y="176"/>
                    </a:lnTo>
                    <a:lnTo>
                      <a:pt x="516" y="176"/>
                    </a:lnTo>
                    <a:lnTo>
                      <a:pt x="510" y="176"/>
                    </a:lnTo>
                    <a:lnTo>
                      <a:pt x="510" y="176"/>
                    </a:lnTo>
                    <a:lnTo>
                      <a:pt x="510" y="176"/>
                    </a:lnTo>
                    <a:lnTo>
                      <a:pt x="510" y="176"/>
                    </a:lnTo>
                    <a:lnTo>
                      <a:pt x="510" y="170"/>
                    </a:lnTo>
                    <a:lnTo>
                      <a:pt x="471" y="131"/>
                    </a:lnTo>
                    <a:lnTo>
                      <a:pt x="465" y="131"/>
                    </a:lnTo>
                    <a:lnTo>
                      <a:pt x="420" y="74"/>
                    </a:lnTo>
                    <a:lnTo>
                      <a:pt x="420" y="74"/>
                    </a:lnTo>
                    <a:lnTo>
                      <a:pt x="420" y="68"/>
                    </a:lnTo>
                    <a:lnTo>
                      <a:pt x="420" y="68"/>
                    </a:lnTo>
                    <a:lnTo>
                      <a:pt x="420" y="68"/>
                    </a:lnTo>
                    <a:lnTo>
                      <a:pt x="420" y="68"/>
                    </a:lnTo>
                    <a:lnTo>
                      <a:pt x="420" y="68"/>
                    </a:lnTo>
                    <a:lnTo>
                      <a:pt x="414" y="40"/>
                    </a:lnTo>
                    <a:lnTo>
                      <a:pt x="391" y="51"/>
                    </a:lnTo>
                    <a:lnTo>
                      <a:pt x="391" y="51"/>
                    </a:lnTo>
                    <a:lnTo>
                      <a:pt x="391" y="51"/>
                    </a:lnTo>
                    <a:lnTo>
                      <a:pt x="386" y="51"/>
                    </a:lnTo>
                    <a:lnTo>
                      <a:pt x="386" y="57"/>
                    </a:lnTo>
                    <a:lnTo>
                      <a:pt x="335" y="63"/>
                    </a:lnTo>
                    <a:lnTo>
                      <a:pt x="335" y="63"/>
                    </a:lnTo>
                    <a:lnTo>
                      <a:pt x="272" y="68"/>
                    </a:lnTo>
                    <a:lnTo>
                      <a:pt x="272" y="68"/>
                    </a:lnTo>
                    <a:lnTo>
                      <a:pt x="272" y="68"/>
                    </a:lnTo>
                    <a:lnTo>
                      <a:pt x="266" y="68"/>
                    </a:lnTo>
                    <a:lnTo>
                      <a:pt x="221" y="63"/>
                    </a:lnTo>
                    <a:lnTo>
                      <a:pt x="170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53" y="74"/>
                    </a:lnTo>
                    <a:lnTo>
                      <a:pt x="153" y="74"/>
                    </a:lnTo>
                    <a:lnTo>
                      <a:pt x="153" y="74"/>
                    </a:lnTo>
                    <a:lnTo>
                      <a:pt x="153" y="68"/>
                    </a:lnTo>
                    <a:lnTo>
                      <a:pt x="153" y="68"/>
                    </a:lnTo>
                    <a:lnTo>
                      <a:pt x="153" y="68"/>
                    </a:lnTo>
                    <a:lnTo>
                      <a:pt x="147" y="68"/>
                    </a:lnTo>
                    <a:lnTo>
                      <a:pt x="147" y="68"/>
                    </a:lnTo>
                    <a:lnTo>
                      <a:pt x="147" y="68"/>
                    </a:lnTo>
                    <a:lnTo>
                      <a:pt x="147" y="68"/>
                    </a:lnTo>
                    <a:lnTo>
                      <a:pt x="147" y="63"/>
                    </a:lnTo>
                    <a:lnTo>
                      <a:pt x="147" y="63"/>
                    </a:lnTo>
                    <a:lnTo>
                      <a:pt x="142" y="46"/>
                    </a:lnTo>
                    <a:lnTo>
                      <a:pt x="96" y="40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7" y="91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11" y="63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153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64" y="12"/>
                    </a:lnTo>
                    <a:lnTo>
                      <a:pt x="164" y="12"/>
                    </a:lnTo>
                    <a:lnTo>
                      <a:pt x="164" y="12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70" y="17"/>
                    </a:lnTo>
                    <a:lnTo>
                      <a:pt x="170" y="17"/>
                    </a:lnTo>
                    <a:lnTo>
                      <a:pt x="170" y="17"/>
                    </a:lnTo>
                    <a:lnTo>
                      <a:pt x="170" y="23"/>
                    </a:lnTo>
                    <a:lnTo>
                      <a:pt x="170" y="23"/>
                    </a:lnTo>
                    <a:lnTo>
                      <a:pt x="176" y="40"/>
                    </a:lnTo>
                    <a:lnTo>
                      <a:pt x="215" y="29"/>
                    </a:lnTo>
                    <a:lnTo>
                      <a:pt x="215" y="29"/>
                    </a:lnTo>
                    <a:lnTo>
                      <a:pt x="221" y="29"/>
                    </a:lnTo>
                    <a:lnTo>
                      <a:pt x="221" y="29"/>
                    </a:lnTo>
                    <a:lnTo>
                      <a:pt x="221" y="29"/>
                    </a:lnTo>
                    <a:lnTo>
                      <a:pt x="221" y="29"/>
                    </a:lnTo>
                    <a:lnTo>
                      <a:pt x="272" y="34"/>
                    </a:lnTo>
                    <a:lnTo>
                      <a:pt x="335" y="29"/>
                    </a:lnTo>
                    <a:lnTo>
                      <a:pt x="380" y="23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31" y="0"/>
                    </a:lnTo>
                    <a:lnTo>
                      <a:pt x="431" y="0"/>
                    </a:lnTo>
                    <a:lnTo>
                      <a:pt x="431" y="0"/>
                    </a:lnTo>
                    <a:lnTo>
                      <a:pt x="431" y="0"/>
                    </a:lnTo>
                    <a:lnTo>
                      <a:pt x="431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437" y="6"/>
                    </a:lnTo>
                    <a:lnTo>
                      <a:pt x="437" y="6"/>
                    </a:lnTo>
                    <a:lnTo>
                      <a:pt x="437" y="6"/>
                    </a:lnTo>
                    <a:lnTo>
                      <a:pt x="442" y="6"/>
                    </a:lnTo>
                    <a:lnTo>
                      <a:pt x="442" y="6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50" name="Freeform 122"/>
              <p:cNvSpPr>
                <a:spLocks/>
              </p:cNvSpPr>
              <p:nvPr/>
            </p:nvSpPr>
            <p:spPr bwMode="auto">
              <a:xfrm>
                <a:off x="980" y="3448"/>
                <a:ext cx="1038" cy="255"/>
              </a:xfrm>
              <a:custGeom>
                <a:avLst/>
                <a:gdLst/>
                <a:ahLst/>
                <a:cxnLst>
                  <a:cxn ang="0">
                    <a:pos x="420" y="6"/>
                  </a:cxn>
                  <a:cxn ang="0">
                    <a:pos x="420" y="6"/>
                  </a:cxn>
                  <a:cxn ang="0">
                    <a:pos x="420" y="6"/>
                  </a:cxn>
                  <a:cxn ang="0">
                    <a:pos x="420" y="0"/>
                  </a:cxn>
                  <a:cxn ang="0">
                    <a:pos x="414" y="0"/>
                  </a:cxn>
                  <a:cxn ang="0">
                    <a:pos x="409" y="6"/>
                  </a:cxn>
                  <a:cxn ang="0">
                    <a:pos x="324" y="34"/>
                  </a:cxn>
                  <a:cxn ang="0">
                    <a:pos x="210" y="34"/>
                  </a:cxn>
                  <a:cxn ang="0">
                    <a:pos x="153" y="17"/>
                  </a:cxn>
                  <a:cxn ang="0">
                    <a:pos x="153" y="17"/>
                  </a:cxn>
                  <a:cxn ang="0">
                    <a:pos x="148" y="17"/>
                  </a:cxn>
                  <a:cxn ang="0">
                    <a:pos x="148" y="11"/>
                  </a:cxn>
                  <a:cxn ang="0">
                    <a:pos x="142" y="11"/>
                  </a:cxn>
                  <a:cxn ang="0">
                    <a:pos x="80" y="6"/>
                  </a:cxn>
                  <a:cxn ang="0">
                    <a:pos x="80" y="11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0" y="74"/>
                  </a:cxn>
                  <a:cxn ang="0">
                    <a:pos x="0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12" y="79"/>
                  </a:cxn>
                  <a:cxn ang="0">
                    <a:pos x="12" y="79"/>
                  </a:cxn>
                  <a:cxn ang="0">
                    <a:pos x="136" y="28"/>
                  </a:cxn>
                  <a:cxn ang="0">
                    <a:pos x="148" y="57"/>
                  </a:cxn>
                  <a:cxn ang="0">
                    <a:pos x="148" y="62"/>
                  </a:cxn>
                  <a:cxn ang="0">
                    <a:pos x="153" y="62"/>
                  </a:cxn>
                  <a:cxn ang="0">
                    <a:pos x="153" y="62"/>
                  </a:cxn>
                  <a:cxn ang="0">
                    <a:pos x="261" y="57"/>
                  </a:cxn>
                  <a:cxn ang="0">
                    <a:pos x="324" y="51"/>
                  </a:cxn>
                  <a:cxn ang="0">
                    <a:pos x="375" y="40"/>
                  </a:cxn>
                  <a:cxn ang="0">
                    <a:pos x="414" y="57"/>
                  </a:cxn>
                  <a:cxn ang="0">
                    <a:pos x="420" y="62"/>
                  </a:cxn>
                  <a:cxn ang="0">
                    <a:pos x="465" y="119"/>
                  </a:cxn>
                  <a:cxn ang="0">
                    <a:pos x="505" y="164"/>
                  </a:cxn>
                  <a:cxn ang="0">
                    <a:pos x="505" y="164"/>
                  </a:cxn>
                  <a:cxn ang="0">
                    <a:pos x="630" y="210"/>
                  </a:cxn>
                  <a:cxn ang="0">
                    <a:pos x="675" y="238"/>
                  </a:cxn>
                  <a:cxn ang="0">
                    <a:pos x="675" y="238"/>
                  </a:cxn>
                  <a:cxn ang="0">
                    <a:pos x="726" y="238"/>
                  </a:cxn>
                  <a:cxn ang="0">
                    <a:pos x="840" y="249"/>
                  </a:cxn>
                  <a:cxn ang="0">
                    <a:pos x="885" y="244"/>
                  </a:cxn>
                  <a:cxn ang="0">
                    <a:pos x="959" y="232"/>
                  </a:cxn>
                  <a:cxn ang="0">
                    <a:pos x="993" y="227"/>
                  </a:cxn>
                  <a:cxn ang="0">
                    <a:pos x="1021" y="249"/>
                  </a:cxn>
                  <a:cxn ang="0">
                    <a:pos x="1027" y="255"/>
                  </a:cxn>
                  <a:cxn ang="0">
                    <a:pos x="1033" y="255"/>
                  </a:cxn>
                  <a:cxn ang="0">
                    <a:pos x="1033" y="249"/>
                  </a:cxn>
                  <a:cxn ang="0">
                    <a:pos x="1038" y="249"/>
                  </a:cxn>
                  <a:cxn ang="0">
                    <a:pos x="1038" y="244"/>
                  </a:cxn>
                  <a:cxn ang="0">
                    <a:pos x="1033" y="244"/>
                  </a:cxn>
                  <a:cxn ang="0">
                    <a:pos x="1033" y="238"/>
                  </a:cxn>
                  <a:cxn ang="0">
                    <a:pos x="999" y="210"/>
                  </a:cxn>
                  <a:cxn ang="0">
                    <a:pos x="999" y="210"/>
                  </a:cxn>
                  <a:cxn ang="0">
                    <a:pos x="999" y="204"/>
                  </a:cxn>
                  <a:cxn ang="0">
                    <a:pos x="931" y="210"/>
                  </a:cxn>
                  <a:cxn ang="0">
                    <a:pos x="885" y="227"/>
                  </a:cxn>
                  <a:cxn ang="0">
                    <a:pos x="777" y="227"/>
                  </a:cxn>
                  <a:cxn ang="0">
                    <a:pos x="641" y="198"/>
                  </a:cxn>
                  <a:cxn ang="0">
                    <a:pos x="624" y="181"/>
                  </a:cxn>
                  <a:cxn ang="0">
                    <a:pos x="516" y="147"/>
                  </a:cxn>
                  <a:cxn ang="0">
                    <a:pos x="426" y="11"/>
                  </a:cxn>
                </a:cxnLst>
                <a:rect l="0" t="0" r="r" b="b"/>
                <a:pathLst>
                  <a:path w="1038" h="255">
                    <a:moveTo>
                      <a:pt x="426" y="11"/>
                    </a:moveTo>
                    <a:lnTo>
                      <a:pt x="426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09" y="0"/>
                    </a:lnTo>
                    <a:lnTo>
                      <a:pt x="409" y="6"/>
                    </a:lnTo>
                    <a:lnTo>
                      <a:pt x="409" y="6"/>
                    </a:lnTo>
                    <a:lnTo>
                      <a:pt x="369" y="23"/>
                    </a:lnTo>
                    <a:lnTo>
                      <a:pt x="324" y="34"/>
                    </a:lnTo>
                    <a:lnTo>
                      <a:pt x="261" y="40"/>
                    </a:lnTo>
                    <a:lnTo>
                      <a:pt x="210" y="34"/>
                    </a:lnTo>
                    <a:lnTo>
                      <a:pt x="210" y="34"/>
                    </a:lnTo>
                    <a:lnTo>
                      <a:pt x="210" y="34"/>
                    </a:lnTo>
                    <a:lnTo>
                      <a:pt x="165" y="45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8" y="11"/>
                    </a:lnTo>
                    <a:lnTo>
                      <a:pt x="148" y="11"/>
                    </a:lnTo>
                    <a:lnTo>
                      <a:pt x="148" y="11"/>
                    </a:lnTo>
                    <a:lnTo>
                      <a:pt x="142" y="11"/>
                    </a:lnTo>
                    <a:lnTo>
                      <a:pt x="142" y="11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34" y="40"/>
                    </a:lnTo>
                    <a:lnTo>
                      <a:pt x="29" y="4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85" y="23"/>
                    </a:lnTo>
                    <a:lnTo>
                      <a:pt x="136" y="28"/>
                    </a:lnTo>
                    <a:lnTo>
                      <a:pt x="142" y="57"/>
                    </a:lnTo>
                    <a:lnTo>
                      <a:pt x="148" y="57"/>
                    </a:lnTo>
                    <a:lnTo>
                      <a:pt x="148" y="57"/>
                    </a:lnTo>
                    <a:lnTo>
                      <a:pt x="148" y="57"/>
                    </a:lnTo>
                    <a:lnTo>
                      <a:pt x="148" y="62"/>
                    </a:lnTo>
                    <a:lnTo>
                      <a:pt x="148" y="62"/>
                    </a:lnTo>
                    <a:lnTo>
                      <a:pt x="148" y="62"/>
                    </a:lnTo>
                    <a:lnTo>
                      <a:pt x="148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210" y="51"/>
                    </a:lnTo>
                    <a:lnTo>
                      <a:pt x="255" y="57"/>
                    </a:lnTo>
                    <a:lnTo>
                      <a:pt x="261" y="57"/>
                    </a:lnTo>
                    <a:lnTo>
                      <a:pt x="261" y="57"/>
                    </a:lnTo>
                    <a:lnTo>
                      <a:pt x="324" y="51"/>
                    </a:lnTo>
                    <a:lnTo>
                      <a:pt x="324" y="51"/>
                    </a:lnTo>
                    <a:lnTo>
                      <a:pt x="375" y="40"/>
                    </a:lnTo>
                    <a:lnTo>
                      <a:pt x="375" y="40"/>
                    </a:lnTo>
                    <a:lnTo>
                      <a:pt x="375" y="40"/>
                    </a:lnTo>
                    <a:lnTo>
                      <a:pt x="375" y="40"/>
                    </a:lnTo>
                    <a:lnTo>
                      <a:pt x="409" y="23"/>
                    </a:lnTo>
                    <a:lnTo>
                      <a:pt x="414" y="57"/>
                    </a:lnTo>
                    <a:lnTo>
                      <a:pt x="414" y="57"/>
                    </a:lnTo>
                    <a:lnTo>
                      <a:pt x="420" y="57"/>
                    </a:lnTo>
                    <a:lnTo>
                      <a:pt x="420" y="62"/>
                    </a:lnTo>
                    <a:lnTo>
                      <a:pt x="420" y="62"/>
                    </a:lnTo>
                    <a:lnTo>
                      <a:pt x="420" y="62"/>
                    </a:lnTo>
                    <a:lnTo>
                      <a:pt x="465" y="119"/>
                    </a:lnTo>
                    <a:lnTo>
                      <a:pt x="505" y="159"/>
                    </a:lnTo>
                    <a:lnTo>
                      <a:pt x="505" y="159"/>
                    </a:lnTo>
                    <a:lnTo>
                      <a:pt x="505" y="164"/>
                    </a:lnTo>
                    <a:lnTo>
                      <a:pt x="505" y="164"/>
                    </a:lnTo>
                    <a:lnTo>
                      <a:pt x="505" y="164"/>
                    </a:lnTo>
                    <a:lnTo>
                      <a:pt x="505" y="164"/>
                    </a:lnTo>
                    <a:lnTo>
                      <a:pt x="539" y="176"/>
                    </a:lnTo>
                    <a:lnTo>
                      <a:pt x="619" y="198"/>
                    </a:lnTo>
                    <a:lnTo>
                      <a:pt x="630" y="210"/>
                    </a:lnTo>
                    <a:lnTo>
                      <a:pt x="636" y="210"/>
                    </a:lnTo>
                    <a:lnTo>
                      <a:pt x="636" y="210"/>
                    </a:lnTo>
                    <a:lnTo>
                      <a:pt x="675" y="238"/>
                    </a:lnTo>
                    <a:lnTo>
                      <a:pt x="675" y="238"/>
                    </a:lnTo>
                    <a:lnTo>
                      <a:pt x="675" y="238"/>
                    </a:lnTo>
                    <a:lnTo>
                      <a:pt x="675" y="238"/>
                    </a:lnTo>
                    <a:lnTo>
                      <a:pt x="675" y="238"/>
                    </a:lnTo>
                    <a:lnTo>
                      <a:pt x="681" y="238"/>
                    </a:lnTo>
                    <a:lnTo>
                      <a:pt x="726" y="238"/>
                    </a:lnTo>
                    <a:lnTo>
                      <a:pt x="777" y="244"/>
                    </a:lnTo>
                    <a:lnTo>
                      <a:pt x="840" y="249"/>
                    </a:lnTo>
                    <a:lnTo>
                      <a:pt x="840" y="249"/>
                    </a:lnTo>
                    <a:lnTo>
                      <a:pt x="846" y="249"/>
                    </a:lnTo>
                    <a:lnTo>
                      <a:pt x="846" y="249"/>
                    </a:lnTo>
                    <a:lnTo>
                      <a:pt x="885" y="244"/>
                    </a:lnTo>
                    <a:lnTo>
                      <a:pt x="885" y="244"/>
                    </a:lnTo>
                    <a:lnTo>
                      <a:pt x="931" y="227"/>
                    </a:lnTo>
                    <a:lnTo>
                      <a:pt x="959" y="232"/>
                    </a:lnTo>
                    <a:lnTo>
                      <a:pt x="959" y="232"/>
                    </a:lnTo>
                    <a:lnTo>
                      <a:pt x="959" y="232"/>
                    </a:lnTo>
                    <a:lnTo>
                      <a:pt x="993" y="227"/>
                    </a:lnTo>
                    <a:lnTo>
                      <a:pt x="1021" y="249"/>
                    </a:lnTo>
                    <a:lnTo>
                      <a:pt x="1021" y="249"/>
                    </a:lnTo>
                    <a:lnTo>
                      <a:pt x="1021" y="249"/>
                    </a:lnTo>
                    <a:lnTo>
                      <a:pt x="1027" y="255"/>
                    </a:lnTo>
                    <a:lnTo>
                      <a:pt x="1027" y="255"/>
                    </a:lnTo>
                    <a:lnTo>
                      <a:pt x="1027" y="255"/>
                    </a:lnTo>
                    <a:lnTo>
                      <a:pt x="1027" y="255"/>
                    </a:lnTo>
                    <a:lnTo>
                      <a:pt x="1027" y="255"/>
                    </a:lnTo>
                    <a:lnTo>
                      <a:pt x="1033" y="255"/>
                    </a:lnTo>
                    <a:lnTo>
                      <a:pt x="1033" y="249"/>
                    </a:lnTo>
                    <a:lnTo>
                      <a:pt x="1033" y="249"/>
                    </a:lnTo>
                    <a:lnTo>
                      <a:pt x="1033" y="249"/>
                    </a:lnTo>
                    <a:lnTo>
                      <a:pt x="1033" y="249"/>
                    </a:lnTo>
                    <a:lnTo>
                      <a:pt x="1033" y="249"/>
                    </a:lnTo>
                    <a:lnTo>
                      <a:pt x="1038" y="249"/>
                    </a:lnTo>
                    <a:lnTo>
                      <a:pt x="1038" y="244"/>
                    </a:lnTo>
                    <a:lnTo>
                      <a:pt x="1038" y="244"/>
                    </a:lnTo>
                    <a:lnTo>
                      <a:pt x="1038" y="244"/>
                    </a:lnTo>
                    <a:lnTo>
                      <a:pt x="1038" y="244"/>
                    </a:lnTo>
                    <a:lnTo>
                      <a:pt x="1038" y="244"/>
                    </a:lnTo>
                    <a:lnTo>
                      <a:pt x="1033" y="244"/>
                    </a:lnTo>
                    <a:lnTo>
                      <a:pt x="1033" y="238"/>
                    </a:lnTo>
                    <a:lnTo>
                      <a:pt x="1033" y="238"/>
                    </a:lnTo>
                    <a:lnTo>
                      <a:pt x="1033" y="238"/>
                    </a:lnTo>
                    <a:lnTo>
                      <a:pt x="1033" y="238"/>
                    </a:lnTo>
                    <a:lnTo>
                      <a:pt x="1004" y="210"/>
                    </a:lnTo>
                    <a:lnTo>
                      <a:pt x="999" y="210"/>
                    </a:lnTo>
                    <a:lnTo>
                      <a:pt x="999" y="210"/>
                    </a:lnTo>
                    <a:lnTo>
                      <a:pt x="999" y="210"/>
                    </a:lnTo>
                    <a:lnTo>
                      <a:pt x="999" y="210"/>
                    </a:lnTo>
                    <a:lnTo>
                      <a:pt x="999" y="204"/>
                    </a:lnTo>
                    <a:lnTo>
                      <a:pt x="999" y="204"/>
                    </a:lnTo>
                    <a:lnTo>
                      <a:pt x="999" y="204"/>
                    </a:lnTo>
                    <a:lnTo>
                      <a:pt x="993" y="204"/>
                    </a:lnTo>
                    <a:lnTo>
                      <a:pt x="959" y="210"/>
                    </a:lnTo>
                    <a:lnTo>
                      <a:pt x="931" y="210"/>
                    </a:lnTo>
                    <a:lnTo>
                      <a:pt x="931" y="210"/>
                    </a:lnTo>
                    <a:lnTo>
                      <a:pt x="931" y="210"/>
                    </a:lnTo>
                    <a:lnTo>
                      <a:pt x="885" y="227"/>
                    </a:lnTo>
                    <a:lnTo>
                      <a:pt x="840" y="232"/>
                    </a:lnTo>
                    <a:lnTo>
                      <a:pt x="777" y="227"/>
                    </a:lnTo>
                    <a:lnTo>
                      <a:pt x="777" y="227"/>
                    </a:lnTo>
                    <a:lnTo>
                      <a:pt x="726" y="221"/>
                    </a:lnTo>
                    <a:lnTo>
                      <a:pt x="681" y="221"/>
                    </a:lnTo>
                    <a:lnTo>
                      <a:pt x="641" y="198"/>
                    </a:lnTo>
                    <a:lnTo>
                      <a:pt x="624" y="181"/>
                    </a:lnTo>
                    <a:lnTo>
                      <a:pt x="624" y="181"/>
                    </a:lnTo>
                    <a:lnTo>
                      <a:pt x="624" y="181"/>
                    </a:lnTo>
                    <a:lnTo>
                      <a:pt x="624" y="181"/>
                    </a:lnTo>
                    <a:lnTo>
                      <a:pt x="545" y="159"/>
                    </a:lnTo>
                    <a:lnTo>
                      <a:pt x="516" y="147"/>
                    </a:lnTo>
                    <a:lnTo>
                      <a:pt x="477" y="108"/>
                    </a:lnTo>
                    <a:lnTo>
                      <a:pt x="431" y="51"/>
                    </a:lnTo>
                    <a:lnTo>
                      <a:pt x="426" y="11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51" name="Freeform 123"/>
              <p:cNvSpPr>
                <a:spLocks/>
              </p:cNvSpPr>
              <p:nvPr/>
            </p:nvSpPr>
            <p:spPr bwMode="auto">
              <a:xfrm>
                <a:off x="1077" y="3800"/>
                <a:ext cx="454" cy="119"/>
              </a:xfrm>
              <a:custGeom>
                <a:avLst/>
                <a:gdLst/>
                <a:ahLst/>
                <a:cxnLst>
                  <a:cxn ang="0">
                    <a:pos x="187" y="34"/>
                  </a:cxn>
                  <a:cxn ang="0">
                    <a:pos x="204" y="17"/>
                  </a:cxn>
                  <a:cxn ang="0">
                    <a:pos x="210" y="17"/>
                  </a:cxn>
                  <a:cxn ang="0">
                    <a:pos x="215" y="17"/>
                  </a:cxn>
                  <a:cxn ang="0">
                    <a:pos x="221" y="17"/>
                  </a:cxn>
                  <a:cxn ang="0">
                    <a:pos x="306" y="22"/>
                  </a:cxn>
                  <a:cxn ang="0">
                    <a:pos x="312" y="17"/>
                  </a:cxn>
                  <a:cxn ang="0">
                    <a:pos x="317" y="22"/>
                  </a:cxn>
                  <a:cxn ang="0">
                    <a:pos x="323" y="22"/>
                  </a:cxn>
                  <a:cxn ang="0">
                    <a:pos x="368" y="62"/>
                  </a:cxn>
                  <a:cxn ang="0">
                    <a:pos x="431" y="51"/>
                  </a:cxn>
                  <a:cxn ang="0">
                    <a:pos x="436" y="51"/>
                  </a:cxn>
                  <a:cxn ang="0">
                    <a:pos x="436" y="51"/>
                  </a:cxn>
                  <a:cxn ang="0">
                    <a:pos x="442" y="51"/>
                  </a:cxn>
                  <a:cxn ang="0">
                    <a:pos x="448" y="51"/>
                  </a:cxn>
                  <a:cxn ang="0">
                    <a:pos x="448" y="56"/>
                  </a:cxn>
                  <a:cxn ang="0">
                    <a:pos x="454" y="62"/>
                  </a:cxn>
                  <a:cxn ang="0">
                    <a:pos x="454" y="62"/>
                  </a:cxn>
                  <a:cxn ang="0">
                    <a:pos x="454" y="68"/>
                  </a:cxn>
                  <a:cxn ang="0">
                    <a:pos x="454" y="73"/>
                  </a:cxn>
                  <a:cxn ang="0">
                    <a:pos x="454" y="79"/>
                  </a:cxn>
                  <a:cxn ang="0">
                    <a:pos x="448" y="79"/>
                  </a:cxn>
                  <a:cxn ang="0">
                    <a:pos x="442" y="85"/>
                  </a:cxn>
                  <a:cxn ang="0">
                    <a:pos x="391" y="119"/>
                  </a:cxn>
                  <a:cxn ang="0">
                    <a:pos x="385" y="119"/>
                  </a:cxn>
                  <a:cxn ang="0">
                    <a:pos x="380" y="119"/>
                  </a:cxn>
                  <a:cxn ang="0">
                    <a:pos x="380" y="119"/>
                  </a:cxn>
                  <a:cxn ang="0">
                    <a:pos x="374" y="119"/>
                  </a:cxn>
                  <a:cxn ang="0">
                    <a:pos x="368" y="113"/>
                  </a:cxn>
                  <a:cxn ang="0">
                    <a:pos x="272" y="68"/>
                  </a:cxn>
                  <a:cxn ang="0">
                    <a:pos x="266" y="68"/>
                  </a:cxn>
                  <a:cxn ang="0">
                    <a:pos x="261" y="68"/>
                  </a:cxn>
                  <a:cxn ang="0">
                    <a:pos x="204" y="62"/>
                  </a:cxn>
                  <a:cxn ang="0">
                    <a:pos x="204" y="62"/>
                  </a:cxn>
                  <a:cxn ang="0">
                    <a:pos x="198" y="68"/>
                  </a:cxn>
                  <a:cxn ang="0">
                    <a:pos x="153" y="73"/>
                  </a:cxn>
                  <a:cxn ang="0">
                    <a:pos x="96" y="68"/>
                  </a:cxn>
                  <a:cxn ang="0">
                    <a:pos x="96" y="68"/>
                  </a:cxn>
                  <a:cxn ang="0">
                    <a:pos x="28" y="56"/>
                  </a:cxn>
                  <a:cxn ang="0">
                    <a:pos x="22" y="56"/>
                  </a:cxn>
                  <a:cxn ang="0">
                    <a:pos x="17" y="62"/>
                  </a:cxn>
                  <a:cxn ang="0">
                    <a:pos x="11" y="56"/>
                  </a:cxn>
                  <a:cxn ang="0">
                    <a:pos x="11" y="56"/>
                  </a:cxn>
                  <a:cxn ang="0">
                    <a:pos x="5" y="56"/>
                  </a:cxn>
                  <a:cxn ang="0">
                    <a:pos x="5" y="51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39"/>
                  </a:cxn>
                  <a:cxn ang="0">
                    <a:pos x="5" y="34"/>
                  </a:cxn>
                  <a:cxn ang="0">
                    <a:pos x="5" y="28"/>
                  </a:cxn>
                  <a:cxn ang="0">
                    <a:pos x="39" y="5"/>
                  </a:cxn>
                  <a:cxn ang="0">
                    <a:pos x="39" y="5"/>
                  </a:cxn>
                  <a:cxn ang="0">
                    <a:pos x="45" y="0"/>
                  </a:cxn>
                  <a:cxn ang="0">
                    <a:pos x="51" y="5"/>
                  </a:cxn>
                  <a:cxn ang="0">
                    <a:pos x="56" y="5"/>
                  </a:cxn>
                </a:cxnLst>
                <a:rect l="0" t="0" r="r" b="b"/>
                <a:pathLst>
                  <a:path w="454" h="119">
                    <a:moveTo>
                      <a:pt x="56" y="5"/>
                    </a:moveTo>
                    <a:lnTo>
                      <a:pt x="107" y="39"/>
                    </a:lnTo>
                    <a:lnTo>
                      <a:pt x="147" y="39"/>
                    </a:lnTo>
                    <a:lnTo>
                      <a:pt x="187" y="34"/>
                    </a:lnTo>
                    <a:lnTo>
                      <a:pt x="204" y="22"/>
                    </a:lnTo>
                    <a:lnTo>
                      <a:pt x="204" y="22"/>
                    </a:lnTo>
                    <a:lnTo>
                      <a:pt x="204" y="17"/>
                    </a:lnTo>
                    <a:lnTo>
                      <a:pt x="204" y="17"/>
                    </a:lnTo>
                    <a:lnTo>
                      <a:pt x="210" y="17"/>
                    </a:lnTo>
                    <a:lnTo>
                      <a:pt x="210" y="17"/>
                    </a:lnTo>
                    <a:lnTo>
                      <a:pt x="210" y="17"/>
                    </a:lnTo>
                    <a:lnTo>
                      <a:pt x="210" y="17"/>
                    </a:lnTo>
                    <a:lnTo>
                      <a:pt x="210" y="17"/>
                    </a:lnTo>
                    <a:lnTo>
                      <a:pt x="215" y="17"/>
                    </a:lnTo>
                    <a:lnTo>
                      <a:pt x="215" y="17"/>
                    </a:lnTo>
                    <a:lnTo>
                      <a:pt x="215" y="17"/>
                    </a:lnTo>
                    <a:lnTo>
                      <a:pt x="215" y="17"/>
                    </a:lnTo>
                    <a:lnTo>
                      <a:pt x="215" y="17"/>
                    </a:lnTo>
                    <a:lnTo>
                      <a:pt x="221" y="17"/>
                    </a:lnTo>
                    <a:lnTo>
                      <a:pt x="221" y="17"/>
                    </a:lnTo>
                    <a:lnTo>
                      <a:pt x="221" y="17"/>
                    </a:lnTo>
                    <a:lnTo>
                      <a:pt x="266" y="34"/>
                    </a:lnTo>
                    <a:lnTo>
                      <a:pt x="306" y="22"/>
                    </a:lnTo>
                    <a:lnTo>
                      <a:pt x="306" y="22"/>
                    </a:lnTo>
                    <a:lnTo>
                      <a:pt x="306" y="22"/>
                    </a:lnTo>
                    <a:lnTo>
                      <a:pt x="312" y="17"/>
                    </a:lnTo>
                    <a:lnTo>
                      <a:pt x="312" y="17"/>
                    </a:lnTo>
                    <a:lnTo>
                      <a:pt x="312" y="17"/>
                    </a:lnTo>
                    <a:lnTo>
                      <a:pt x="312" y="17"/>
                    </a:lnTo>
                    <a:lnTo>
                      <a:pt x="312" y="22"/>
                    </a:lnTo>
                    <a:lnTo>
                      <a:pt x="317" y="22"/>
                    </a:lnTo>
                    <a:lnTo>
                      <a:pt x="317" y="22"/>
                    </a:lnTo>
                    <a:lnTo>
                      <a:pt x="317" y="22"/>
                    </a:lnTo>
                    <a:lnTo>
                      <a:pt x="317" y="22"/>
                    </a:lnTo>
                    <a:lnTo>
                      <a:pt x="323" y="22"/>
                    </a:lnTo>
                    <a:lnTo>
                      <a:pt x="323" y="22"/>
                    </a:lnTo>
                    <a:lnTo>
                      <a:pt x="323" y="22"/>
                    </a:lnTo>
                    <a:lnTo>
                      <a:pt x="323" y="22"/>
                    </a:lnTo>
                    <a:lnTo>
                      <a:pt x="368" y="62"/>
                    </a:lnTo>
                    <a:lnTo>
                      <a:pt x="368" y="62"/>
                    </a:lnTo>
                    <a:lnTo>
                      <a:pt x="368" y="62"/>
                    </a:lnTo>
                    <a:lnTo>
                      <a:pt x="385" y="79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6" y="51"/>
                    </a:lnTo>
                    <a:lnTo>
                      <a:pt x="436" y="51"/>
                    </a:lnTo>
                    <a:lnTo>
                      <a:pt x="436" y="51"/>
                    </a:lnTo>
                    <a:lnTo>
                      <a:pt x="436" y="51"/>
                    </a:lnTo>
                    <a:lnTo>
                      <a:pt x="436" y="51"/>
                    </a:lnTo>
                    <a:lnTo>
                      <a:pt x="442" y="51"/>
                    </a:lnTo>
                    <a:lnTo>
                      <a:pt x="442" y="51"/>
                    </a:lnTo>
                    <a:lnTo>
                      <a:pt x="442" y="51"/>
                    </a:lnTo>
                    <a:lnTo>
                      <a:pt x="442" y="51"/>
                    </a:lnTo>
                    <a:lnTo>
                      <a:pt x="442" y="51"/>
                    </a:lnTo>
                    <a:lnTo>
                      <a:pt x="442" y="51"/>
                    </a:lnTo>
                    <a:lnTo>
                      <a:pt x="448" y="51"/>
                    </a:lnTo>
                    <a:lnTo>
                      <a:pt x="448" y="51"/>
                    </a:lnTo>
                    <a:lnTo>
                      <a:pt x="448" y="56"/>
                    </a:lnTo>
                    <a:lnTo>
                      <a:pt x="448" y="56"/>
                    </a:lnTo>
                    <a:lnTo>
                      <a:pt x="448" y="56"/>
                    </a:lnTo>
                    <a:lnTo>
                      <a:pt x="448" y="56"/>
                    </a:lnTo>
                    <a:lnTo>
                      <a:pt x="448" y="56"/>
                    </a:lnTo>
                    <a:lnTo>
                      <a:pt x="454" y="56"/>
                    </a:lnTo>
                    <a:lnTo>
                      <a:pt x="454" y="56"/>
                    </a:lnTo>
                    <a:lnTo>
                      <a:pt x="454" y="62"/>
                    </a:lnTo>
                    <a:lnTo>
                      <a:pt x="454" y="62"/>
                    </a:lnTo>
                    <a:lnTo>
                      <a:pt x="454" y="62"/>
                    </a:lnTo>
                    <a:lnTo>
                      <a:pt x="454" y="62"/>
                    </a:lnTo>
                    <a:lnTo>
                      <a:pt x="454" y="62"/>
                    </a:lnTo>
                    <a:lnTo>
                      <a:pt x="454" y="68"/>
                    </a:lnTo>
                    <a:lnTo>
                      <a:pt x="454" y="68"/>
                    </a:lnTo>
                    <a:lnTo>
                      <a:pt x="454" y="68"/>
                    </a:lnTo>
                    <a:lnTo>
                      <a:pt x="454" y="68"/>
                    </a:lnTo>
                    <a:lnTo>
                      <a:pt x="454" y="68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79"/>
                    </a:lnTo>
                    <a:lnTo>
                      <a:pt x="454" y="79"/>
                    </a:lnTo>
                    <a:lnTo>
                      <a:pt x="448" y="79"/>
                    </a:lnTo>
                    <a:lnTo>
                      <a:pt x="448" y="79"/>
                    </a:lnTo>
                    <a:lnTo>
                      <a:pt x="448" y="79"/>
                    </a:lnTo>
                    <a:lnTo>
                      <a:pt x="448" y="79"/>
                    </a:lnTo>
                    <a:lnTo>
                      <a:pt x="448" y="85"/>
                    </a:lnTo>
                    <a:lnTo>
                      <a:pt x="448" y="85"/>
                    </a:lnTo>
                    <a:lnTo>
                      <a:pt x="442" y="85"/>
                    </a:lnTo>
                    <a:lnTo>
                      <a:pt x="442" y="85"/>
                    </a:lnTo>
                    <a:lnTo>
                      <a:pt x="442" y="85"/>
                    </a:lnTo>
                    <a:lnTo>
                      <a:pt x="442" y="85"/>
                    </a:lnTo>
                    <a:lnTo>
                      <a:pt x="391" y="119"/>
                    </a:lnTo>
                    <a:lnTo>
                      <a:pt x="391" y="119"/>
                    </a:lnTo>
                    <a:lnTo>
                      <a:pt x="391" y="119"/>
                    </a:lnTo>
                    <a:lnTo>
                      <a:pt x="385" y="119"/>
                    </a:lnTo>
                    <a:lnTo>
                      <a:pt x="385" y="119"/>
                    </a:lnTo>
                    <a:lnTo>
                      <a:pt x="385" y="119"/>
                    </a:lnTo>
                    <a:lnTo>
                      <a:pt x="385" y="119"/>
                    </a:lnTo>
                    <a:lnTo>
                      <a:pt x="385" y="119"/>
                    </a:lnTo>
                    <a:lnTo>
                      <a:pt x="380" y="119"/>
                    </a:lnTo>
                    <a:lnTo>
                      <a:pt x="380" y="119"/>
                    </a:lnTo>
                    <a:lnTo>
                      <a:pt x="380" y="119"/>
                    </a:lnTo>
                    <a:lnTo>
                      <a:pt x="380" y="119"/>
                    </a:lnTo>
                    <a:lnTo>
                      <a:pt x="380" y="119"/>
                    </a:lnTo>
                    <a:lnTo>
                      <a:pt x="374" y="119"/>
                    </a:lnTo>
                    <a:lnTo>
                      <a:pt x="374" y="119"/>
                    </a:lnTo>
                    <a:lnTo>
                      <a:pt x="374" y="119"/>
                    </a:lnTo>
                    <a:lnTo>
                      <a:pt x="374" y="119"/>
                    </a:lnTo>
                    <a:lnTo>
                      <a:pt x="374" y="119"/>
                    </a:lnTo>
                    <a:lnTo>
                      <a:pt x="374" y="119"/>
                    </a:lnTo>
                    <a:lnTo>
                      <a:pt x="368" y="119"/>
                    </a:lnTo>
                    <a:lnTo>
                      <a:pt x="368" y="113"/>
                    </a:lnTo>
                    <a:lnTo>
                      <a:pt x="368" y="113"/>
                    </a:lnTo>
                    <a:lnTo>
                      <a:pt x="346" y="85"/>
                    </a:lnTo>
                    <a:lnTo>
                      <a:pt x="306" y="56"/>
                    </a:lnTo>
                    <a:lnTo>
                      <a:pt x="272" y="68"/>
                    </a:lnTo>
                    <a:lnTo>
                      <a:pt x="266" y="68"/>
                    </a:lnTo>
                    <a:lnTo>
                      <a:pt x="266" y="68"/>
                    </a:lnTo>
                    <a:lnTo>
                      <a:pt x="266" y="68"/>
                    </a:lnTo>
                    <a:lnTo>
                      <a:pt x="266" y="68"/>
                    </a:lnTo>
                    <a:lnTo>
                      <a:pt x="266" y="68"/>
                    </a:lnTo>
                    <a:lnTo>
                      <a:pt x="261" y="68"/>
                    </a:lnTo>
                    <a:lnTo>
                      <a:pt x="261" y="68"/>
                    </a:lnTo>
                    <a:lnTo>
                      <a:pt x="261" y="68"/>
                    </a:lnTo>
                    <a:lnTo>
                      <a:pt x="261" y="68"/>
                    </a:lnTo>
                    <a:lnTo>
                      <a:pt x="261" y="68"/>
                    </a:lnTo>
                    <a:lnTo>
                      <a:pt x="215" y="51"/>
                    </a:lnTo>
                    <a:lnTo>
                      <a:pt x="204" y="62"/>
                    </a:lnTo>
                    <a:lnTo>
                      <a:pt x="204" y="62"/>
                    </a:lnTo>
                    <a:lnTo>
                      <a:pt x="204" y="62"/>
                    </a:lnTo>
                    <a:lnTo>
                      <a:pt x="204" y="62"/>
                    </a:lnTo>
                    <a:lnTo>
                      <a:pt x="204" y="62"/>
                    </a:lnTo>
                    <a:lnTo>
                      <a:pt x="198" y="62"/>
                    </a:lnTo>
                    <a:lnTo>
                      <a:pt x="198" y="62"/>
                    </a:lnTo>
                    <a:lnTo>
                      <a:pt x="198" y="68"/>
                    </a:lnTo>
                    <a:lnTo>
                      <a:pt x="198" y="68"/>
                    </a:lnTo>
                    <a:lnTo>
                      <a:pt x="153" y="73"/>
                    </a:lnTo>
                    <a:lnTo>
                      <a:pt x="153" y="73"/>
                    </a:lnTo>
                    <a:lnTo>
                      <a:pt x="153" y="73"/>
                    </a:lnTo>
                    <a:lnTo>
                      <a:pt x="153" y="73"/>
                    </a:lnTo>
                    <a:lnTo>
                      <a:pt x="102" y="73"/>
                    </a:lnTo>
                    <a:lnTo>
                      <a:pt x="102" y="73"/>
                    </a:lnTo>
                    <a:lnTo>
                      <a:pt x="102" y="73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45" y="39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28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6" y="5"/>
                    </a:lnTo>
                    <a:lnTo>
                      <a:pt x="56" y="5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52" name="Freeform 124"/>
              <p:cNvSpPr>
                <a:spLocks/>
              </p:cNvSpPr>
              <p:nvPr/>
            </p:nvSpPr>
            <p:spPr bwMode="auto">
              <a:xfrm>
                <a:off x="1088" y="3811"/>
                <a:ext cx="437" cy="10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91" y="51"/>
                  </a:cxn>
                  <a:cxn ang="0">
                    <a:pos x="142" y="51"/>
                  </a:cxn>
                  <a:cxn ang="0">
                    <a:pos x="187" y="45"/>
                  </a:cxn>
                  <a:cxn ang="0">
                    <a:pos x="187" y="45"/>
                  </a:cxn>
                  <a:cxn ang="0">
                    <a:pos x="250" y="51"/>
                  </a:cxn>
                  <a:cxn ang="0">
                    <a:pos x="255" y="51"/>
                  </a:cxn>
                  <a:cxn ang="0">
                    <a:pos x="340" y="68"/>
                  </a:cxn>
                  <a:cxn ang="0">
                    <a:pos x="369" y="102"/>
                  </a:cxn>
                  <a:cxn ang="0">
                    <a:pos x="369" y="102"/>
                  </a:cxn>
                  <a:cxn ang="0">
                    <a:pos x="374" y="102"/>
                  </a:cxn>
                  <a:cxn ang="0">
                    <a:pos x="425" y="68"/>
                  </a:cxn>
                  <a:cxn ang="0">
                    <a:pos x="431" y="62"/>
                  </a:cxn>
                  <a:cxn ang="0">
                    <a:pos x="431" y="62"/>
                  </a:cxn>
                  <a:cxn ang="0">
                    <a:pos x="437" y="62"/>
                  </a:cxn>
                  <a:cxn ang="0">
                    <a:pos x="437" y="57"/>
                  </a:cxn>
                  <a:cxn ang="0">
                    <a:pos x="437" y="51"/>
                  </a:cxn>
                  <a:cxn ang="0">
                    <a:pos x="431" y="51"/>
                  </a:cxn>
                  <a:cxn ang="0">
                    <a:pos x="431" y="51"/>
                  </a:cxn>
                  <a:cxn ang="0">
                    <a:pos x="431" y="45"/>
                  </a:cxn>
                  <a:cxn ang="0">
                    <a:pos x="425" y="45"/>
                  </a:cxn>
                  <a:cxn ang="0">
                    <a:pos x="420" y="51"/>
                  </a:cxn>
                  <a:cxn ang="0">
                    <a:pos x="352" y="57"/>
                  </a:cxn>
                  <a:cxn ang="0">
                    <a:pos x="306" y="17"/>
                  </a:cxn>
                  <a:cxn ang="0">
                    <a:pos x="301" y="17"/>
                  </a:cxn>
                  <a:cxn ang="0">
                    <a:pos x="295" y="17"/>
                  </a:cxn>
                  <a:cxn ang="0">
                    <a:pos x="204" y="11"/>
                  </a:cxn>
                  <a:cxn ang="0">
                    <a:pos x="204" y="11"/>
                  </a:cxn>
                  <a:cxn ang="0">
                    <a:pos x="199" y="17"/>
                  </a:cxn>
                  <a:cxn ang="0">
                    <a:pos x="142" y="34"/>
                  </a:cxn>
                </a:cxnLst>
                <a:rect l="0" t="0" r="r" b="b"/>
                <a:pathLst>
                  <a:path w="437" h="102">
                    <a:moveTo>
                      <a:pt x="40" y="0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34" y="17"/>
                    </a:lnTo>
                    <a:lnTo>
                      <a:pt x="85" y="51"/>
                    </a:lnTo>
                    <a:lnTo>
                      <a:pt x="91" y="51"/>
                    </a:lnTo>
                    <a:lnTo>
                      <a:pt x="91" y="51"/>
                    </a:lnTo>
                    <a:lnTo>
                      <a:pt x="91" y="51"/>
                    </a:lnTo>
                    <a:lnTo>
                      <a:pt x="142" y="51"/>
                    </a:lnTo>
                    <a:lnTo>
                      <a:pt x="142" y="51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204" y="34"/>
                    </a:lnTo>
                    <a:lnTo>
                      <a:pt x="250" y="51"/>
                    </a:lnTo>
                    <a:lnTo>
                      <a:pt x="250" y="51"/>
                    </a:lnTo>
                    <a:lnTo>
                      <a:pt x="255" y="51"/>
                    </a:lnTo>
                    <a:lnTo>
                      <a:pt x="255" y="51"/>
                    </a:lnTo>
                    <a:lnTo>
                      <a:pt x="255" y="51"/>
                    </a:lnTo>
                    <a:lnTo>
                      <a:pt x="301" y="34"/>
                    </a:lnTo>
                    <a:lnTo>
                      <a:pt x="340" y="68"/>
                    </a:lnTo>
                    <a:lnTo>
                      <a:pt x="363" y="96"/>
                    </a:lnTo>
                    <a:lnTo>
                      <a:pt x="369" y="102"/>
                    </a:lnTo>
                    <a:lnTo>
                      <a:pt x="369" y="102"/>
                    </a:lnTo>
                    <a:lnTo>
                      <a:pt x="369" y="102"/>
                    </a:lnTo>
                    <a:lnTo>
                      <a:pt x="369" y="102"/>
                    </a:lnTo>
                    <a:lnTo>
                      <a:pt x="369" y="102"/>
                    </a:lnTo>
                    <a:lnTo>
                      <a:pt x="374" y="102"/>
                    </a:lnTo>
                    <a:lnTo>
                      <a:pt x="374" y="102"/>
                    </a:lnTo>
                    <a:lnTo>
                      <a:pt x="374" y="102"/>
                    </a:lnTo>
                    <a:lnTo>
                      <a:pt x="374" y="102"/>
                    </a:lnTo>
                    <a:lnTo>
                      <a:pt x="425" y="68"/>
                    </a:lnTo>
                    <a:lnTo>
                      <a:pt x="425" y="68"/>
                    </a:lnTo>
                    <a:lnTo>
                      <a:pt x="431" y="68"/>
                    </a:lnTo>
                    <a:lnTo>
                      <a:pt x="431" y="68"/>
                    </a:lnTo>
                    <a:lnTo>
                      <a:pt x="431" y="62"/>
                    </a:lnTo>
                    <a:lnTo>
                      <a:pt x="431" y="62"/>
                    </a:lnTo>
                    <a:lnTo>
                      <a:pt x="431" y="62"/>
                    </a:lnTo>
                    <a:lnTo>
                      <a:pt x="431" y="62"/>
                    </a:lnTo>
                    <a:lnTo>
                      <a:pt x="431" y="62"/>
                    </a:lnTo>
                    <a:lnTo>
                      <a:pt x="437" y="62"/>
                    </a:lnTo>
                    <a:lnTo>
                      <a:pt x="437" y="6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45"/>
                    </a:lnTo>
                    <a:lnTo>
                      <a:pt x="425" y="45"/>
                    </a:lnTo>
                    <a:lnTo>
                      <a:pt x="425" y="45"/>
                    </a:lnTo>
                    <a:lnTo>
                      <a:pt x="425" y="45"/>
                    </a:lnTo>
                    <a:lnTo>
                      <a:pt x="425" y="45"/>
                    </a:lnTo>
                    <a:lnTo>
                      <a:pt x="425" y="51"/>
                    </a:lnTo>
                    <a:lnTo>
                      <a:pt x="420" y="51"/>
                    </a:lnTo>
                    <a:lnTo>
                      <a:pt x="374" y="79"/>
                    </a:lnTo>
                    <a:lnTo>
                      <a:pt x="352" y="57"/>
                    </a:lnTo>
                    <a:lnTo>
                      <a:pt x="352" y="57"/>
                    </a:lnTo>
                    <a:lnTo>
                      <a:pt x="306" y="17"/>
                    </a:lnTo>
                    <a:lnTo>
                      <a:pt x="306" y="17"/>
                    </a:lnTo>
                    <a:lnTo>
                      <a:pt x="306" y="17"/>
                    </a:lnTo>
                    <a:lnTo>
                      <a:pt x="301" y="17"/>
                    </a:lnTo>
                    <a:lnTo>
                      <a:pt x="301" y="17"/>
                    </a:lnTo>
                    <a:lnTo>
                      <a:pt x="301" y="17"/>
                    </a:lnTo>
                    <a:lnTo>
                      <a:pt x="301" y="17"/>
                    </a:lnTo>
                    <a:lnTo>
                      <a:pt x="301" y="17"/>
                    </a:lnTo>
                    <a:lnTo>
                      <a:pt x="295" y="17"/>
                    </a:lnTo>
                    <a:lnTo>
                      <a:pt x="255" y="34"/>
                    </a:lnTo>
                    <a:lnTo>
                      <a:pt x="204" y="17"/>
                    </a:lnTo>
                    <a:lnTo>
                      <a:pt x="204" y="11"/>
                    </a:lnTo>
                    <a:lnTo>
                      <a:pt x="204" y="11"/>
                    </a:lnTo>
                    <a:lnTo>
                      <a:pt x="204" y="11"/>
                    </a:lnTo>
                    <a:lnTo>
                      <a:pt x="204" y="11"/>
                    </a:lnTo>
                    <a:lnTo>
                      <a:pt x="199" y="17"/>
                    </a:lnTo>
                    <a:lnTo>
                      <a:pt x="199" y="17"/>
                    </a:lnTo>
                    <a:lnTo>
                      <a:pt x="199" y="17"/>
                    </a:lnTo>
                    <a:lnTo>
                      <a:pt x="199" y="17"/>
                    </a:lnTo>
                    <a:lnTo>
                      <a:pt x="182" y="28"/>
                    </a:lnTo>
                    <a:lnTo>
                      <a:pt x="142" y="34"/>
                    </a:lnTo>
                    <a:lnTo>
                      <a:pt x="96" y="34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53" name="Freeform 125"/>
              <p:cNvSpPr>
                <a:spLocks noEditPoints="1"/>
              </p:cNvSpPr>
              <p:nvPr/>
            </p:nvSpPr>
            <p:spPr bwMode="auto">
              <a:xfrm>
                <a:off x="827" y="2586"/>
                <a:ext cx="1668" cy="1344"/>
              </a:xfrm>
              <a:custGeom>
                <a:avLst/>
                <a:gdLst/>
                <a:ahLst/>
                <a:cxnLst>
                  <a:cxn ang="0">
                    <a:pos x="1503" y="233"/>
                  </a:cxn>
                  <a:cxn ang="0">
                    <a:pos x="1520" y="284"/>
                  </a:cxn>
                  <a:cxn ang="0">
                    <a:pos x="1140" y="318"/>
                  </a:cxn>
                  <a:cxn ang="0">
                    <a:pos x="1260" y="215"/>
                  </a:cxn>
                  <a:cxn ang="0">
                    <a:pos x="1628" y="442"/>
                  </a:cxn>
                  <a:cxn ang="0">
                    <a:pos x="1566" y="522"/>
                  </a:cxn>
                  <a:cxn ang="0">
                    <a:pos x="1197" y="459"/>
                  </a:cxn>
                  <a:cxn ang="0">
                    <a:pos x="1396" y="726"/>
                  </a:cxn>
                  <a:cxn ang="0">
                    <a:pos x="936" y="539"/>
                  </a:cxn>
                  <a:cxn ang="0">
                    <a:pos x="443" y="346"/>
                  </a:cxn>
                  <a:cxn ang="0">
                    <a:pos x="96" y="329"/>
                  </a:cxn>
                  <a:cxn ang="0">
                    <a:pos x="857" y="227"/>
                  </a:cxn>
                  <a:cxn ang="0">
                    <a:pos x="1237" y="113"/>
                  </a:cxn>
                  <a:cxn ang="0">
                    <a:pos x="1464" y="11"/>
                  </a:cxn>
                  <a:cxn ang="0">
                    <a:pos x="976" y="403"/>
                  </a:cxn>
                  <a:cxn ang="0">
                    <a:pos x="102" y="335"/>
                  </a:cxn>
                  <a:cxn ang="0">
                    <a:pos x="391" y="335"/>
                  </a:cxn>
                  <a:cxn ang="0">
                    <a:pos x="930" y="533"/>
                  </a:cxn>
                  <a:cxn ang="0">
                    <a:pos x="1396" y="720"/>
                  </a:cxn>
                  <a:cxn ang="0">
                    <a:pos x="1191" y="459"/>
                  </a:cxn>
                  <a:cxn ang="0">
                    <a:pos x="1572" y="510"/>
                  </a:cxn>
                  <a:cxn ang="0">
                    <a:pos x="1526" y="471"/>
                  </a:cxn>
                  <a:cxn ang="0">
                    <a:pos x="1254" y="238"/>
                  </a:cxn>
                  <a:cxn ang="0">
                    <a:pos x="1350" y="255"/>
                  </a:cxn>
                  <a:cxn ang="0">
                    <a:pos x="1611" y="198"/>
                  </a:cxn>
                  <a:cxn ang="0">
                    <a:pos x="1572" y="34"/>
                  </a:cxn>
                  <a:cxn ang="0">
                    <a:pos x="443" y="493"/>
                  </a:cxn>
                  <a:cxn ang="0">
                    <a:pos x="227" y="573"/>
                  </a:cxn>
                  <a:cxn ang="0">
                    <a:pos x="170" y="601"/>
                  </a:cxn>
                  <a:cxn ang="0">
                    <a:pos x="6" y="482"/>
                  </a:cxn>
                  <a:cxn ang="0">
                    <a:pos x="113" y="459"/>
                  </a:cxn>
                  <a:cxn ang="0">
                    <a:pos x="74" y="505"/>
                  </a:cxn>
                  <a:cxn ang="0">
                    <a:pos x="233" y="595"/>
                  </a:cxn>
                  <a:cxn ang="0">
                    <a:pos x="426" y="499"/>
                  </a:cxn>
                  <a:cxn ang="0">
                    <a:pos x="1163" y="652"/>
                  </a:cxn>
                  <a:cxn ang="0">
                    <a:pos x="1322" y="783"/>
                  </a:cxn>
                  <a:cxn ang="0">
                    <a:pos x="1112" y="692"/>
                  </a:cxn>
                  <a:cxn ang="0">
                    <a:pos x="1095" y="629"/>
                  </a:cxn>
                  <a:cxn ang="0">
                    <a:pos x="1152" y="720"/>
                  </a:cxn>
                  <a:cxn ang="0">
                    <a:pos x="1328" y="754"/>
                  </a:cxn>
                  <a:cxn ang="0">
                    <a:pos x="1203" y="953"/>
                  </a:cxn>
                  <a:cxn ang="0">
                    <a:pos x="1186" y="1049"/>
                  </a:cxn>
                  <a:cxn ang="0">
                    <a:pos x="1135" y="839"/>
                  </a:cxn>
                  <a:cxn ang="0">
                    <a:pos x="1169" y="998"/>
                  </a:cxn>
                  <a:cxn ang="0">
                    <a:pos x="1220" y="1021"/>
                  </a:cxn>
                  <a:cxn ang="0">
                    <a:pos x="1157" y="1055"/>
                  </a:cxn>
                  <a:cxn ang="0">
                    <a:pos x="1163" y="1123"/>
                  </a:cxn>
                  <a:cxn ang="0">
                    <a:pos x="550" y="907"/>
                  </a:cxn>
                  <a:cxn ang="0">
                    <a:pos x="148" y="958"/>
                  </a:cxn>
                  <a:cxn ang="0">
                    <a:pos x="312" y="868"/>
                  </a:cxn>
                  <a:cxn ang="0">
                    <a:pos x="562" y="856"/>
                  </a:cxn>
                  <a:cxn ang="0">
                    <a:pos x="142" y="930"/>
                  </a:cxn>
                  <a:cxn ang="0">
                    <a:pos x="312" y="930"/>
                  </a:cxn>
                  <a:cxn ang="0">
                    <a:pos x="1112" y="1100"/>
                  </a:cxn>
                  <a:cxn ang="0">
                    <a:pos x="1152" y="1060"/>
                  </a:cxn>
                  <a:cxn ang="0">
                    <a:pos x="556" y="1225"/>
                  </a:cxn>
                  <a:cxn ang="0">
                    <a:pos x="709" y="1287"/>
                  </a:cxn>
                  <a:cxn ang="0">
                    <a:pos x="460" y="1282"/>
                  </a:cxn>
                  <a:cxn ang="0">
                    <a:pos x="244" y="1259"/>
                  </a:cxn>
                  <a:cxn ang="0">
                    <a:pos x="255" y="1248"/>
                  </a:cxn>
                  <a:cxn ang="0">
                    <a:pos x="403" y="1287"/>
                  </a:cxn>
                  <a:cxn ang="0">
                    <a:pos x="704" y="1293"/>
                  </a:cxn>
                  <a:cxn ang="0">
                    <a:pos x="562" y="1231"/>
                  </a:cxn>
                </a:cxnLst>
                <a:rect l="0" t="0" r="r" b="b"/>
                <a:pathLst>
                  <a:path w="1668" h="1344">
                    <a:moveTo>
                      <a:pt x="1577" y="6"/>
                    </a:moveTo>
                    <a:lnTo>
                      <a:pt x="1577" y="11"/>
                    </a:lnTo>
                    <a:lnTo>
                      <a:pt x="1583" y="11"/>
                    </a:lnTo>
                    <a:lnTo>
                      <a:pt x="1583" y="11"/>
                    </a:lnTo>
                    <a:lnTo>
                      <a:pt x="1583" y="11"/>
                    </a:lnTo>
                    <a:lnTo>
                      <a:pt x="1583" y="11"/>
                    </a:lnTo>
                    <a:lnTo>
                      <a:pt x="1583" y="17"/>
                    </a:lnTo>
                    <a:lnTo>
                      <a:pt x="1583" y="17"/>
                    </a:lnTo>
                    <a:lnTo>
                      <a:pt x="1583" y="17"/>
                    </a:lnTo>
                    <a:lnTo>
                      <a:pt x="1583" y="23"/>
                    </a:lnTo>
                    <a:lnTo>
                      <a:pt x="1589" y="23"/>
                    </a:lnTo>
                    <a:lnTo>
                      <a:pt x="1589" y="23"/>
                    </a:lnTo>
                    <a:lnTo>
                      <a:pt x="1589" y="23"/>
                    </a:lnTo>
                    <a:lnTo>
                      <a:pt x="1589" y="28"/>
                    </a:lnTo>
                    <a:lnTo>
                      <a:pt x="1589" y="28"/>
                    </a:lnTo>
                    <a:lnTo>
                      <a:pt x="1583" y="28"/>
                    </a:lnTo>
                    <a:lnTo>
                      <a:pt x="1583" y="34"/>
                    </a:lnTo>
                    <a:lnTo>
                      <a:pt x="1583" y="34"/>
                    </a:lnTo>
                    <a:lnTo>
                      <a:pt x="1583" y="34"/>
                    </a:lnTo>
                    <a:lnTo>
                      <a:pt x="1583" y="34"/>
                    </a:lnTo>
                    <a:lnTo>
                      <a:pt x="1583" y="40"/>
                    </a:lnTo>
                    <a:lnTo>
                      <a:pt x="1583" y="40"/>
                    </a:lnTo>
                    <a:lnTo>
                      <a:pt x="1583" y="40"/>
                    </a:lnTo>
                    <a:lnTo>
                      <a:pt x="1577" y="45"/>
                    </a:lnTo>
                    <a:lnTo>
                      <a:pt x="1577" y="45"/>
                    </a:lnTo>
                    <a:lnTo>
                      <a:pt x="1577" y="45"/>
                    </a:lnTo>
                    <a:lnTo>
                      <a:pt x="1577" y="45"/>
                    </a:lnTo>
                    <a:lnTo>
                      <a:pt x="1577" y="45"/>
                    </a:lnTo>
                    <a:lnTo>
                      <a:pt x="1572" y="45"/>
                    </a:lnTo>
                    <a:lnTo>
                      <a:pt x="1572" y="51"/>
                    </a:lnTo>
                    <a:lnTo>
                      <a:pt x="1572" y="51"/>
                    </a:lnTo>
                    <a:lnTo>
                      <a:pt x="1572" y="51"/>
                    </a:lnTo>
                    <a:lnTo>
                      <a:pt x="1566" y="51"/>
                    </a:lnTo>
                    <a:lnTo>
                      <a:pt x="1566" y="51"/>
                    </a:lnTo>
                    <a:lnTo>
                      <a:pt x="1566" y="51"/>
                    </a:lnTo>
                    <a:lnTo>
                      <a:pt x="1560" y="51"/>
                    </a:lnTo>
                    <a:lnTo>
                      <a:pt x="1560" y="51"/>
                    </a:lnTo>
                    <a:lnTo>
                      <a:pt x="1475" y="51"/>
                    </a:lnTo>
                    <a:lnTo>
                      <a:pt x="1373" y="102"/>
                    </a:lnTo>
                    <a:lnTo>
                      <a:pt x="1328" y="142"/>
                    </a:lnTo>
                    <a:lnTo>
                      <a:pt x="1345" y="170"/>
                    </a:lnTo>
                    <a:lnTo>
                      <a:pt x="1373" y="215"/>
                    </a:lnTo>
                    <a:lnTo>
                      <a:pt x="1379" y="210"/>
                    </a:lnTo>
                    <a:lnTo>
                      <a:pt x="1379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90" y="210"/>
                    </a:lnTo>
                    <a:lnTo>
                      <a:pt x="1390" y="210"/>
                    </a:lnTo>
                    <a:lnTo>
                      <a:pt x="1390" y="210"/>
                    </a:lnTo>
                    <a:lnTo>
                      <a:pt x="1396" y="210"/>
                    </a:lnTo>
                    <a:lnTo>
                      <a:pt x="1396" y="215"/>
                    </a:lnTo>
                    <a:lnTo>
                      <a:pt x="1396" y="215"/>
                    </a:lnTo>
                    <a:lnTo>
                      <a:pt x="1430" y="227"/>
                    </a:lnTo>
                    <a:lnTo>
                      <a:pt x="1458" y="238"/>
                    </a:lnTo>
                    <a:lnTo>
                      <a:pt x="1503" y="233"/>
                    </a:lnTo>
                    <a:lnTo>
                      <a:pt x="1520" y="227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3" y="181"/>
                    </a:lnTo>
                    <a:lnTo>
                      <a:pt x="1589" y="181"/>
                    </a:lnTo>
                    <a:lnTo>
                      <a:pt x="1589" y="181"/>
                    </a:lnTo>
                    <a:lnTo>
                      <a:pt x="1589" y="181"/>
                    </a:lnTo>
                    <a:lnTo>
                      <a:pt x="1594" y="181"/>
                    </a:lnTo>
                    <a:lnTo>
                      <a:pt x="1594" y="181"/>
                    </a:lnTo>
                    <a:lnTo>
                      <a:pt x="1594" y="181"/>
                    </a:lnTo>
                    <a:lnTo>
                      <a:pt x="1594" y="181"/>
                    </a:lnTo>
                    <a:lnTo>
                      <a:pt x="1600" y="181"/>
                    </a:lnTo>
                    <a:lnTo>
                      <a:pt x="1600" y="181"/>
                    </a:lnTo>
                    <a:lnTo>
                      <a:pt x="1600" y="181"/>
                    </a:lnTo>
                    <a:lnTo>
                      <a:pt x="1606" y="181"/>
                    </a:lnTo>
                    <a:lnTo>
                      <a:pt x="1606" y="181"/>
                    </a:lnTo>
                    <a:lnTo>
                      <a:pt x="1606" y="181"/>
                    </a:lnTo>
                    <a:lnTo>
                      <a:pt x="1606" y="181"/>
                    </a:lnTo>
                    <a:lnTo>
                      <a:pt x="1611" y="181"/>
                    </a:lnTo>
                    <a:lnTo>
                      <a:pt x="1611" y="181"/>
                    </a:lnTo>
                    <a:lnTo>
                      <a:pt x="1611" y="187"/>
                    </a:lnTo>
                    <a:lnTo>
                      <a:pt x="1611" y="187"/>
                    </a:lnTo>
                    <a:lnTo>
                      <a:pt x="1611" y="187"/>
                    </a:lnTo>
                    <a:lnTo>
                      <a:pt x="1617" y="187"/>
                    </a:lnTo>
                    <a:lnTo>
                      <a:pt x="1617" y="193"/>
                    </a:lnTo>
                    <a:lnTo>
                      <a:pt x="1617" y="193"/>
                    </a:lnTo>
                    <a:lnTo>
                      <a:pt x="1617" y="193"/>
                    </a:lnTo>
                    <a:lnTo>
                      <a:pt x="1617" y="193"/>
                    </a:lnTo>
                    <a:lnTo>
                      <a:pt x="1617" y="198"/>
                    </a:lnTo>
                    <a:lnTo>
                      <a:pt x="1617" y="198"/>
                    </a:lnTo>
                    <a:lnTo>
                      <a:pt x="1617" y="198"/>
                    </a:lnTo>
                    <a:lnTo>
                      <a:pt x="1623" y="204"/>
                    </a:lnTo>
                    <a:lnTo>
                      <a:pt x="1623" y="204"/>
                    </a:lnTo>
                    <a:lnTo>
                      <a:pt x="1623" y="204"/>
                    </a:lnTo>
                    <a:lnTo>
                      <a:pt x="1623" y="204"/>
                    </a:lnTo>
                    <a:lnTo>
                      <a:pt x="1623" y="210"/>
                    </a:lnTo>
                    <a:lnTo>
                      <a:pt x="1617" y="210"/>
                    </a:lnTo>
                    <a:lnTo>
                      <a:pt x="1617" y="210"/>
                    </a:lnTo>
                    <a:lnTo>
                      <a:pt x="1617" y="215"/>
                    </a:lnTo>
                    <a:lnTo>
                      <a:pt x="1617" y="215"/>
                    </a:lnTo>
                    <a:lnTo>
                      <a:pt x="1617" y="215"/>
                    </a:lnTo>
                    <a:lnTo>
                      <a:pt x="1617" y="215"/>
                    </a:lnTo>
                    <a:lnTo>
                      <a:pt x="1617" y="221"/>
                    </a:lnTo>
                    <a:lnTo>
                      <a:pt x="1617" y="221"/>
                    </a:lnTo>
                    <a:lnTo>
                      <a:pt x="1611" y="221"/>
                    </a:lnTo>
                    <a:lnTo>
                      <a:pt x="1611" y="221"/>
                    </a:lnTo>
                    <a:lnTo>
                      <a:pt x="1611" y="221"/>
                    </a:lnTo>
                    <a:lnTo>
                      <a:pt x="1611" y="227"/>
                    </a:lnTo>
                    <a:lnTo>
                      <a:pt x="1611" y="227"/>
                    </a:lnTo>
                    <a:lnTo>
                      <a:pt x="1549" y="272"/>
                    </a:lnTo>
                    <a:lnTo>
                      <a:pt x="1549" y="272"/>
                    </a:lnTo>
                    <a:lnTo>
                      <a:pt x="1543" y="272"/>
                    </a:lnTo>
                    <a:lnTo>
                      <a:pt x="1543" y="272"/>
                    </a:lnTo>
                    <a:lnTo>
                      <a:pt x="1543" y="272"/>
                    </a:lnTo>
                    <a:lnTo>
                      <a:pt x="1520" y="284"/>
                    </a:lnTo>
                    <a:lnTo>
                      <a:pt x="1520" y="284"/>
                    </a:lnTo>
                    <a:lnTo>
                      <a:pt x="1515" y="284"/>
                    </a:lnTo>
                    <a:lnTo>
                      <a:pt x="1515" y="284"/>
                    </a:lnTo>
                    <a:lnTo>
                      <a:pt x="1515" y="284"/>
                    </a:lnTo>
                    <a:lnTo>
                      <a:pt x="1458" y="289"/>
                    </a:lnTo>
                    <a:lnTo>
                      <a:pt x="1458" y="289"/>
                    </a:lnTo>
                    <a:lnTo>
                      <a:pt x="1452" y="289"/>
                    </a:lnTo>
                    <a:lnTo>
                      <a:pt x="1452" y="289"/>
                    </a:lnTo>
                    <a:lnTo>
                      <a:pt x="1452" y="289"/>
                    </a:lnTo>
                    <a:lnTo>
                      <a:pt x="1452" y="289"/>
                    </a:lnTo>
                    <a:lnTo>
                      <a:pt x="1447" y="289"/>
                    </a:lnTo>
                    <a:lnTo>
                      <a:pt x="1447" y="289"/>
                    </a:lnTo>
                    <a:lnTo>
                      <a:pt x="1447" y="289"/>
                    </a:lnTo>
                    <a:lnTo>
                      <a:pt x="1407" y="272"/>
                    </a:lnTo>
                    <a:lnTo>
                      <a:pt x="1407" y="272"/>
                    </a:lnTo>
                    <a:lnTo>
                      <a:pt x="1407" y="272"/>
                    </a:lnTo>
                    <a:lnTo>
                      <a:pt x="1384" y="261"/>
                    </a:lnTo>
                    <a:lnTo>
                      <a:pt x="1367" y="267"/>
                    </a:lnTo>
                    <a:lnTo>
                      <a:pt x="1367" y="267"/>
                    </a:lnTo>
                    <a:lnTo>
                      <a:pt x="1362" y="267"/>
                    </a:lnTo>
                    <a:lnTo>
                      <a:pt x="1362" y="267"/>
                    </a:lnTo>
                    <a:lnTo>
                      <a:pt x="1362" y="267"/>
                    </a:lnTo>
                    <a:lnTo>
                      <a:pt x="1362" y="267"/>
                    </a:lnTo>
                    <a:lnTo>
                      <a:pt x="1356" y="267"/>
                    </a:lnTo>
                    <a:lnTo>
                      <a:pt x="1356" y="267"/>
                    </a:lnTo>
                    <a:lnTo>
                      <a:pt x="1356" y="267"/>
                    </a:lnTo>
                    <a:lnTo>
                      <a:pt x="1350" y="267"/>
                    </a:lnTo>
                    <a:lnTo>
                      <a:pt x="1350" y="267"/>
                    </a:lnTo>
                    <a:lnTo>
                      <a:pt x="1350" y="267"/>
                    </a:lnTo>
                    <a:lnTo>
                      <a:pt x="1350" y="267"/>
                    </a:lnTo>
                    <a:lnTo>
                      <a:pt x="1345" y="267"/>
                    </a:lnTo>
                    <a:lnTo>
                      <a:pt x="1345" y="261"/>
                    </a:lnTo>
                    <a:lnTo>
                      <a:pt x="1345" y="261"/>
                    </a:lnTo>
                    <a:lnTo>
                      <a:pt x="1345" y="261"/>
                    </a:lnTo>
                    <a:lnTo>
                      <a:pt x="1345" y="261"/>
                    </a:lnTo>
                    <a:lnTo>
                      <a:pt x="1339" y="255"/>
                    </a:lnTo>
                    <a:lnTo>
                      <a:pt x="1339" y="255"/>
                    </a:lnTo>
                    <a:lnTo>
                      <a:pt x="1339" y="255"/>
                    </a:lnTo>
                    <a:lnTo>
                      <a:pt x="1299" y="198"/>
                    </a:lnTo>
                    <a:lnTo>
                      <a:pt x="1282" y="164"/>
                    </a:lnTo>
                    <a:lnTo>
                      <a:pt x="1260" y="164"/>
                    </a:lnTo>
                    <a:lnTo>
                      <a:pt x="1197" y="193"/>
                    </a:lnTo>
                    <a:lnTo>
                      <a:pt x="1135" y="227"/>
                    </a:lnTo>
                    <a:lnTo>
                      <a:pt x="1129" y="261"/>
                    </a:lnTo>
                    <a:lnTo>
                      <a:pt x="1140" y="301"/>
                    </a:lnTo>
                    <a:lnTo>
                      <a:pt x="1140" y="301"/>
                    </a:lnTo>
                    <a:lnTo>
                      <a:pt x="1140" y="306"/>
                    </a:lnTo>
                    <a:lnTo>
                      <a:pt x="1140" y="306"/>
                    </a:lnTo>
                    <a:lnTo>
                      <a:pt x="1140" y="306"/>
                    </a:lnTo>
                    <a:lnTo>
                      <a:pt x="1140" y="306"/>
                    </a:lnTo>
                    <a:lnTo>
                      <a:pt x="1140" y="312"/>
                    </a:lnTo>
                    <a:lnTo>
                      <a:pt x="1140" y="312"/>
                    </a:lnTo>
                    <a:lnTo>
                      <a:pt x="1140" y="312"/>
                    </a:lnTo>
                    <a:lnTo>
                      <a:pt x="1140" y="318"/>
                    </a:lnTo>
                    <a:lnTo>
                      <a:pt x="1140" y="318"/>
                    </a:lnTo>
                    <a:lnTo>
                      <a:pt x="1140" y="318"/>
                    </a:lnTo>
                    <a:lnTo>
                      <a:pt x="1140" y="318"/>
                    </a:lnTo>
                    <a:lnTo>
                      <a:pt x="1140" y="323"/>
                    </a:lnTo>
                    <a:lnTo>
                      <a:pt x="1106" y="380"/>
                    </a:lnTo>
                    <a:lnTo>
                      <a:pt x="1106" y="380"/>
                    </a:lnTo>
                    <a:lnTo>
                      <a:pt x="1106" y="380"/>
                    </a:lnTo>
                    <a:lnTo>
                      <a:pt x="1101" y="386"/>
                    </a:lnTo>
                    <a:lnTo>
                      <a:pt x="1101" y="386"/>
                    </a:lnTo>
                    <a:lnTo>
                      <a:pt x="1101" y="386"/>
                    </a:lnTo>
                    <a:lnTo>
                      <a:pt x="1101" y="386"/>
                    </a:lnTo>
                    <a:lnTo>
                      <a:pt x="1095" y="386"/>
                    </a:lnTo>
                    <a:lnTo>
                      <a:pt x="1095" y="386"/>
                    </a:lnTo>
                    <a:lnTo>
                      <a:pt x="1038" y="425"/>
                    </a:lnTo>
                    <a:lnTo>
                      <a:pt x="1033" y="425"/>
                    </a:lnTo>
                    <a:lnTo>
                      <a:pt x="1033" y="425"/>
                    </a:lnTo>
                    <a:lnTo>
                      <a:pt x="982" y="448"/>
                    </a:lnTo>
                    <a:lnTo>
                      <a:pt x="970" y="482"/>
                    </a:lnTo>
                    <a:lnTo>
                      <a:pt x="1004" y="471"/>
                    </a:lnTo>
                    <a:lnTo>
                      <a:pt x="1078" y="442"/>
                    </a:lnTo>
                    <a:lnTo>
                      <a:pt x="1135" y="420"/>
                    </a:lnTo>
                    <a:lnTo>
                      <a:pt x="1180" y="391"/>
                    </a:lnTo>
                    <a:lnTo>
                      <a:pt x="1180" y="391"/>
                    </a:lnTo>
                    <a:lnTo>
                      <a:pt x="1180" y="391"/>
                    </a:lnTo>
                    <a:lnTo>
                      <a:pt x="1180" y="391"/>
                    </a:lnTo>
                    <a:lnTo>
                      <a:pt x="1186" y="391"/>
                    </a:lnTo>
                    <a:lnTo>
                      <a:pt x="1186" y="391"/>
                    </a:lnTo>
                    <a:lnTo>
                      <a:pt x="1186" y="391"/>
                    </a:lnTo>
                    <a:lnTo>
                      <a:pt x="1191" y="391"/>
                    </a:lnTo>
                    <a:lnTo>
                      <a:pt x="1191" y="391"/>
                    </a:lnTo>
                    <a:lnTo>
                      <a:pt x="1191" y="391"/>
                    </a:lnTo>
                    <a:lnTo>
                      <a:pt x="1191" y="391"/>
                    </a:lnTo>
                    <a:lnTo>
                      <a:pt x="1197" y="391"/>
                    </a:lnTo>
                    <a:lnTo>
                      <a:pt x="1197" y="391"/>
                    </a:lnTo>
                    <a:lnTo>
                      <a:pt x="1197" y="391"/>
                    </a:lnTo>
                    <a:lnTo>
                      <a:pt x="1260" y="408"/>
                    </a:lnTo>
                    <a:lnTo>
                      <a:pt x="1242" y="318"/>
                    </a:lnTo>
                    <a:lnTo>
                      <a:pt x="1242" y="312"/>
                    </a:lnTo>
                    <a:lnTo>
                      <a:pt x="1242" y="312"/>
                    </a:lnTo>
                    <a:lnTo>
                      <a:pt x="1242" y="238"/>
                    </a:lnTo>
                    <a:lnTo>
                      <a:pt x="1242" y="238"/>
                    </a:lnTo>
                    <a:lnTo>
                      <a:pt x="1242" y="238"/>
                    </a:lnTo>
                    <a:lnTo>
                      <a:pt x="1242" y="238"/>
                    </a:lnTo>
                    <a:lnTo>
                      <a:pt x="1242" y="233"/>
                    </a:lnTo>
                    <a:lnTo>
                      <a:pt x="1242" y="233"/>
                    </a:lnTo>
                    <a:lnTo>
                      <a:pt x="1242" y="233"/>
                    </a:lnTo>
                    <a:lnTo>
                      <a:pt x="1242" y="227"/>
                    </a:lnTo>
                    <a:lnTo>
                      <a:pt x="1242" y="227"/>
                    </a:lnTo>
                    <a:lnTo>
                      <a:pt x="1242" y="227"/>
                    </a:lnTo>
                    <a:lnTo>
                      <a:pt x="1248" y="227"/>
                    </a:lnTo>
                    <a:lnTo>
                      <a:pt x="1248" y="221"/>
                    </a:lnTo>
                    <a:lnTo>
                      <a:pt x="1248" y="221"/>
                    </a:lnTo>
                    <a:lnTo>
                      <a:pt x="1248" y="221"/>
                    </a:lnTo>
                    <a:lnTo>
                      <a:pt x="1254" y="221"/>
                    </a:lnTo>
                    <a:lnTo>
                      <a:pt x="1254" y="221"/>
                    </a:lnTo>
                    <a:lnTo>
                      <a:pt x="1254" y="215"/>
                    </a:lnTo>
                    <a:lnTo>
                      <a:pt x="1254" y="215"/>
                    </a:lnTo>
                    <a:lnTo>
                      <a:pt x="1254" y="215"/>
                    </a:lnTo>
                    <a:lnTo>
                      <a:pt x="1260" y="215"/>
                    </a:lnTo>
                    <a:lnTo>
                      <a:pt x="1260" y="215"/>
                    </a:lnTo>
                    <a:lnTo>
                      <a:pt x="1260" y="215"/>
                    </a:lnTo>
                    <a:lnTo>
                      <a:pt x="1265" y="215"/>
                    </a:lnTo>
                    <a:lnTo>
                      <a:pt x="1265" y="215"/>
                    </a:lnTo>
                    <a:lnTo>
                      <a:pt x="1265" y="215"/>
                    </a:lnTo>
                    <a:lnTo>
                      <a:pt x="1265" y="215"/>
                    </a:lnTo>
                    <a:lnTo>
                      <a:pt x="1271" y="215"/>
                    </a:lnTo>
                    <a:lnTo>
                      <a:pt x="1271" y="215"/>
                    </a:lnTo>
                    <a:lnTo>
                      <a:pt x="1271" y="215"/>
                    </a:lnTo>
                    <a:lnTo>
                      <a:pt x="1277" y="215"/>
                    </a:lnTo>
                    <a:lnTo>
                      <a:pt x="1277" y="215"/>
                    </a:lnTo>
                    <a:lnTo>
                      <a:pt x="1277" y="215"/>
                    </a:lnTo>
                    <a:lnTo>
                      <a:pt x="1277" y="215"/>
                    </a:lnTo>
                    <a:lnTo>
                      <a:pt x="1282" y="215"/>
                    </a:lnTo>
                    <a:lnTo>
                      <a:pt x="1282" y="215"/>
                    </a:lnTo>
                    <a:lnTo>
                      <a:pt x="1282" y="221"/>
                    </a:lnTo>
                    <a:lnTo>
                      <a:pt x="1282" y="221"/>
                    </a:lnTo>
                    <a:lnTo>
                      <a:pt x="1288" y="221"/>
                    </a:lnTo>
                    <a:lnTo>
                      <a:pt x="1288" y="221"/>
                    </a:lnTo>
                    <a:lnTo>
                      <a:pt x="1288" y="221"/>
                    </a:lnTo>
                    <a:lnTo>
                      <a:pt x="1288" y="227"/>
                    </a:lnTo>
                    <a:lnTo>
                      <a:pt x="1288" y="227"/>
                    </a:lnTo>
                    <a:lnTo>
                      <a:pt x="1288" y="227"/>
                    </a:lnTo>
                    <a:lnTo>
                      <a:pt x="1294" y="227"/>
                    </a:lnTo>
                    <a:lnTo>
                      <a:pt x="1294" y="233"/>
                    </a:lnTo>
                    <a:lnTo>
                      <a:pt x="1294" y="233"/>
                    </a:lnTo>
                    <a:lnTo>
                      <a:pt x="1294" y="233"/>
                    </a:lnTo>
                    <a:lnTo>
                      <a:pt x="1294" y="238"/>
                    </a:lnTo>
                    <a:lnTo>
                      <a:pt x="1316" y="437"/>
                    </a:lnTo>
                    <a:lnTo>
                      <a:pt x="1339" y="465"/>
                    </a:lnTo>
                    <a:lnTo>
                      <a:pt x="1362" y="465"/>
                    </a:lnTo>
                    <a:lnTo>
                      <a:pt x="1390" y="454"/>
                    </a:lnTo>
                    <a:lnTo>
                      <a:pt x="1390" y="454"/>
                    </a:lnTo>
                    <a:lnTo>
                      <a:pt x="1390" y="454"/>
                    </a:lnTo>
                    <a:lnTo>
                      <a:pt x="1396" y="454"/>
                    </a:lnTo>
                    <a:lnTo>
                      <a:pt x="1396" y="454"/>
                    </a:lnTo>
                    <a:lnTo>
                      <a:pt x="1396" y="454"/>
                    </a:lnTo>
                    <a:lnTo>
                      <a:pt x="1396" y="454"/>
                    </a:lnTo>
                    <a:lnTo>
                      <a:pt x="1430" y="454"/>
                    </a:lnTo>
                    <a:lnTo>
                      <a:pt x="1430" y="454"/>
                    </a:lnTo>
                    <a:lnTo>
                      <a:pt x="1430" y="454"/>
                    </a:lnTo>
                    <a:lnTo>
                      <a:pt x="1469" y="459"/>
                    </a:lnTo>
                    <a:lnTo>
                      <a:pt x="1469" y="459"/>
                    </a:lnTo>
                    <a:lnTo>
                      <a:pt x="1469" y="459"/>
                    </a:lnTo>
                    <a:lnTo>
                      <a:pt x="1503" y="465"/>
                    </a:lnTo>
                    <a:lnTo>
                      <a:pt x="1520" y="459"/>
                    </a:lnTo>
                    <a:lnTo>
                      <a:pt x="1526" y="459"/>
                    </a:lnTo>
                    <a:lnTo>
                      <a:pt x="1526" y="459"/>
                    </a:lnTo>
                    <a:lnTo>
                      <a:pt x="1526" y="459"/>
                    </a:lnTo>
                    <a:lnTo>
                      <a:pt x="1526" y="459"/>
                    </a:lnTo>
                    <a:lnTo>
                      <a:pt x="1532" y="459"/>
                    </a:lnTo>
                    <a:lnTo>
                      <a:pt x="1532" y="459"/>
                    </a:lnTo>
                    <a:lnTo>
                      <a:pt x="1532" y="459"/>
                    </a:lnTo>
                    <a:lnTo>
                      <a:pt x="1538" y="459"/>
                    </a:lnTo>
                    <a:lnTo>
                      <a:pt x="1566" y="471"/>
                    </a:lnTo>
                    <a:lnTo>
                      <a:pt x="1594" y="459"/>
                    </a:lnTo>
                    <a:lnTo>
                      <a:pt x="1628" y="442"/>
                    </a:lnTo>
                    <a:lnTo>
                      <a:pt x="1628" y="442"/>
                    </a:lnTo>
                    <a:lnTo>
                      <a:pt x="1628" y="442"/>
                    </a:lnTo>
                    <a:lnTo>
                      <a:pt x="1634" y="437"/>
                    </a:lnTo>
                    <a:lnTo>
                      <a:pt x="1634" y="437"/>
                    </a:lnTo>
                    <a:lnTo>
                      <a:pt x="1634" y="437"/>
                    </a:lnTo>
                    <a:lnTo>
                      <a:pt x="1640" y="437"/>
                    </a:lnTo>
                    <a:lnTo>
                      <a:pt x="1640" y="437"/>
                    </a:lnTo>
                    <a:lnTo>
                      <a:pt x="1640" y="437"/>
                    </a:lnTo>
                    <a:lnTo>
                      <a:pt x="1640" y="437"/>
                    </a:lnTo>
                    <a:lnTo>
                      <a:pt x="1645" y="437"/>
                    </a:lnTo>
                    <a:lnTo>
                      <a:pt x="1645" y="437"/>
                    </a:lnTo>
                    <a:lnTo>
                      <a:pt x="1645" y="437"/>
                    </a:lnTo>
                    <a:lnTo>
                      <a:pt x="1651" y="437"/>
                    </a:lnTo>
                    <a:lnTo>
                      <a:pt x="1651" y="442"/>
                    </a:lnTo>
                    <a:lnTo>
                      <a:pt x="1651" y="442"/>
                    </a:lnTo>
                    <a:lnTo>
                      <a:pt x="1651" y="442"/>
                    </a:lnTo>
                    <a:lnTo>
                      <a:pt x="1657" y="442"/>
                    </a:lnTo>
                    <a:lnTo>
                      <a:pt x="1657" y="442"/>
                    </a:lnTo>
                    <a:lnTo>
                      <a:pt x="1657" y="442"/>
                    </a:lnTo>
                    <a:lnTo>
                      <a:pt x="1657" y="448"/>
                    </a:lnTo>
                    <a:lnTo>
                      <a:pt x="1657" y="448"/>
                    </a:lnTo>
                    <a:lnTo>
                      <a:pt x="1662" y="448"/>
                    </a:lnTo>
                    <a:lnTo>
                      <a:pt x="1662" y="448"/>
                    </a:lnTo>
                    <a:lnTo>
                      <a:pt x="1662" y="448"/>
                    </a:lnTo>
                    <a:lnTo>
                      <a:pt x="1662" y="454"/>
                    </a:lnTo>
                    <a:lnTo>
                      <a:pt x="1662" y="454"/>
                    </a:lnTo>
                    <a:lnTo>
                      <a:pt x="1662" y="454"/>
                    </a:lnTo>
                    <a:lnTo>
                      <a:pt x="1662" y="459"/>
                    </a:lnTo>
                    <a:lnTo>
                      <a:pt x="1662" y="459"/>
                    </a:lnTo>
                    <a:lnTo>
                      <a:pt x="1668" y="459"/>
                    </a:lnTo>
                    <a:lnTo>
                      <a:pt x="1668" y="459"/>
                    </a:lnTo>
                    <a:lnTo>
                      <a:pt x="1668" y="465"/>
                    </a:lnTo>
                    <a:lnTo>
                      <a:pt x="1668" y="465"/>
                    </a:lnTo>
                    <a:lnTo>
                      <a:pt x="1668" y="465"/>
                    </a:lnTo>
                    <a:lnTo>
                      <a:pt x="1662" y="471"/>
                    </a:lnTo>
                    <a:lnTo>
                      <a:pt x="1662" y="471"/>
                    </a:lnTo>
                    <a:lnTo>
                      <a:pt x="1662" y="471"/>
                    </a:lnTo>
                    <a:lnTo>
                      <a:pt x="1662" y="471"/>
                    </a:lnTo>
                    <a:lnTo>
                      <a:pt x="1662" y="476"/>
                    </a:lnTo>
                    <a:lnTo>
                      <a:pt x="1662" y="476"/>
                    </a:lnTo>
                    <a:lnTo>
                      <a:pt x="1662" y="476"/>
                    </a:lnTo>
                    <a:lnTo>
                      <a:pt x="1662" y="476"/>
                    </a:lnTo>
                    <a:lnTo>
                      <a:pt x="1657" y="482"/>
                    </a:lnTo>
                    <a:lnTo>
                      <a:pt x="1657" y="482"/>
                    </a:lnTo>
                    <a:lnTo>
                      <a:pt x="1657" y="482"/>
                    </a:lnTo>
                    <a:lnTo>
                      <a:pt x="1657" y="482"/>
                    </a:lnTo>
                    <a:lnTo>
                      <a:pt x="1657" y="482"/>
                    </a:lnTo>
                    <a:lnTo>
                      <a:pt x="1651" y="482"/>
                    </a:lnTo>
                    <a:lnTo>
                      <a:pt x="1617" y="505"/>
                    </a:lnTo>
                    <a:lnTo>
                      <a:pt x="1617" y="505"/>
                    </a:lnTo>
                    <a:lnTo>
                      <a:pt x="1617" y="505"/>
                    </a:lnTo>
                    <a:lnTo>
                      <a:pt x="1611" y="510"/>
                    </a:lnTo>
                    <a:lnTo>
                      <a:pt x="1577" y="522"/>
                    </a:lnTo>
                    <a:lnTo>
                      <a:pt x="1572" y="522"/>
                    </a:lnTo>
                    <a:lnTo>
                      <a:pt x="1572" y="522"/>
                    </a:lnTo>
                    <a:lnTo>
                      <a:pt x="1572" y="522"/>
                    </a:lnTo>
                    <a:lnTo>
                      <a:pt x="1566" y="522"/>
                    </a:lnTo>
                    <a:lnTo>
                      <a:pt x="1566" y="522"/>
                    </a:lnTo>
                    <a:lnTo>
                      <a:pt x="1566" y="522"/>
                    </a:lnTo>
                    <a:lnTo>
                      <a:pt x="1566" y="522"/>
                    </a:lnTo>
                    <a:lnTo>
                      <a:pt x="1560" y="522"/>
                    </a:lnTo>
                    <a:lnTo>
                      <a:pt x="1560" y="522"/>
                    </a:lnTo>
                    <a:lnTo>
                      <a:pt x="1526" y="510"/>
                    </a:lnTo>
                    <a:lnTo>
                      <a:pt x="1509" y="516"/>
                    </a:lnTo>
                    <a:lnTo>
                      <a:pt x="1509" y="516"/>
                    </a:lnTo>
                    <a:lnTo>
                      <a:pt x="1509" y="516"/>
                    </a:lnTo>
                    <a:lnTo>
                      <a:pt x="1509" y="516"/>
                    </a:lnTo>
                    <a:lnTo>
                      <a:pt x="1503" y="516"/>
                    </a:lnTo>
                    <a:lnTo>
                      <a:pt x="1503" y="516"/>
                    </a:lnTo>
                    <a:lnTo>
                      <a:pt x="1503" y="516"/>
                    </a:lnTo>
                    <a:lnTo>
                      <a:pt x="1503" y="516"/>
                    </a:lnTo>
                    <a:lnTo>
                      <a:pt x="1498" y="516"/>
                    </a:lnTo>
                    <a:lnTo>
                      <a:pt x="1464" y="510"/>
                    </a:lnTo>
                    <a:lnTo>
                      <a:pt x="1424" y="505"/>
                    </a:lnTo>
                    <a:lnTo>
                      <a:pt x="1401" y="505"/>
                    </a:lnTo>
                    <a:lnTo>
                      <a:pt x="1379" y="510"/>
                    </a:lnTo>
                    <a:lnTo>
                      <a:pt x="1379" y="510"/>
                    </a:lnTo>
                    <a:lnTo>
                      <a:pt x="1373" y="510"/>
                    </a:lnTo>
                    <a:lnTo>
                      <a:pt x="1373" y="510"/>
                    </a:lnTo>
                    <a:lnTo>
                      <a:pt x="1333" y="522"/>
                    </a:lnTo>
                    <a:lnTo>
                      <a:pt x="1328" y="522"/>
                    </a:lnTo>
                    <a:lnTo>
                      <a:pt x="1328" y="522"/>
                    </a:lnTo>
                    <a:lnTo>
                      <a:pt x="1328" y="522"/>
                    </a:lnTo>
                    <a:lnTo>
                      <a:pt x="1322" y="522"/>
                    </a:lnTo>
                    <a:lnTo>
                      <a:pt x="1322" y="522"/>
                    </a:lnTo>
                    <a:lnTo>
                      <a:pt x="1322" y="522"/>
                    </a:lnTo>
                    <a:lnTo>
                      <a:pt x="1322" y="522"/>
                    </a:lnTo>
                    <a:lnTo>
                      <a:pt x="1316" y="522"/>
                    </a:lnTo>
                    <a:lnTo>
                      <a:pt x="1316" y="516"/>
                    </a:lnTo>
                    <a:lnTo>
                      <a:pt x="1316" y="516"/>
                    </a:lnTo>
                    <a:lnTo>
                      <a:pt x="1311" y="516"/>
                    </a:lnTo>
                    <a:lnTo>
                      <a:pt x="1311" y="516"/>
                    </a:lnTo>
                    <a:lnTo>
                      <a:pt x="1311" y="516"/>
                    </a:lnTo>
                    <a:lnTo>
                      <a:pt x="1311" y="516"/>
                    </a:lnTo>
                    <a:lnTo>
                      <a:pt x="1311" y="510"/>
                    </a:lnTo>
                    <a:lnTo>
                      <a:pt x="1305" y="510"/>
                    </a:lnTo>
                    <a:lnTo>
                      <a:pt x="1305" y="510"/>
                    </a:lnTo>
                    <a:lnTo>
                      <a:pt x="1305" y="510"/>
                    </a:lnTo>
                    <a:lnTo>
                      <a:pt x="1277" y="471"/>
                    </a:lnTo>
                    <a:lnTo>
                      <a:pt x="1191" y="442"/>
                    </a:lnTo>
                    <a:lnTo>
                      <a:pt x="1180" y="448"/>
                    </a:lnTo>
                    <a:lnTo>
                      <a:pt x="1186" y="448"/>
                    </a:lnTo>
                    <a:lnTo>
                      <a:pt x="1186" y="448"/>
                    </a:lnTo>
                    <a:lnTo>
                      <a:pt x="1186" y="448"/>
                    </a:lnTo>
                    <a:lnTo>
                      <a:pt x="1186" y="448"/>
                    </a:lnTo>
                    <a:lnTo>
                      <a:pt x="1191" y="448"/>
                    </a:lnTo>
                    <a:lnTo>
                      <a:pt x="1191" y="454"/>
                    </a:lnTo>
                    <a:lnTo>
                      <a:pt x="1191" y="454"/>
                    </a:lnTo>
                    <a:lnTo>
                      <a:pt x="1191" y="454"/>
                    </a:lnTo>
                    <a:lnTo>
                      <a:pt x="1197" y="454"/>
                    </a:lnTo>
                    <a:lnTo>
                      <a:pt x="1197" y="454"/>
                    </a:lnTo>
                    <a:lnTo>
                      <a:pt x="1197" y="459"/>
                    </a:lnTo>
                    <a:lnTo>
                      <a:pt x="1197" y="459"/>
                    </a:lnTo>
                    <a:lnTo>
                      <a:pt x="1197" y="459"/>
                    </a:lnTo>
                    <a:lnTo>
                      <a:pt x="1197" y="459"/>
                    </a:lnTo>
                    <a:lnTo>
                      <a:pt x="1203" y="459"/>
                    </a:lnTo>
                    <a:lnTo>
                      <a:pt x="1203" y="465"/>
                    </a:lnTo>
                    <a:lnTo>
                      <a:pt x="1220" y="505"/>
                    </a:lnTo>
                    <a:lnTo>
                      <a:pt x="1271" y="550"/>
                    </a:lnTo>
                    <a:lnTo>
                      <a:pt x="1322" y="573"/>
                    </a:lnTo>
                    <a:lnTo>
                      <a:pt x="1322" y="573"/>
                    </a:lnTo>
                    <a:lnTo>
                      <a:pt x="1322" y="578"/>
                    </a:lnTo>
                    <a:lnTo>
                      <a:pt x="1328" y="578"/>
                    </a:lnTo>
                    <a:lnTo>
                      <a:pt x="1328" y="578"/>
                    </a:lnTo>
                    <a:lnTo>
                      <a:pt x="1328" y="578"/>
                    </a:lnTo>
                    <a:lnTo>
                      <a:pt x="1328" y="578"/>
                    </a:lnTo>
                    <a:lnTo>
                      <a:pt x="1333" y="578"/>
                    </a:lnTo>
                    <a:lnTo>
                      <a:pt x="1333" y="584"/>
                    </a:lnTo>
                    <a:lnTo>
                      <a:pt x="1333" y="584"/>
                    </a:lnTo>
                    <a:lnTo>
                      <a:pt x="1333" y="584"/>
                    </a:lnTo>
                    <a:lnTo>
                      <a:pt x="1333" y="584"/>
                    </a:lnTo>
                    <a:lnTo>
                      <a:pt x="1333" y="590"/>
                    </a:lnTo>
                    <a:lnTo>
                      <a:pt x="1339" y="590"/>
                    </a:lnTo>
                    <a:lnTo>
                      <a:pt x="1345" y="618"/>
                    </a:lnTo>
                    <a:lnTo>
                      <a:pt x="1367" y="635"/>
                    </a:lnTo>
                    <a:lnTo>
                      <a:pt x="1367" y="635"/>
                    </a:lnTo>
                    <a:lnTo>
                      <a:pt x="1367" y="641"/>
                    </a:lnTo>
                    <a:lnTo>
                      <a:pt x="1367" y="641"/>
                    </a:lnTo>
                    <a:lnTo>
                      <a:pt x="1413" y="686"/>
                    </a:lnTo>
                    <a:lnTo>
                      <a:pt x="1413" y="686"/>
                    </a:lnTo>
                    <a:lnTo>
                      <a:pt x="1413" y="686"/>
                    </a:lnTo>
                    <a:lnTo>
                      <a:pt x="1413" y="686"/>
                    </a:lnTo>
                    <a:lnTo>
                      <a:pt x="1413" y="686"/>
                    </a:lnTo>
                    <a:lnTo>
                      <a:pt x="1418" y="692"/>
                    </a:lnTo>
                    <a:lnTo>
                      <a:pt x="1418" y="692"/>
                    </a:lnTo>
                    <a:lnTo>
                      <a:pt x="1418" y="692"/>
                    </a:lnTo>
                    <a:lnTo>
                      <a:pt x="1418" y="698"/>
                    </a:lnTo>
                    <a:lnTo>
                      <a:pt x="1418" y="698"/>
                    </a:lnTo>
                    <a:lnTo>
                      <a:pt x="1418" y="698"/>
                    </a:lnTo>
                    <a:lnTo>
                      <a:pt x="1418" y="698"/>
                    </a:lnTo>
                    <a:lnTo>
                      <a:pt x="1418" y="703"/>
                    </a:lnTo>
                    <a:lnTo>
                      <a:pt x="1418" y="703"/>
                    </a:lnTo>
                    <a:lnTo>
                      <a:pt x="1418" y="703"/>
                    </a:lnTo>
                    <a:lnTo>
                      <a:pt x="1418" y="709"/>
                    </a:lnTo>
                    <a:lnTo>
                      <a:pt x="1418" y="709"/>
                    </a:lnTo>
                    <a:lnTo>
                      <a:pt x="1418" y="709"/>
                    </a:lnTo>
                    <a:lnTo>
                      <a:pt x="1418" y="715"/>
                    </a:lnTo>
                    <a:lnTo>
                      <a:pt x="1418" y="715"/>
                    </a:lnTo>
                    <a:lnTo>
                      <a:pt x="1413" y="715"/>
                    </a:lnTo>
                    <a:lnTo>
                      <a:pt x="1413" y="715"/>
                    </a:lnTo>
                    <a:lnTo>
                      <a:pt x="1413" y="720"/>
                    </a:lnTo>
                    <a:lnTo>
                      <a:pt x="1413" y="720"/>
                    </a:lnTo>
                    <a:lnTo>
                      <a:pt x="1413" y="720"/>
                    </a:lnTo>
                    <a:lnTo>
                      <a:pt x="1413" y="720"/>
                    </a:lnTo>
                    <a:lnTo>
                      <a:pt x="1407" y="720"/>
                    </a:lnTo>
                    <a:lnTo>
                      <a:pt x="1407" y="726"/>
                    </a:lnTo>
                    <a:lnTo>
                      <a:pt x="1407" y="726"/>
                    </a:lnTo>
                    <a:lnTo>
                      <a:pt x="1407" y="726"/>
                    </a:lnTo>
                    <a:lnTo>
                      <a:pt x="1401" y="726"/>
                    </a:lnTo>
                    <a:lnTo>
                      <a:pt x="1401" y="726"/>
                    </a:lnTo>
                    <a:lnTo>
                      <a:pt x="1401" y="726"/>
                    </a:lnTo>
                    <a:lnTo>
                      <a:pt x="1396" y="726"/>
                    </a:lnTo>
                    <a:lnTo>
                      <a:pt x="1396" y="726"/>
                    </a:lnTo>
                    <a:lnTo>
                      <a:pt x="1396" y="726"/>
                    </a:lnTo>
                    <a:lnTo>
                      <a:pt x="1390" y="726"/>
                    </a:lnTo>
                    <a:lnTo>
                      <a:pt x="1390" y="726"/>
                    </a:lnTo>
                    <a:lnTo>
                      <a:pt x="1390" y="726"/>
                    </a:lnTo>
                    <a:lnTo>
                      <a:pt x="1390" y="726"/>
                    </a:lnTo>
                    <a:lnTo>
                      <a:pt x="1384" y="726"/>
                    </a:lnTo>
                    <a:lnTo>
                      <a:pt x="1384" y="726"/>
                    </a:lnTo>
                    <a:lnTo>
                      <a:pt x="1384" y="726"/>
                    </a:lnTo>
                    <a:lnTo>
                      <a:pt x="1379" y="726"/>
                    </a:lnTo>
                    <a:lnTo>
                      <a:pt x="1379" y="726"/>
                    </a:lnTo>
                    <a:lnTo>
                      <a:pt x="1379" y="726"/>
                    </a:lnTo>
                    <a:lnTo>
                      <a:pt x="1379" y="720"/>
                    </a:lnTo>
                    <a:lnTo>
                      <a:pt x="1379" y="720"/>
                    </a:lnTo>
                    <a:lnTo>
                      <a:pt x="1373" y="720"/>
                    </a:lnTo>
                    <a:lnTo>
                      <a:pt x="1373" y="720"/>
                    </a:lnTo>
                    <a:lnTo>
                      <a:pt x="1333" y="675"/>
                    </a:lnTo>
                    <a:lnTo>
                      <a:pt x="1311" y="658"/>
                    </a:lnTo>
                    <a:lnTo>
                      <a:pt x="1311" y="652"/>
                    </a:lnTo>
                    <a:lnTo>
                      <a:pt x="1305" y="652"/>
                    </a:lnTo>
                    <a:lnTo>
                      <a:pt x="1305" y="652"/>
                    </a:lnTo>
                    <a:lnTo>
                      <a:pt x="1305" y="652"/>
                    </a:lnTo>
                    <a:lnTo>
                      <a:pt x="1305" y="652"/>
                    </a:lnTo>
                    <a:lnTo>
                      <a:pt x="1305" y="646"/>
                    </a:lnTo>
                    <a:lnTo>
                      <a:pt x="1299" y="646"/>
                    </a:lnTo>
                    <a:lnTo>
                      <a:pt x="1299" y="646"/>
                    </a:lnTo>
                    <a:lnTo>
                      <a:pt x="1299" y="646"/>
                    </a:lnTo>
                    <a:lnTo>
                      <a:pt x="1294" y="618"/>
                    </a:lnTo>
                    <a:lnTo>
                      <a:pt x="1242" y="595"/>
                    </a:lnTo>
                    <a:lnTo>
                      <a:pt x="1242" y="595"/>
                    </a:lnTo>
                    <a:lnTo>
                      <a:pt x="1242" y="595"/>
                    </a:lnTo>
                    <a:lnTo>
                      <a:pt x="1237" y="595"/>
                    </a:lnTo>
                    <a:lnTo>
                      <a:pt x="1237" y="590"/>
                    </a:lnTo>
                    <a:lnTo>
                      <a:pt x="1237" y="590"/>
                    </a:lnTo>
                    <a:lnTo>
                      <a:pt x="1180" y="539"/>
                    </a:lnTo>
                    <a:lnTo>
                      <a:pt x="1180" y="539"/>
                    </a:lnTo>
                    <a:lnTo>
                      <a:pt x="1180" y="539"/>
                    </a:lnTo>
                    <a:lnTo>
                      <a:pt x="1180" y="539"/>
                    </a:lnTo>
                    <a:lnTo>
                      <a:pt x="1174" y="533"/>
                    </a:lnTo>
                    <a:lnTo>
                      <a:pt x="1174" y="533"/>
                    </a:lnTo>
                    <a:lnTo>
                      <a:pt x="1174" y="533"/>
                    </a:lnTo>
                    <a:lnTo>
                      <a:pt x="1174" y="533"/>
                    </a:lnTo>
                    <a:lnTo>
                      <a:pt x="1157" y="493"/>
                    </a:lnTo>
                    <a:lnTo>
                      <a:pt x="1118" y="488"/>
                    </a:lnTo>
                    <a:lnTo>
                      <a:pt x="1118" y="488"/>
                    </a:lnTo>
                    <a:lnTo>
                      <a:pt x="1112" y="488"/>
                    </a:lnTo>
                    <a:lnTo>
                      <a:pt x="1112" y="482"/>
                    </a:lnTo>
                    <a:lnTo>
                      <a:pt x="1112" y="482"/>
                    </a:lnTo>
                    <a:lnTo>
                      <a:pt x="1112" y="482"/>
                    </a:lnTo>
                    <a:lnTo>
                      <a:pt x="1101" y="488"/>
                    </a:lnTo>
                    <a:lnTo>
                      <a:pt x="1021" y="522"/>
                    </a:lnTo>
                    <a:lnTo>
                      <a:pt x="1021" y="522"/>
                    </a:lnTo>
                    <a:lnTo>
                      <a:pt x="1021" y="522"/>
                    </a:lnTo>
                    <a:lnTo>
                      <a:pt x="1016" y="522"/>
                    </a:lnTo>
                    <a:lnTo>
                      <a:pt x="942" y="539"/>
                    </a:lnTo>
                    <a:lnTo>
                      <a:pt x="942" y="539"/>
                    </a:lnTo>
                    <a:lnTo>
                      <a:pt x="936" y="539"/>
                    </a:lnTo>
                    <a:lnTo>
                      <a:pt x="936" y="539"/>
                    </a:lnTo>
                    <a:lnTo>
                      <a:pt x="936" y="539"/>
                    </a:lnTo>
                    <a:lnTo>
                      <a:pt x="936" y="539"/>
                    </a:lnTo>
                    <a:lnTo>
                      <a:pt x="930" y="539"/>
                    </a:lnTo>
                    <a:lnTo>
                      <a:pt x="930" y="539"/>
                    </a:lnTo>
                    <a:lnTo>
                      <a:pt x="930" y="539"/>
                    </a:lnTo>
                    <a:lnTo>
                      <a:pt x="930" y="539"/>
                    </a:lnTo>
                    <a:lnTo>
                      <a:pt x="925" y="539"/>
                    </a:lnTo>
                    <a:lnTo>
                      <a:pt x="925" y="539"/>
                    </a:lnTo>
                    <a:lnTo>
                      <a:pt x="925" y="539"/>
                    </a:lnTo>
                    <a:lnTo>
                      <a:pt x="919" y="539"/>
                    </a:lnTo>
                    <a:lnTo>
                      <a:pt x="919" y="533"/>
                    </a:lnTo>
                    <a:lnTo>
                      <a:pt x="919" y="533"/>
                    </a:lnTo>
                    <a:lnTo>
                      <a:pt x="919" y="533"/>
                    </a:lnTo>
                    <a:lnTo>
                      <a:pt x="919" y="533"/>
                    </a:lnTo>
                    <a:lnTo>
                      <a:pt x="913" y="533"/>
                    </a:lnTo>
                    <a:lnTo>
                      <a:pt x="913" y="527"/>
                    </a:lnTo>
                    <a:lnTo>
                      <a:pt x="913" y="527"/>
                    </a:lnTo>
                    <a:lnTo>
                      <a:pt x="913" y="527"/>
                    </a:lnTo>
                    <a:lnTo>
                      <a:pt x="913" y="527"/>
                    </a:lnTo>
                    <a:lnTo>
                      <a:pt x="913" y="522"/>
                    </a:lnTo>
                    <a:lnTo>
                      <a:pt x="913" y="522"/>
                    </a:lnTo>
                    <a:lnTo>
                      <a:pt x="913" y="522"/>
                    </a:lnTo>
                    <a:lnTo>
                      <a:pt x="908" y="522"/>
                    </a:lnTo>
                    <a:lnTo>
                      <a:pt x="908" y="516"/>
                    </a:lnTo>
                    <a:lnTo>
                      <a:pt x="908" y="516"/>
                    </a:lnTo>
                    <a:lnTo>
                      <a:pt x="908" y="516"/>
                    </a:lnTo>
                    <a:lnTo>
                      <a:pt x="908" y="510"/>
                    </a:lnTo>
                    <a:lnTo>
                      <a:pt x="908" y="510"/>
                    </a:lnTo>
                    <a:lnTo>
                      <a:pt x="908" y="510"/>
                    </a:lnTo>
                    <a:lnTo>
                      <a:pt x="908" y="510"/>
                    </a:lnTo>
                    <a:lnTo>
                      <a:pt x="908" y="505"/>
                    </a:lnTo>
                    <a:lnTo>
                      <a:pt x="908" y="505"/>
                    </a:lnTo>
                    <a:lnTo>
                      <a:pt x="908" y="505"/>
                    </a:lnTo>
                    <a:lnTo>
                      <a:pt x="913" y="505"/>
                    </a:lnTo>
                    <a:lnTo>
                      <a:pt x="936" y="425"/>
                    </a:lnTo>
                    <a:lnTo>
                      <a:pt x="834" y="278"/>
                    </a:lnTo>
                    <a:lnTo>
                      <a:pt x="811" y="272"/>
                    </a:lnTo>
                    <a:lnTo>
                      <a:pt x="772" y="272"/>
                    </a:lnTo>
                    <a:lnTo>
                      <a:pt x="772" y="272"/>
                    </a:lnTo>
                    <a:lnTo>
                      <a:pt x="772" y="272"/>
                    </a:lnTo>
                    <a:lnTo>
                      <a:pt x="766" y="272"/>
                    </a:lnTo>
                    <a:lnTo>
                      <a:pt x="704" y="255"/>
                    </a:lnTo>
                    <a:lnTo>
                      <a:pt x="652" y="255"/>
                    </a:lnTo>
                    <a:lnTo>
                      <a:pt x="624" y="272"/>
                    </a:lnTo>
                    <a:lnTo>
                      <a:pt x="596" y="295"/>
                    </a:lnTo>
                    <a:lnTo>
                      <a:pt x="596" y="295"/>
                    </a:lnTo>
                    <a:lnTo>
                      <a:pt x="596" y="295"/>
                    </a:lnTo>
                    <a:lnTo>
                      <a:pt x="590" y="295"/>
                    </a:lnTo>
                    <a:lnTo>
                      <a:pt x="590" y="301"/>
                    </a:lnTo>
                    <a:lnTo>
                      <a:pt x="590" y="301"/>
                    </a:lnTo>
                    <a:lnTo>
                      <a:pt x="584" y="301"/>
                    </a:lnTo>
                    <a:lnTo>
                      <a:pt x="522" y="318"/>
                    </a:lnTo>
                    <a:lnTo>
                      <a:pt x="448" y="340"/>
                    </a:lnTo>
                    <a:lnTo>
                      <a:pt x="443" y="340"/>
                    </a:lnTo>
                    <a:lnTo>
                      <a:pt x="443" y="340"/>
                    </a:lnTo>
                    <a:lnTo>
                      <a:pt x="443" y="346"/>
                    </a:lnTo>
                    <a:lnTo>
                      <a:pt x="443" y="346"/>
                    </a:lnTo>
                    <a:lnTo>
                      <a:pt x="391" y="346"/>
                    </a:lnTo>
                    <a:lnTo>
                      <a:pt x="335" y="357"/>
                    </a:lnTo>
                    <a:lnTo>
                      <a:pt x="244" y="386"/>
                    </a:lnTo>
                    <a:lnTo>
                      <a:pt x="244" y="386"/>
                    </a:lnTo>
                    <a:lnTo>
                      <a:pt x="238" y="386"/>
                    </a:lnTo>
                    <a:lnTo>
                      <a:pt x="193" y="397"/>
                    </a:lnTo>
                    <a:lnTo>
                      <a:pt x="187" y="397"/>
                    </a:lnTo>
                    <a:lnTo>
                      <a:pt x="130" y="403"/>
                    </a:lnTo>
                    <a:lnTo>
                      <a:pt x="130" y="403"/>
                    </a:lnTo>
                    <a:lnTo>
                      <a:pt x="125" y="403"/>
                    </a:lnTo>
                    <a:lnTo>
                      <a:pt x="125" y="403"/>
                    </a:lnTo>
                    <a:lnTo>
                      <a:pt x="125" y="403"/>
                    </a:lnTo>
                    <a:lnTo>
                      <a:pt x="119" y="403"/>
                    </a:lnTo>
                    <a:lnTo>
                      <a:pt x="119" y="403"/>
                    </a:lnTo>
                    <a:lnTo>
                      <a:pt x="119" y="403"/>
                    </a:lnTo>
                    <a:lnTo>
                      <a:pt x="119" y="403"/>
                    </a:lnTo>
                    <a:lnTo>
                      <a:pt x="113" y="403"/>
                    </a:lnTo>
                    <a:lnTo>
                      <a:pt x="113" y="403"/>
                    </a:lnTo>
                    <a:lnTo>
                      <a:pt x="113" y="403"/>
                    </a:lnTo>
                    <a:lnTo>
                      <a:pt x="108" y="403"/>
                    </a:lnTo>
                    <a:lnTo>
                      <a:pt x="108" y="397"/>
                    </a:lnTo>
                    <a:lnTo>
                      <a:pt x="108" y="397"/>
                    </a:lnTo>
                    <a:lnTo>
                      <a:pt x="108" y="397"/>
                    </a:lnTo>
                    <a:lnTo>
                      <a:pt x="79" y="369"/>
                    </a:lnTo>
                    <a:lnTo>
                      <a:pt x="79" y="369"/>
                    </a:lnTo>
                    <a:lnTo>
                      <a:pt x="79" y="363"/>
                    </a:lnTo>
                    <a:lnTo>
                      <a:pt x="79" y="363"/>
                    </a:lnTo>
                    <a:lnTo>
                      <a:pt x="79" y="363"/>
                    </a:lnTo>
                    <a:lnTo>
                      <a:pt x="74" y="363"/>
                    </a:lnTo>
                    <a:lnTo>
                      <a:pt x="74" y="357"/>
                    </a:lnTo>
                    <a:lnTo>
                      <a:pt x="74" y="357"/>
                    </a:lnTo>
                    <a:lnTo>
                      <a:pt x="74" y="357"/>
                    </a:lnTo>
                    <a:lnTo>
                      <a:pt x="74" y="357"/>
                    </a:lnTo>
                    <a:lnTo>
                      <a:pt x="74" y="352"/>
                    </a:lnTo>
                    <a:lnTo>
                      <a:pt x="74" y="352"/>
                    </a:lnTo>
                    <a:lnTo>
                      <a:pt x="74" y="352"/>
                    </a:lnTo>
                    <a:lnTo>
                      <a:pt x="74" y="346"/>
                    </a:lnTo>
                    <a:lnTo>
                      <a:pt x="74" y="346"/>
                    </a:lnTo>
                    <a:lnTo>
                      <a:pt x="74" y="346"/>
                    </a:lnTo>
                    <a:lnTo>
                      <a:pt x="74" y="346"/>
                    </a:lnTo>
                    <a:lnTo>
                      <a:pt x="74" y="340"/>
                    </a:lnTo>
                    <a:lnTo>
                      <a:pt x="79" y="340"/>
                    </a:lnTo>
                    <a:lnTo>
                      <a:pt x="79" y="340"/>
                    </a:lnTo>
                    <a:lnTo>
                      <a:pt x="79" y="340"/>
                    </a:lnTo>
                    <a:lnTo>
                      <a:pt x="79" y="335"/>
                    </a:lnTo>
                    <a:lnTo>
                      <a:pt x="79" y="335"/>
                    </a:lnTo>
                    <a:lnTo>
                      <a:pt x="79" y="335"/>
                    </a:lnTo>
                    <a:lnTo>
                      <a:pt x="85" y="335"/>
                    </a:lnTo>
                    <a:lnTo>
                      <a:pt x="85" y="329"/>
                    </a:lnTo>
                    <a:lnTo>
                      <a:pt x="85" y="329"/>
                    </a:lnTo>
                    <a:lnTo>
                      <a:pt x="85" y="329"/>
                    </a:lnTo>
                    <a:lnTo>
                      <a:pt x="91" y="329"/>
                    </a:lnTo>
                    <a:lnTo>
                      <a:pt x="91" y="329"/>
                    </a:lnTo>
                    <a:lnTo>
                      <a:pt x="91" y="329"/>
                    </a:lnTo>
                    <a:lnTo>
                      <a:pt x="91" y="329"/>
                    </a:lnTo>
                    <a:lnTo>
                      <a:pt x="96" y="329"/>
                    </a:lnTo>
                    <a:lnTo>
                      <a:pt x="96" y="323"/>
                    </a:lnTo>
                    <a:lnTo>
                      <a:pt x="96" y="323"/>
                    </a:lnTo>
                    <a:lnTo>
                      <a:pt x="96" y="323"/>
                    </a:lnTo>
                    <a:lnTo>
                      <a:pt x="102" y="323"/>
                    </a:lnTo>
                    <a:lnTo>
                      <a:pt x="102" y="323"/>
                    </a:lnTo>
                    <a:lnTo>
                      <a:pt x="102" y="329"/>
                    </a:lnTo>
                    <a:lnTo>
                      <a:pt x="108" y="329"/>
                    </a:lnTo>
                    <a:lnTo>
                      <a:pt x="108" y="329"/>
                    </a:lnTo>
                    <a:lnTo>
                      <a:pt x="108" y="329"/>
                    </a:lnTo>
                    <a:lnTo>
                      <a:pt x="108" y="329"/>
                    </a:lnTo>
                    <a:lnTo>
                      <a:pt x="113" y="329"/>
                    </a:lnTo>
                    <a:lnTo>
                      <a:pt x="113" y="329"/>
                    </a:lnTo>
                    <a:lnTo>
                      <a:pt x="113" y="329"/>
                    </a:lnTo>
                    <a:lnTo>
                      <a:pt x="119" y="335"/>
                    </a:lnTo>
                    <a:lnTo>
                      <a:pt x="119" y="335"/>
                    </a:lnTo>
                    <a:lnTo>
                      <a:pt x="119" y="335"/>
                    </a:lnTo>
                    <a:lnTo>
                      <a:pt x="136" y="352"/>
                    </a:lnTo>
                    <a:lnTo>
                      <a:pt x="182" y="346"/>
                    </a:lnTo>
                    <a:lnTo>
                      <a:pt x="227" y="340"/>
                    </a:lnTo>
                    <a:lnTo>
                      <a:pt x="318" y="306"/>
                    </a:lnTo>
                    <a:lnTo>
                      <a:pt x="318" y="306"/>
                    </a:lnTo>
                    <a:lnTo>
                      <a:pt x="323" y="306"/>
                    </a:lnTo>
                    <a:lnTo>
                      <a:pt x="380" y="295"/>
                    </a:lnTo>
                    <a:lnTo>
                      <a:pt x="386" y="295"/>
                    </a:lnTo>
                    <a:lnTo>
                      <a:pt x="386" y="295"/>
                    </a:lnTo>
                    <a:lnTo>
                      <a:pt x="386" y="295"/>
                    </a:lnTo>
                    <a:lnTo>
                      <a:pt x="437" y="295"/>
                    </a:lnTo>
                    <a:lnTo>
                      <a:pt x="511" y="272"/>
                    </a:lnTo>
                    <a:lnTo>
                      <a:pt x="511" y="272"/>
                    </a:lnTo>
                    <a:lnTo>
                      <a:pt x="567" y="255"/>
                    </a:lnTo>
                    <a:lnTo>
                      <a:pt x="590" y="233"/>
                    </a:lnTo>
                    <a:lnTo>
                      <a:pt x="590" y="227"/>
                    </a:lnTo>
                    <a:lnTo>
                      <a:pt x="596" y="227"/>
                    </a:lnTo>
                    <a:lnTo>
                      <a:pt x="596" y="227"/>
                    </a:lnTo>
                    <a:lnTo>
                      <a:pt x="596" y="227"/>
                    </a:lnTo>
                    <a:lnTo>
                      <a:pt x="635" y="210"/>
                    </a:lnTo>
                    <a:lnTo>
                      <a:pt x="635" y="210"/>
                    </a:lnTo>
                    <a:lnTo>
                      <a:pt x="635" y="210"/>
                    </a:lnTo>
                    <a:lnTo>
                      <a:pt x="641" y="204"/>
                    </a:lnTo>
                    <a:lnTo>
                      <a:pt x="641" y="204"/>
                    </a:lnTo>
                    <a:lnTo>
                      <a:pt x="641" y="204"/>
                    </a:lnTo>
                    <a:lnTo>
                      <a:pt x="647" y="204"/>
                    </a:lnTo>
                    <a:lnTo>
                      <a:pt x="647" y="204"/>
                    </a:lnTo>
                    <a:lnTo>
                      <a:pt x="704" y="204"/>
                    </a:lnTo>
                    <a:lnTo>
                      <a:pt x="704" y="204"/>
                    </a:lnTo>
                    <a:lnTo>
                      <a:pt x="709" y="204"/>
                    </a:lnTo>
                    <a:lnTo>
                      <a:pt x="709" y="204"/>
                    </a:lnTo>
                    <a:lnTo>
                      <a:pt x="777" y="221"/>
                    </a:lnTo>
                    <a:lnTo>
                      <a:pt x="817" y="221"/>
                    </a:lnTo>
                    <a:lnTo>
                      <a:pt x="817" y="221"/>
                    </a:lnTo>
                    <a:lnTo>
                      <a:pt x="817" y="221"/>
                    </a:lnTo>
                    <a:lnTo>
                      <a:pt x="817" y="221"/>
                    </a:lnTo>
                    <a:lnTo>
                      <a:pt x="851" y="227"/>
                    </a:lnTo>
                    <a:lnTo>
                      <a:pt x="851" y="227"/>
                    </a:lnTo>
                    <a:lnTo>
                      <a:pt x="851" y="227"/>
                    </a:lnTo>
                    <a:lnTo>
                      <a:pt x="851" y="227"/>
                    </a:lnTo>
                    <a:lnTo>
                      <a:pt x="857" y="227"/>
                    </a:lnTo>
                    <a:lnTo>
                      <a:pt x="857" y="227"/>
                    </a:lnTo>
                    <a:lnTo>
                      <a:pt x="857" y="233"/>
                    </a:lnTo>
                    <a:lnTo>
                      <a:pt x="857" y="233"/>
                    </a:lnTo>
                    <a:lnTo>
                      <a:pt x="862" y="233"/>
                    </a:lnTo>
                    <a:lnTo>
                      <a:pt x="862" y="233"/>
                    </a:lnTo>
                    <a:lnTo>
                      <a:pt x="862" y="233"/>
                    </a:lnTo>
                    <a:lnTo>
                      <a:pt x="862" y="233"/>
                    </a:lnTo>
                    <a:lnTo>
                      <a:pt x="868" y="238"/>
                    </a:lnTo>
                    <a:lnTo>
                      <a:pt x="868" y="238"/>
                    </a:lnTo>
                    <a:lnTo>
                      <a:pt x="982" y="391"/>
                    </a:lnTo>
                    <a:lnTo>
                      <a:pt x="1010" y="380"/>
                    </a:lnTo>
                    <a:lnTo>
                      <a:pt x="1067" y="346"/>
                    </a:lnTo>
                    <a:lnTo>
                      <a:pt x="1089" y="306"/>
                    </a:lnTo>
                    <a:lnTo>
                      <a:pt x="1078" y="272"/>
                    </a:lnTo>
                    <a:lnTo>
                      <a:pt x="1078" y="272"/>
                    </a:lnTo>
                    <a:lnTo>
                      <a:pt x="1078" y="267"/>
                    </a:lnTo>
                    <a:lnTo>
                      <a:pt x="1078" y="267"/>
                    </a:lnTo>
                    <a:lnTo>
                      <a:pt x="1078" y="267"/>
                    </a:lnTo>
                    <a:lnTo>
                      <a:pt x="1078" y="261"/>
                    </a:lnTo>
                    <a:lnTo>
                      <a:pt x="1078" y="261"/>
                    </a:lnTo>
                    <a:lnTo>
                      <a:pt x="1078" y="261"/>
                    </a:lnTo>
                    <a:lnTo>
                      <a:pt x="1078" y="255"/>
                    </a:lnTo>
                    <a:lnTo>
                      <a:pt x="1078" y="255"/>
                    </a:lnTo>
                    <a:lnTo>
                      <a:pt x="1089" y="204"/>
                    </a:lnTo>
                    <a:lnTo>
                      <a:pt x="1089" y="204"/>
                    </a:lnTo>
                    <a:lnTo>
                      <a:pt x="1089" y="198"/>
                    </a:lnTo>
                    <a:lnTo>
                      <a:pt x="1089" y="198"/>
                    </a:lnTo>
                    <a:lnTo>
                      <a:pt x="1089" y="198"/>
                    </a:lnTo>
                    <a:lnTo>
                      <a:pt x="1089" y="198"/>
                    </a:lnTo>
                    <a:lnTo>
                      <a:pt x="1089" y="193"/>
                    </a:lnTo>
                    <a:lnTo>
                      <a:pt x="1089" y="193"/>
                    </a:lnTo>
                    <a:lnTo>
                      <a:pt x="1095" y="193"/>
                    </a:lnTo>
                    <a:lnTo>
                      <a:pt x="1095" y="193"/>
                    </a:lnTo>
                    <a:lnTo>
                      <a:pt x="1095" y="193"/>
                    </a:lnTo>
                    <a:lnTo>
                      <a:pt x="1095" y="187"/>
                    </a:lnTo>
                    <a:lnTo>
                      <a:pt x="1095" y="187"/>
                    </a:lnTo>
                    <a:lnTo>
                      <a:pt x="1101" y="187"/>
                    </a:lnTo>
                    <a:lnTo>
                      <a:pt x="1174" y="147"/>
                    </a:lnTo>
                    <a:lnTo>
                      <a:pt x="1174" y="147"/>
                    </a:lnTo>
                    <a:lnTo>
                      <a:pt x="1174" y="147"/>
                    </a:lnTo>
                    <a:lnTo>
                      <a:pt x="1220" y="125"/>
                    </a:lnTo>
                    <a:lnTo>
                      <a:pt x="1220" y="125"/>
                    </a:lnTo>
                    <a:lnTo>
                      <a:pt x="1220" y="125"/>
                    </a:lnTo>
                    <a:lnTo>
                      <a:pt x="1220" y="125"/>
                    </a:lnTo>
                    <a:lnTo>
                      <a:pt x="1220" y="119"/>
                    </a:lnTo>
                    <a:lnTo>
                      <a:pt x="1225" y="119"/>
                    </a:lnTo>
                    <a:lnTo>
                      <a:pt x="1225" y="119"/>
                    </a:lnTo>
                    <a:lnTo>
                      <a:pt x="1225" y="119"/>
                    </a:lnTo>
                    <a:lnTo>
                      <a:pt x="1225" y="119"/>
                    </a:lnTo>
                    <a:lnTo>
                      <a:pt x="1225" y="113"/>
                    </a:lnTo>
                    <a:lnTo>
                      <a:pt x="1231" y="113"/>
                    </a:lnTo>
                    <a:lnTo>
                      <a:pt x="1231" y="113"/>
                    </a:lnTo>
                    <a:lnTo>
                      <a:pt x="1231" y="113"/>
                    </a:lnTo>
                    <a:lnTo>
                      <a:pt x="1237" y="113"/>
                    </a:lnTo>
                    <a:lnTo>
                      <a:pt x="1237" y="113"/>
                    </a:lnTo>
                    <a:lnTo>
                      <a:pt x="1237" y="113"/>
                    </a:lnTo>
                    <a:lnTo>
                      <a:pt x="1237" y="113"/>
                    </a:lnTo>
                    <a:lnTo>
                      <a:pt x="1242" y="113"/>
                    </a:lnTo>
                    <a:lnTo>
                      <a:pt x="1242" y="113"/>
                    </a:lnTo>
                    <a:lnTo>
                      <a:pt x="1242" y="113"/>
                    </a:lnTo>
                    <a:lnTo>
                      <a:pt x="1242" y="113"/>
                    </a:lnTo>
                    <a:lnTo>
                      <a:pt x="1254" y="113"/>
                    </a:lnTo>
                    <a:lnTo>
                      <a:pt x="1294" y="102"/>
                    </a:lnTo>
                    <a:lnTo>
                      <a:pt x="1345" y="62"/>
                    </a:lnTo>
                    <a:lnTo>
                      <a:pt x="1345" y="62"/>
                    </a:lnTo>
                    <a:lnTo>
                      <a:pt x="1345" y="57"/>
                    </a:lnTo>
                    <a:lnTo>
                      <a:pt x="1345" y="57"/>
                    </a:lnTo>
                    <a:lnTo>
                      <a:pt x="1350" y="57"/>
                    </a:lnTo>
                    <a:lnTo>
                      <a:pt x="1458" y="6"/>
                    </a:lnTo>
                    <a:lnTo>
                      <a:pt x="1458" y="6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9" y="0"/>
                    </a:lnTo>
                    <a:lnTo>
                      <a:pt x="1469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6"/>
                    </a:lnTo>
                    <a:lnTo>
                      <a:pt x="1577" y="6"/>
                    </a:lnTo>
                    <a:lnTo>
                      <a:pt x="1577" y="6"/>
                    </a:lnTo>
                    <a:lnTo>
                      <a:pt x="1577" y="6"/>
                    </a:lnTo>
                    <a:lnTo>
                      <a:pt x="1577" y="6"/>
                    </a:lnTo>
                    <a:close/>
                    <a:moveTo>
                      <a:pt x="1577" y="17"/>
                    </a:moveTo>
                    <a:lnTo>
                      <a:pt x="1577" y="17"/>
                    </a:lnTo>
                    <a:lnTo>
                      <a:pt x="1572" y="17"/>
                    </a:lnTo>
                    <a:lnTo>
                      <a:pt x="1572" y="11"/>
                    </a:lnTo>
                    <a:lnTo>
                      <a:pt x="1572" y="11"/>
                    </a:lnTo>
                    <a:lnTo>
                      <a:pt x="1572" y="11"/>
                    </a:lnTo>
                    <a:lnTo>
                      <a:pt x="1572" y="11"/>
                    </a:lnTo>
                    <a:lnTo>
                      <a:pt x="1572" y="11"/>
                    </a:lnTo>
                    <a:lnTo>
                      <a:pt x="1572" y="11"/>
                    </a:lnTo>
                    <a:lnTo>
                      <a:pt x="1566" y="11"/>
                    </a:lnTo>
                    <a:lnTo>
                      <a:pt x="1566" y="11"/>
                    </a:lnTo>
                    <a:lnTo>
                      <a:pt x="1566" y="11"/>
                    </a:lnTo>
                    <a:lnTo>
                      <a:pt x="1566" y="11"/>
                    </a:lnTo>
                    <a:lnTo>
                      <a:pt x="1566" y="6"/>
                    </a:lnTo>
                    <a:lnTo>
                      <a:pt x="1560" y="6"/>
                    </a:lnTo>
                    <a:lnTo>
                      <a:pt x="1560" y="6"/>
                    </a:lnTo>
                    <a:lnTo>
                      <a:pt x="1560" y="6"/>
                    </a:lnTo>
                    <a:lnTo>
                      <a:pt x="1469" y="11"/>
                    </a:lnTo>
                    <a:lnTo>
                      <a:pt x="1469" y="11"/>
                    </a:lnTo>
                    <a:lnTo>
                      <a:pt x="1464" y="11"/>
                    </a:lnTo>
                    <a:lnTo>
                      <a:pt x="1464" y="11"/>
                    </a:lnTo>
                    <a:lnTo>
                      <a:pt x="1464" y="11"/>
                    </a:lnTo>
                    <a:lnTo>
                      <a:pt x="1464" y="11"/>
                    </a:lnTo>
                    <a:lnTo>
                      <a:pt x="1464" y="11"/>
                    </a:lnTo>
                    <a:lnTo>
                      <a:pt x="1350" y="68"/>
                    </a:lnTo>
                    <a:lnTo>
                      <a:pt x="1350" y="68"/>
                    </a:lnTo>
                    <a:lnTo>
                      <a:pt x="1350" y="68"/>
                    </a:lnTo>
                    <a:lnTo>
                      <a:pt x="1350" y="68"/>
                    </a:lnTo>
                    <a:lnTo>
                      <a:pt x="1299" y="108"/>
                    </a:lnTo>
                    <a:lnTo>
                      <a:pt x="1254" y="119"/>
                    </a:lnTo>
                    <a:lnTo>
                      <a:pt x="1242" y="119"/>
                    </a:lnTo>
                    <a:lnTo>
                      <a:pt x="1242" y="119"/>
                    </a:lnTo>
                    <a:lnTo>
                      <a:pt x="1242" y="119"/>
                    </a:lnTo>
                    <a:lnTo>
                      <a:pt x="1242" y="119"/>
                    </a:lnTo>
                    <a:lnTo>
                      <a:pt x="1242" y="119"/>
                    </a:lnTo>
                    <a:lnTo>
                      <a:pt x="1237" y="119"/>
                    </a:lnTo>
                    <a:lnTo>
                      <a:pt x="1237" y="119"/>
                    </a:lnTo>
                    <a:lnTo>
                      <a:pt x="1237" y="119"/>
                    </a:lnTo>
                    <a:lnTo>
                      <a:pt x="1237" y="119"/>
                    </a:lnTo>
                    <a:lnTo>
                      <a:pt x="1237" y="119"/>
                    </a:lnTo>
                    <a:lnTo>
                      <a:pt x="1231" y="125"/>
                    </a:lnTo>
                    <a:lnTo>
                      <a:pt x="1231" y="125"/>
                    </a:lnTo>
                    <a:lnTo>
                      <a:pt x="1231" y="125"/>
                    </a:lnTo>
                    <a:lnTo>
                      <a:pt x="1231" y="125"/>
                    </a:lnTo>
                    <a:lnTo>
                      <a:pt x="1231" y="125"/>
                    </a:lnTo>
                    <a:lnTo>
                      <a:pt x="1231" y="125"/>
                    </a:lnTo>
                    <a:lnTo>
                      <a:pt x="1231" y="125"/>
                    </a:lnTo>
                    <a:lnTo>
                      <a:pt x="1225" y="130"/>
                    </a:lnTo>
                    <a:lnTo>
                      <a:pt x="1225" y="130"/>
                    </a:lnTo>
                    <a:lnTo>
                      <a:pt x="1225" y="130"/>
                    </a:lnTo>
                    <a:lnTo>
                      <a:pt x="1225" y="130"/>
                    </a:lnTo>
                    <a:lnTo>
                      <a:pt x="1225" y="130"/>
                    </a:lnTo>
                    <a:lnTo>
                      <a:pt x="1180" y="153"/>
                    </a:lnTo>
                    <a:lnTo>
                      <a:pt x="1174" y="153"/>
                    </a:lnTo>
                    <a:lnTo>
                      <a:pt x="1106" y="193"/>
                    </a:lnTo>
                    <a:lnTo>
                      <a:pt x="1106" y="193"/>
                    </a:lnTo>
                    <a:lnTo>
                      <a:pt x="1101" y="198"/>
                    </a:lnTo>
                    <a:lnTo>
                      <a:pt x="1101" y="198"/>
                    </a:lnTo>
                    <a:lnTo>
                      <a:pt x="1101" y="198"/>
                    </a:lnTo>
                    <a:lnTo>
                      <a:pt x="1101" y="198"/>
                    </a:lnTo>
                    <a:lnTo>
                      <a:pt x="1101" y="198"/>
                    </a:lnTo>
                    <a:lnTo>
                      <a:pt x="1095" y="198"/>
                    </a:lnTo>
                    <a:lnTo>
                      <a:pt x="1095" y="198"/>
                    </a:lnTo>
                    <a:lnTo>
                      <a:pt x="1095" y="204"/>
                    </a:lnTo>
                    <a:lnTo>
                      <a:pt x="1095" y="204"/>
                    </a:lnTo>
                    <a:lnTo>
                      <a:pt x="1095" y="204"/>
                    </a:lnTo>
                    <a:lnTo>
                      <a:pt x="1095" y="204"/>
                    </a:lnTo>
                    <a:lnTo>
                      <a:pt x="1095" y="204"/>
                    </a:lnTo>
                    <a:lnTo>
                      <a:pt x="1084" y="261"/>
                    </a:lnTo>
                    <a:lnTo>
                      <a:pt x="1084" y="261"/>
                    </a:lnTo>
                    <a:lnTo>
                      <a:pt x="1084" y="261"/>
                    </a:lnTo>
                    <a:lnTo>
                      <a:pt x="1084" y="261"/>
                    </a:lnTo>
                    <a:lnTo>
                      <a:pt x="1084" y="267"/>
                    </a:lnTo>
                    <a:lnTo>
                      <a:pt x="1084" y="267"/>
                    </a:lnTo>
                    <a:lnTo>
                      <a:pt x="1084" y="267"/>
                    </a:lnTo>
                    <a:lnTo>
                      <a:pt x="1084" y="267"/>
                    </a:lnTo>
                    <a:lnTo>
                      <a:pt x="1084" y="267"/>
                    </a:lnTo>
                    <a:lnTo>
                      <a:pt x="1095" y="306"/>
                    </a:lnTo>
                    <a:lnTo>
                      <a:pt x="1072" y="357"/>
                    </a:lnTo>
                    <a:lnTo>
                      <a:pt x="1016" y="386"/>
                    </a:lnTo>
                    <a:lnTo>
                      <a:pt x="976" y="403"/>
                    </a:lnTo>
                    <a:lnTo>
                      <a:pt x="857" y="244"/>
                    </a:lnTo>
                    <a:lnTo>
                      <a:pt x="857" y="238"/>
                    </a:lnTo>
                    <a:lnTo>
                      <a:pt x="857" y="238"/>
                    </a:lnTo>
                    <a:lnTo>
                      <a:pt x="857" y="238"/>
                    </a:lnTo>
                    <a:lnTo>
                      <a:pt x="857" y="238"/>
                    </a:lnTo>
                    <a:lnTo>
                      <a:pt x="857" y="238"/>
                    </a:lnTo>
                    <a:lnTo>
                      <a:pt x="857" y="238"/>
                    </a:lnTo>
                    <a:lnTo>
                      <a:pt x="851" y="238"/>
                    </a:lnTo>
                    <a:lnTo>
                      <a:pt x="851" y="238"/>
                    </a:lnTo>
                    <a:lnTo>
                      <a:pt x="851" y="238"/>
                    </a:lnTo>
                    <a:lnTo>
                      <a:pt x="851" y="238"/>
                    </a:lnTo>
                    <a:lnTo>
                      <a:pt x="851" y="233"/>
                    </a:lnTo>
                    <a:lnTo>
                      <a:pt x="817" y="233"/>
                    </a:lnTo>
                    <a:lnTo>
                      <a:pt x="817" y="233"/>
                    </a:lnTo>
                    <a:lnTo>
                      <a:pt x="817" y="233"/>
                    </a:lnTo>
                    <a:lnTo>
                      <a:pt x="772" y="233"/>
                    </a:lnTo>
                    <a:lnTo>
                      <a:pt x="709" y="215"/>
                    </a:lnTo>
                    <a:lnTo>
                      <a:pt x="709" y="215"/>
                    </a:lnTo>
                    <a:lnTo>
                      <a:pt x="704" y="215"/>
                    </a:lnTo>
                    <a:lnTo>
                      <a:pt x="704" y="215"/>
                    </a:lnTo>
                    <a:lnTo>
                      <a:pt x="704" y="215"/>
                    </a:lnTo>
                    <a:lnTo>
                      <a:pt x="647" y="215"/>
                    </a:lnTo>
                    <a:lnTo>
                      <a:pt x="647" y="215"/>
                    </a:lnTo>
                    <a:lnTo>
                      <a:pt x="641" y="215"/>
                    </a:lnTo>
                    <a:lnTo>
                      <a:pt x="641" y="215"/>
                    </a:lnTo>
                    <a:lnTo>
                      <a:pt x="641" y="215"/>
                    </a:lnTo>
                    <a:lnTo>
                      <a:pt x="641" y="215"/>
                    </a:lnTo>
                    <a:lnTo>
                      <a:pt x="641" y="215"/>
                    </a:lnTo>
                    <a:lnTo>
                      <a:pt x="601" y="233"/>
                    </a:lnTo>
                    <a:lnTo>
                      <a:pt x="601" y="233"/>
                    </a:lnTo>
                    <a:lnTo>
                      <a:pt x="596" y="233"/>
                    </a:lnTo>
                    <a:lnTo>
                      <a:pt x="596" y="238"/>
                    </a:lnTo>
                    <a:lnTo>
                      <a:pt x="596" y="238"/>
                    </a:lnTo>
                    <a:lnTo>
                      <a:pt x="573" y="261"/>
                    </a:lnTo>
                    <a:lnTo>
                      <a:pt x="511" y="278"/>
                    </a:lnTo>
                    <a:lnTo>
                      <a:pt x="511" y="278"/>
                    </a:lnTo>
                    <a:lnTo>
                      <a:pt x="437" y="301"/>
                    </a:lnTo>
                    <a:lnTo>
                      <a:pt x="386" y="301"/>
                    </a:lnTo>
                    <a:lnTo>
                      <a:pt x="386" y="301"/>
                    </a:lnTo>
                    <a:lnTo>
                      <a:pt x="386" y="301"/>
                    </a:lnTo>
                    <a:lnTo>
                      <a:pt x="386" y="301"/>
                    </a:lnTo>
                    <a:lnTo>
                      <a:pt x="323" y="312"/>
                    </a:lnTo>
                    <a:lnTo>
                      <a:pt x="323" y="312"/>
                    </a:lnTo>
                    <a:lnTo>
                      <a:pt x="323" y="312"/>
                    </a:lnTo>
                    <a:lnTo>
                      <a:pt x="233" y="346"/>
                    </a:lnTo>
                    <a:lnTo>
                      <a:pt x="182" y="357"/>
                    </a:lnTo>
                    <a:lnTo>
                      <a:pt x="130" y="363"/>
                    </a:lnTo>
                    <a:lnTo>
                      <a:pt x="113" y="340"/>
                    </a:lnTo>
                    <a:lnTo>
                      <a:pt x="108" y="340"/>
                    </a:lnTo>
                    <a:lnTo>
                      <a:pt x="108" y="340"/>
                    </a:lnTo>
                    <a:lnTo>
                      <a:pt x="108" y="340"/>
                    </a:lnTo>
                    <a:lnTo>
                      <a:pt x="108" y="335"/>
                    </a:lnTo>
                    <a:lnTo>
                      <a:pt x="108" y="335"/>
                    </a:lnTo>
                    <a:lnTo>
                      <a:pt x="108" y="335"/>
                    </a:lnTo>
                    <a:lnTo>
                      <a:pt x="102" y="335"/>
                    </a:lnTo>
                    <a:lnTo>
                      <a:pt x="102" y="335"/>
                    </a:lnTo>
                    <a:lnTo>
                      <a:pt x="102" y="335"/>
                    </a:lnTo>
                    <a:lnTo>
                      <a:pt x="102" y="335"/>
                    </a:lnTo>
                    <a:lnTo>
                      <a:pt x="102" y="335"/>
                    </a:lnTo>
                    <a:lnTo>
                      <a:pt x="96" y="335"/>
                    </a:lnTo>
                    <a:lnTo>
                      <a:pt x="96" y="335"/>
                    </a:lnTo>
                    <a:lnTo>
                      <a:pt x="96" y="335"/>
                    </a:lnTo>
                    <a:lnTo>
                      <a:pt x="96" y="335"/>
                    </a:lnTo>
                    <a:lnTo>
                      <a:pt x="96" y="335"/>
                    </a:lnTo>
                    <a:lnTo>
                      <a:pt x="91" y="335"/>
                    </a:lnTo>
                    <a:lnTo>
                      <a:pt x="91" y="335"/>
                    </a:lnTo>
                    <a:lnTo>
                      <a:pt x="91" y="335"/>
                    </a:lnTo>
                    <a:lnTo>
                      <a:pt x="91" y="340"/>
                    </a:lnTo>
                    <a:lnTo>
                      <a:pt x="91" y="340"/>
                    </a:lnTo>
                    <a:lnTo>
                      <a:pt x="85" y="340"/>
                    </a:lnTo>
                    <a:lnTo>
                      <a:pt x="85" y="340"/>
                    </a:lnTo>
                    <a:lnTo>
                      <a:pt x="85" y="340"/>
                    </a:lnTo>
                    <a:lnTo>
                      <a:pt x="85" y="340"/>
                    </a:lnTo>
                    <a:lnTo>
                      <a:pt x="85" y="346"/>
                    </a:lnTo>
                    <a:lnTo>
                      <a:pt x="85" y="346"/>
                    </a:lnTo>
                    <a:lnTo>
                      <a:pt x="85" y="346"/>
                    </a:lnTo>
                    <a:lnTo>
                      <a:pt x="85" y="346"/>
                    </a:lnTo>
                    <a:lnTo>
                      <a:pt x="85" y="346"/>
                    </a:lnTo>
                    <a:lnTo>
                      <a:pt x="85" y="346"/>
                    </a:lnTo>
                    <a:lnTo>
                      <a:pt x="85" y="352"/>
                    </a:lnTo>
                    <a:lnTo>
                      <a:pt x="85" y="352"/>
                    </a:lnTo>
                    <a:lnTo>
                      <a:pt x="85" y="352"/>
                    </a:lnTo>
                    <a:lnTo>
                      <a:pt x="85" y="352"/>
                    </a:lnTo>
                    <a:lnTo>
                      <a:pt x="85" y="352"/>
                    </a:lnTo>
                    <a:lnTo>
                      <a:pt x="85" y="357"/>
                    </a:lnTo>
                    <a:lnTo>
                      <a:pt x="85" y="357"/>
                    </a:lnTo>
                    <a:lnTo>
                      <a:pt x="85" y="357"/>
                    </a:lnTo>
                    <a:lnTo>
                      <a:pt x="85" y="357"/>
                    </a:lnTo>
                    <a:lnTo>
                      <a:pt x="85" y="357"/>
                    </a:lnTo>
                    <a:lnTo>
                      <a:pt x="85" y="363"/>
                    </a:lnTo>
                    <a:lnTo>
                      <a:pt x="85" y="363"/>
                    </a:lnTo>
                    <a:lnTo>
                      <a:pt x="85" y="363"/>
                    </a:lnTo>
                    <a:lnTo>
                      <a:pt x="113" y="391"/>
                    </a:lnTo>
                    <a:lnTo>
                      <a:pt x="113" y="391"/>
                    </a:lnTo>
                    <a:lnTo>
                      <a:pt x="113" y="391"/>
                    </a:lnTo>
                    <a:lnTo>
                      <a:pt x="119" y="391"/>
                    </a:lnTo>
                    <a:lnTo>
                      <a:pt x="119" y="397"/>
                    </a:lnTo>
                    <a:lnTo>
                      <a:pt x="119" y="397"/>
                    </a:lnTo>
                    <a:lnTo>
                      <a:pt x="119" y="397"/>
                    </a:lnTo>
                    <a:lnTo>
                      <a:pt x="119" y="397"/>
                    </a:lnTo>
                    <a:lnTo>
                      <a:pt x="119" y="397"/>
                    </a:lnTo>
                    <a:lnTo>
                      <a:pt x="125" y="397"/>
                    </a:lnTo>
                    <a:lnTo>
                      <a:pt x="125" y="397"/>
                    </a:lnTo>
                    <a:lnTo>
                      <a:pt x="125" y="397"/>
                    </a:lnTo>
                    <a:lnTo>
                      <a:pt x="125" y="397"/>
                    </a:lnTo>
                    <a:lnTo>
                      <a:pt x="125" y="397"/>
                    </a:lnTo>
                    <a:lnTo>
                      <a:pt x="130" y="397"/>
                    </a:lnTo>
                    <a:lnTo>
                      <a:pt x="187" y="391"/>
                    </a:lnTo>
                    <a:lnTo>
                      <a:pt x="187" y="391"/>
                    </a:lnTo>
                    <a:lnTo>
                      <a:pt x="238" y="380"/>
                    </a:lnTo>
                    <a:lnTo>
                      <a:pt x="238" y="380"/>
                    </a:lnTo>
                    <a:lnTo>
                      <a:pt x="238" y="380"/>
                    </a:lnTo>
                    <a:lnTo>
                      <a:pt x="329" y="346"/>
                    </a:lnTo>
                    <a:lnTo>
                      <a:pt x="391" y="335"/>
                    </a:lnTo>
                    <a:lnTo>
                      <a:pt x="443" y="335"/>
                    </a:lnTo>
                    <a:lnTo>
                      <a:pt x="443" y="335"/>
                    </a:lnTo>
                    <a:lnTo>
                      <a:pt x="443" y="335"/>
                    </a:lnTo>
                    <a:lnTo>
                      <a:pt x="443" y="335"/>
                    </a:lnTo>
                    <a:lnTo>
                      <a:pt x="443" y="335"/>
                    </a:lnTo>
                    <a:lnTo>
                      <a:pt x="522" y="312"/>
                    </a:lnTo>
                    <a:lnTo>
                      <a:pt x="584" y="289"/>
                    </a:lnTo>
                    <a:lnTo>
                      <a:pt x="584" y="289"/>
                    </a:lnTo>
                    <a:lnTo>
                      <a:pt x="584" y="289"/>
                    </a:lnTo>
                    <a:lnTo>
                      <a:pt x="584" y="289"/>
                    </a:lnTo>
                    <a:lnTo>
                      <a:pt x="590" y="289"/>
                    </a:lnTo>
                    <a:lnTo>
                      <a:pt x="590" y="289"/>
                    </a:lnTo>
                    <a:lnTo>
                      <a:pt x="590" y="289"/>
                    </a:lnTo>
                    <a:lnTo>
                      <a:pt x="618" y="267"/>
                    </a:lnTo>
                    <a:lnTo>
                      <a:pt x="652" y="250"/>
                    </a:lnTo>
                    <a:lnTo>
                      <a:pt x="704" y="250"/>
                    </a:lnTo>
                    <a:lnTo>
                      <a:pt x="766" y="267"/>
                    </a:lnTo>
                    <a:lnTo>
                      <a:pt x="772" y="267"/>
                    </a:lnTo>
                    <a:lnTo>
                      <a:pt x="772" y="267"/>
                    </a:lnTo>
                    <a:lnTo>
                      <a:pt x="772" y="267"/>
                    </a:lnTo>
                    <a:lnTo>
                      <a:pt x="772" y="267"/>
                    </a:lnTo>
                    <a:lnTo>
                      <a:pt x="811" y="267"/>
                    </a:lnTo>
                    <a:lnTo>
                      <a:pt x="834" y="267"/>
                    </a:lnTo>
                    <a:lnTo>
                      <a:pt x="947" y="420"/>
                    </a:lnTo>
                    <a:lnTo>
                      <a:pt x="947" y="425"/>
                    </a:lnTo>
                    <a:lnTo>
                      <a:pt x="947" y="425"/>
                    </a:lnTo>
                    <a:lnTo>
                      <a:pt x="919" y="505"/>
                    </a:lnTo>
                    <a:lnTo>
                      <a:pt x="919" y="505"/>
                    </a:lnTo>
                    <a:lnTo>
                      <a:pt x="919" y="505"/>
                    </a:lnTo>
                    <a:lnTo>
                      <a:pt x="919" y="510"/>
                    </a:lnTo>
                    <a:lnTo>
                      <a:pt x="919" y="510"/>
                    </a:lnTo>
                    <a:lnTo>
                      <a:pt x="919" y="510"/>
                    </a:lnTo>
                    <a:lnTo>
                      <a:pt x="919" y="510"/>
                    </a:lnTo>
                    <a:lnTo>
                      <a:pt x="919" y="510"/>
                    </a:lnTo>
                    <a:lnTo>
                      <a:pt x="919" y="516"/>
                    </a:lnTo>
                    <a:lnTo>
                      <a:pt x="919" y="516"/>
                    </a:lnTo>
                    <a:lnTo>
                      <a:pt x="919" y="516"/>
                    </a:lnTo>
                    <a:lnTo>
                      <a:pt x="919" y="516"/>
                    </a:lnTo>
                    <a:lnTo>
                      <a:pt x="919" y="516"/>
                    </a:lnTo>
                    <a:lnTo>
                      <a:pt x="919" y="522"/>
                    </a:lnTo>
                    <a:lnTo>
                      <a:pt x="919" y="522"/>
                    </a:lnTo>
                    <a:lnTo>
                      <a:pt x="919" y="522"/>
                    </a:lnTo>
                    <a:lnTo>
                      <a:pt x="919" y="522"/>
                    </a:lnTo>
                    <a:lnTo>
                      <a:pt x="919" y="522"/>
                    </a:lnTo>
                    <a:lnTo>
                      <a:pt x="919" y="527"/>
                    </a:lnTo>
                    <a:lnTo>
                      <a:pt x="925" y="527"/>
                    </a:lnTo>
                    <a:lnTo>
                      <a:pt x="925" y="527"/>
                    </a:lnTo>
                    <a:lnTo>
                      <a:pt x="925" y="527"/>
                    </a:lnTo>
                    <a:lnTo>
                      <a:pt x="925" y="527"/>
                    </a:lnTo>
                    <a:lnTo>
                      <a:pt x="925" y="527"/>
                    </a:lnTo>
                    <a:lnTo>
                      <a:pt x="925" y="527"/>
                    </a:lnTo>
                    <a:lnTo>
                      <a:pt x="925" y="527"/>
                    </a:lnTo>
                    <a:lnTo>
                      <a:pt x="930" y="533"/>
                    </a:lnTo>
                    <a:lnTo>
                      <a:pt x="930" y="533"/>
                    </a:lnTo>
                    <a:lnTo>
                      <a:pt x="930" y="533"/>
                    </a:lnTo>
                    <a:lnTo>
                      <a:pt x="930" y="533"/>
                    </a:lnTo>
                    <a:lnTo>
                      <a:pt x="930" y="533"/>
                    </a:lnTo>
                    <a:lnTo>
                      <a:pt x="936" y="533"/>
                    </a:lnTo>
                    <a:lnTo>
                      <a:pt x="936" y="533"/>
                    </a:lnTo>
                    <a:lnTo>
                      <a:pt x="936" y="533"/>
                    </a:lnTo>
                    <a:lnTo>
                      <a:pt x="936" y="533"/>
                    </a:lnTo>
                    <a:lnTo>
                      <a:pt x="936" y="533"/>
                    </a:lnTo>
                    <a:lnTo>
                      <a:pt x="942" y="533"/>
                    </a:lnTo>
                    <a:lnTo>
                      <a:pt x="1016" y="510"/>
                    </a:lnTo>
                    <a:lnTo>
                      <a:pt x="1016" y="510"/>
                    </a:lnTo>
                    <a:lnTo>
                      <a:pt x="1021" y="510"/>
                    </a:lnTo>
                    <a:lnTo>
                      <a:pt x="1095" y="482"/>
                    </a:lnTo>
                    <a:lnTo>
                      <a:pt x="1112" y="476"/>
                    </a:lnTo>
                    <a:lnTo>
                      <a:pt x="1112" y="476"/>
                    </a:lnTo>
                    <a:lnTo>
                      <a:pt x="1112" y="476"/>
                    </a:lnTo>
                    <a:lnTo>
                      <a:pt x="1112" y="476"/>
                    </a:lnTo>
                    <a:lnTo>
                      <a:pt x="1112" y="476"/>
                    </a:lnTo>
                    <a:lnTo>
                      <a:pt x="1112" y="476"/>
                    </a:lnTo>
                    <a:lnTo>
                      <a:pt x="1118" y="476"/>
                    </a:lnTo>
                    <a:lnTo>
                      <a:pt x="1118" y="476"/>
                    </a:lnTo>
                    <a:lnTo>
                      <a:pt x="1118" y="476"/>
                    </a:lnTo>
                    <a:lnTo>
                      <a:pt x="1163" y="488"/>
                    </a:lnTo>
                    <a:lnTo>
                      <a:pt x="1180" y="527"/>
                    </a:lnTo>
                    <a:lnTo>
                      <a:pt x="1186" y="527"/>
                    </a:lnTo>
                    <a:lnTo>
                      <a:pt x="1186" y="527"/>
                    </a:lnTo>
                    <a:lnTo>
                      <a:pt x="1186" y="533"/>
                    </a:lnTo>
                    <a:lnTo>
                      <a:pt x="1186" y="533"/>
                    </a:lnTo>
                    <a:lnTo>
                      <a:pt x="1186" y="533"/>
                    </a:lnTo>
                    <a:lnTo>
                      <a:pt x="1186" y="533"/>
                    </a:lnTo>
                    <a:lnTo>
                      <a:pt x="1242" y="584"/>
                    </a:lnTo>
                    <a:lnTo>
                      <a:pt x="1242" y="584"/>
                    </a:lnTo>
                    <a:lnTo>
                      <a:pt x="1242" y="584"/>
                    </a:lnTo>
                    <a:lnTo>
                      <a:pt x="1248" y="590"/>
                    </a:lnTo>
                    <a:lnTo>
                      <a:pt x="1248" y="590"/>
                    </a:lnTo>
                    <a:lnTo>
                      <a:pt x="1299" y="612"/>
                    </a:lnTo>
                    <a:lnTo>
                      <a:pt x="1311" y="641"/>
                    </a:lnTo>
                    <a:lnTo>
                      <a:pt x="1311" y="641"/>
                    </a:lnTo>
                    <a:lnTo>
                      <a:pt x="1311" y="641"/>
                    </a:lnTo>
                    <a:lnTo>
                      <a:pt x="1311" y="646"/>
                    </a:lnTo>
                    <a:lnTo>
                      <a:pt x="1311" y="646"/>
                    </a:lnTo>
                    <a:lnTo>
                      <a:pt x="1311" y="646"/>
                    </a:lnTo>
                    <a:lnTo>
                      <a:pt x="1311" y="646"/>
                    </a:lnTo>
                    <a:lnTo>
                      <a:pt x="1311" y="646"/>
                    </a:lnTo>
                    <a:lnTo>
                      <a:pt x="1316" y="646"/>
                    </a:lnTo>
                    <a:lnTo>
                      <a:pt x="1339" y="669"/>
                    </a:lnTo>
                    <a:lnTo>
                      <a:pt x="1379" y="715"/>
                    </a:lnTo>
                    <a:lnTo>
                      <a:pt x="1379" y="715"/>
                    </a:lnTo>
                    <a:lnTo>
                      <a:pt x="1384" y="715"/>
                    </a:lnTo>
                    <a:lnTo>
                      <a:pt x="1384" y="715"/>
                    </a:lnTo>
                    <a:lnTo>
                      <a:pt x="1384" y="715"/>
                    </a:lnTo>
                    <a:lnTo>
                      <a:pt x="1384" y="720"/>
                    </a:lnTo>
                    <a:lnTo>
                      <a:pt x="1384" y="720"/>
                    </a:lnTo>
                    <a:lnTo>
                      <a:pt x="1390" y="720"/>
                    </a:lnTo>
                    <a:lnTo>
                      <a:pt x="1390" y="720"/>
                    </a:lnTo>
                    <a:lnTo>
                      <a:pt x="1390" y="720"/>
                    </a:lnTo>
                    <a:lnTo>
                      <a:pt x="1390" y="720"/>
                    </a:lnTo>
                    <a:lnTo>
                      <a:pt x="1390" y="720"/>
                    </a:lnTo>
                    <a:lnTo>
                      <a:pt x="1396" y="720"/>
                    </a:lnTo>
                    <a:lnTo>
                      <a:pt x="1396" y="720"/>
                    </a:lnTo>
                    <a:lnTo>
                      <a:pt x="1396" y="720"/>
                    </a:lnTo>
                    <a:lnTo>
                      <a:pt x="1396" y="720"/>
                    </a:lnTo>
                    <a:lnTo>
                      <a:pt x="1396" y="720"/>
                    </a:lnTo>
                    <a:lnTo>
                      <a:pt x="1401" y="720"/>
                    </a:lnTo>
                    <a:lnTo>
                      <a:pt x="1401" y="720"/>
                    </a:lnTo>
                    <a:lnTo>
                      <a:pt x="1401" y="715"/>
                    </a:lnTo>
                    <a:lnTo>
                      <a:pt x="1401" y="715"/>
                    </a:lnTo>
                    <a:lnTo>
                      <a:pt x="1407" y="715"/>
                    </a:lnTo>
                    <a:lnTo>
                      <a:pt x="1407" y="715"/>
                    </a:lnTo>
                    <a:lnTo>
                      <a:pt x="1407" y="715"/>
                    </a:lnTo>
                    <a:lnTo>
                      <a:pt x="1407" y="715"/>
                    </a:lnTo>
                    <a:lnTo>
                      <a:pt x="1407" y="709"/>
                    </a:lnTo>
                    <a:lnTo>
                      <a:pt x="1407" y="709"/>
                    </a:lnTo>
                    <a:lnTo>
                      <a:pt x="1407" y="709"/>
                    </a:lnTo>
                    <a:lnTo>
                      <a:pt x="1407" y="709"/>
                    </a:lnTo>
                    <a:lnTo>
                      <a:pt x="1407" y="703"/>
                    </a:lnTo>
                    <a:lnTo>
                      <a:pt x="1413" y="703"/>
                    </a:lnTo>
                    <a:lnTo>
                      <a:pt x="1413" y="703"/>
                    </a:lnTo>
                    <a:lnTo>
                      <a:pt x="1413" y="703"/>
                    </a:lnTo>
                    <a:lnTo>
                      <a:pt x="1413" y="703"/>
                    </a:lnTo>
                    <a:lnTo>
                      <a:pt x="1413" y="698"/>
                    </a:lnTo>
                    <a:lnTo>
                      <a:pt x="1413" y="698"/>
                    </a:lnTo>
                    <a:lnTo>
                      <a:pt x="1413" y="698"/>
                    </a:lnTo>
                    <a:lnTo>
                      <a:pt x="1407" y="698"/>
                    </a:lnTo>
                    <a:lnTo>
                      <a:pt x="1407" y="698"/>
                    </a:lnTo>
                    <a:lnTo>
                      <a:pt x="1407" y="698"/>
                    </a:lnTo>
                    <a:lnTo>
                      <a:pt x="1407" y="692"/>
                    </a:lnTo>
                    <a:lnTo>
                      <a:pt x="1407" y="692"/>
                    </a:lnTo>
                    <a:lnTo>
                      <a:pt x="1407" y="692"/>
                    </a:lnTo>
                    <a:lnTo>
                      <a:pt x="1407" y="692"/>
                    </a:lnTo>
                    <a:lnTo>
                      <a:pt x="1407" y="692"/>
                    </a:lnTo>
                    <a:lnTo>
                      <a:pt x="1407" y="692"/>
                    </a:lnTo>
                    <a:lnTo>
                      <a:pt x="1362" y="646"/>
                    </a:lnTo>
                    <a:lnTo>
                      <a:pt x="1362" y="646"/>
                    </a:lnTo>
                    <a:lnTo>
                      <a:pt x="1362" y="641"/>
                    </a:lnTo>
                    <a:lnTo>
                      <a:pt x="1339" y="624"/>
                    </a:lnTo>
                    <a:lnTo>
                      <a:pt x="1328" y="590"/>
                    </a:lnTo>
                    <a:lnTo>
                      <a:pt x="1328" y="590"/>
                    </a:lnTo>
                    <a:lnTo>
                      <a:pt x="1328" y="590"/>
                    </a:lnTo>
                    <a:lnTo>
                      <a:pt x="1328" y="590"/>
                    </a:lnTo>
                    <a:lnTo>
                      <a:pt x="1328" y="590"/>
                    </a:lnTo>
                    <a:lnTo>
                      <a:pt x="1322" y="584"/>
                    </a:lnTo>
                    <a:lnTo>
                      <a:pt x="1322" y="584"/>
                    </a:lnTo>
                    <a:lnTo>
                      <a:pt x="1322" y="584"/>
                    </a:lnTo>
                    <a:lnTo>
                      <a:pt x="1322" y="584"/>
                    </a:lnTo>
                    <a:lnTo>
                      <a:pt x="1322" y="584"/>
                    </a:lnTo>
                    <a:lnTo>
                      <a:pt x="1322" y="584"/>
                    </a:lnTo>
                    <a:lnTo>
                      <a:pt x="1316" y="584"/>
                    </a:lnTo>
                    <a:lnTo>
                      <a:pt x="1265" y="556"/>
                    </a:lnTo>
                    <a:lnTo>
                      <a:pt x="1214" y="510"/>
                    </a:lnTo>
                    <a:lnTo>
                      <a:pt x="1191" y="465"/>
                    </a:lnTo>
                    <a:lnTo>
                      <a:pt x="1191" y="465"/>
                    </a:lnTo>
                    <a:lnTo>
                      <a:pt x="1191" y="465"/>
                    </a:lnTo>
                    <a:lnTo>
                      <a:pt x="1191" y="465"/>
                    </a:lnTo>
                    <a:lnTo>
                      <a:pt x="1191" y="465"/>
                    </a:lnTo>
                    <a:lnTo>
                      <a:pt x="1191" y="459"/>
                    </a:lnTo>
                    <a:lnTo>
                      <a:pt x="1191" y="459"/>
                    </a:lnTo>
                    <a:lnTo>
                      <a:pt x="1186" y="459"/>
                    </a:lnTo>
                    <a:lnTo>
                      <a:pt x="1186" y="459"/>
                    </a:lnTo>
                    <a:lnTo>
                      <a:pt x="1186" y="459"/>
                    </a:lnTo>
                    <a:lnTo>
                      <a:pt x="1186" y="459"/>
                    </a:lnTo>
                    <a:lnTo>
                      <a:pt x="1186" y="459"/>
                    </a:lnTo>
                    <a:lnTo>
                      <a:pt x="1186" y="459"/>
                    </a:lnTo>
                    <a:lnTo>
                      <a:pt x="1180" y="459"/>
                    </a:lnTo>
                    <a:lnTo>
                      <a:pt x="1180" y="459"/>
                    </a:lnTo>
                    <a:lnTo>
                      <a:pt x="1157" y="454"/>
                    </a:lnTo>
                    <a:lnTo>
                      <a:pt x="1191" y="431"/>
                    </a:lnTo>
                    <a:lnTo>
                      <a:pt x="1282" y="459"/>
                    </a:lnTo>
                    <a:lnTo>
                      <a:pt x="1282" y="459"/>
                    </a:lnTo>
                    <a:lnTo>
                      <a:pt x="1311" y="505"/>
                    </a:lnTo>
                    <a:lnTo>
                      <a:pt x="1311" y="505"/>
                    </a:lnTo>
                    <a:lnTo>
                      <a:pt x="1311" y="505"/>
                    </a:lnTo>
                    <a:lnTo>
                      <a:pt x="1316" y="505"/>
                    </a:lnTo>
                    <a:lnTo>
                      <a:pt x="1316" y="510"/>
                    </a:lnTo>
                    <a:lnTo>
                      <a:pt x="1316" y="510"/>
                    </a:lnTo>
                    <a:lnTo>
                      <a:pt x="1316" y="510"/>
                    </a:lnTo>
                    <a:lnTo>
                      <a:pt x="1316" y="510"/>
                    </a:lnTo>
                    <a:lnTo>
                      <a:pt x="1316" y="510"/>
                    </a:lnTo>
                    <a:lnTo>
                      <a:pt x="1322" y="510"/>
                    </a:lnTo>
                    <a:lnTo>
                      <a:pt x="1322" y="510"/>
                    </a:lnTo>
                    <a:lnTo>
                      <a:pt x="1322" y="510"/>
                    </a:lnTo>
                    <a:lnTo>
                      <a:pt x="1322" y="510"/>
                    </a:lnTo>
                    <a:lnTo>
                      <a:pt x="1322" y="510"/>
                    </a:lnTo>
                    <a:lnTo>
                      <a:pt x="1322" y="510"/>
                    </a:lnTo>
                    <a:lnTo>
                      <a:pt x="1328" y="510"/>
                    </a:lnTo>
                    <a:lnTo>
                      <a:pt x="1328" y="510"/>
                    </a:lnTo>
                    <a:lnTo>
                      <a:pt x="1328" y="510"/>
                    </a:lnTo>
                    <a:lnTo>
                      <a:pt x="1328" y="510"/>
                    </a:lnTo>
                    <a:lnTo>
                      <a:pt x="1373" y="505"/>
                    </a:lnTo>
                    <a:lnTo>
                      <a:pt x="1373" y="505"/>
                    </a:lnTo>
                    <a:lnTo>
                      <a:pt x="1373" y="505"/>
                    </a:lnTo>
                    <a:lnTo>
                      <a:pt x="1373" y="505"/>
                    </a:lnTo>
                    <a:lnTo>
                      <a:pt x="1373" y="505"/>
                    </a:lnTo>
                    <a:lnTo>
                      <a:pt x="1401" y="493"/>
                    </a:lnTo>
                    <a:lnTo>
                      <a:pt x="1424" y="499"/>
                    </a:lnTo>
                    <a:lnTo>
                      <a:pt x="1464" y="499"/>
                    </a:lnTo>
                    <a:lnTo>
                      <a:pt x="1503" y="510"/>
                    </a:lnTo>
                    <a:lnTo>
                      <a:pt x="1503" y="510"/>
                    </a:lnTo>
                    <a:lnTo>
                      <a:pt x="1503" y="510"/>
                    </a:lnTo>
                    <a:lnTo>
                      <a:pt x="1503" y="510"/>
                    </a:lnTo>
                    <a:lnTo>
                      <a:pt x="1509" y="510"/>
                    </a:lnTo>
                    <a:lnTo>
                      <a:pt x="1509" y="510"/>
                    </a:lnTo>
                    <a:lnTo>
                      <a:pt x="1509" y="510"/>
                    </a:lnTo>
                    <a:lnTo>
                      <a:pt x="1509" y="510"/>
                    </a:lnTo>
                    <a:lnTo>
                      <a:pt x="1526" y="505"/>
                    </a:lnTo>
                    <a:lnTo>
                      <a:pt x="1560" y="510"/>
                    </a:lnTo>
                    <a:lnTo>
                      <a:pt x="1566" y="516"/>
                    </a:lnTo>
                    <a:lnTo>
                      <a:pt x="1566" y="516"/>
                    </a:lnTo>
                    <a:lnTo>
                      <a:pt x="1566" y="516"/>
                    </a:lnTo>
                    <a:lnTo>
                      <a:pt x="1566" y="516"/>
                    </a:lnTo>
                    <a:lnTo>
                      <a:pt x="1566" y="516"/>
                    </a:lnTo>
                    <a:lnTo>
                      <a:pt x="1572" y="516"/>
                    </a:lnTo>
                    <a:lnTo>
                      <a:pt x="1572" y="516"/>
                    </a:lnTo>
                    <a:lnTo>
                      <a:pt x="1572" y="510"/>
                    </a:lnTo>
                    <a:lnTo>
                      <a:pt x="1611" y="499"/>
                    </a:lnTo>
                    <a:lnTo>
                      <a:pt x="1611" y="499"/>
                    </a:lnTo>
                    <a:lnTo>
                      <a:pt x="1611" y="499"/>
                    </a:lnTo>
                    <a:lnTo>
                      <a:pt x="1611" y="499"/>
                    </a:lnTo>
                    <a:lnTo>
                      <a:pt x="1651" y="476"/>
                    </a:lnTo>
                    <a:lnTo>
                      <a:pt x="1651" y="476"/>
                    </a:lnTo>
                    <a:lnTo>
                      <a:pt x="1651" y="476"/>
                    </a:lnTo>
                    <a:lnTo>
                      <a:pt x="1651" y="476"/>
                    </a:lnTo>
                    <a:lnTo>
                      <a:pt x="1651" y="476"/>
                    </a:lnTo>
                    <a:lnTo>
                      <a:pt x="1651" y="476"/>
                    </a:lnTo>
                    <a:lnTo>
                      <a:pt x="1651" y="471"/>
                    </a:lnTo>
                    <a:lnTo>
                      <a:pt x="1657" y="471"/>
                    </a:lnTo>
                    <a:lnTo>
                      <a:pt x="1657" y="471"/>
                    </a:lnTo>
                    <a:lnTo>
                      <a:pt x="1657" y="471"/>
                    </a:lnTo>
                    <a:lnTo>
                      <a:pt x="1657" y="471"/>
                    </a:lnTo>
                    <a:lnTo>
                      <a:pt x="1657" y="465"/>
                    </a:lnTo>
                    <a:lnTo>
                      <a:pt x="1657" y="465"/>
                    </a:lnTo>
                    <a:lnTo>
                      <a:pt x="1657" y="465"/>
                    </a:lnTo>
                    <a:lnTo>
                      <a:pt x="1657" y="465"/>
                    </a:lnTo>
                    <a:lnTo>
                      <a:pt x="1657" y="465"/>
                    </a:lnTo>
                    <a:lnTo>
                      <a:pt x="1657" y="459"/>
                    </a:lnTo>
                    <a:lnTo>
                      <a:pt x="1657" y="459"/>
                    </a:lnTo>
                    <a:lnTo>
                      <a:pt x="1657" y="459"/>
                    </a:lnTo>
                    <a:lnTo>
                      <a:pt x="1657" y="459"/>
                    </a:lnTo>
                    <a:lnTo>
                      <a:pt x="1657" y="459"/>
                    </a:lnTo>
                    <a:lnTo>
                      <a:pt x="1657" y="454"/>
                    </a:lnTo>
                    <a:lnTo>
                      <a:pt x="1657" y="454"/>
                    </a:lnTo>
                    <a:lnTo>
                      <a:pt x="1657" y="454"/>
                    </a:lnTo>
                    <a:lnTo>
                      <a:pt x="1651" y="454"/>
                    </a:lnTo>
                    <a:lnTo>
                      <a:pt x="1651" y="454"/>
                    </a:lnTo>
                    <a:lnTo>
                      <a:pt x="1651" y="448"/>
                    </a:lnTo>
                    <a:lnTo>
                      <a:pt x="1651" y="448"/>
                    </a:lnTo>
                    <a:lnTo>
                      <a:pt x="1651" y="448"/>
                    </a:lnTo>
                    <a:lnTo>
                      <a:pt x="1645" y="448"/>
                    </a:lnTo>
                    <a:lnTo>
                      <a:pt x="1645" y="448"/>
                    </a:lnTo>
                    <a:lnTo>
                      <a:pt x="1645" y="448"/>
                    </a:lnTo>
                    <a:lnTo>
                      <a:pt x="1645" y="448"/>
                    </a:lnTo>
                    <a:lnTo>
                      <a:pt x="1645" y="448"/>
                    </a:lnTo>
                    <a:lnTo>
                      <a:pt x="1640" y="448"/>
                    </a:lnTo>
                    <a:lnTo>
                      <a:pt x="1640" y="448"/>
                    </a:lnTo>
                    <a:lnTo>
                      <a:pt x="1640" y="448"/>
                    </a:lnTo>
                    <a:lnTo>
                      <a:pt x="1640" y="448"/>
                    </a:lnTo>
                    <a:lnTo>
                      <a:pt x="1640" y="448"/>
                    </a:lnTo>
                    <a:lnTo>
                      <a:pt x="1634" y="448"/>
                    </a:lnTo>
                    <a:lnTo>
                      <a:pt x="1634" y="448"/>
                    </a:lnTo>
                    <a:lnTo>
                      <a:pt x="1634" y="448"/>
                    </a:lnTo>
                    <a:lnTo>
                      <a:pt x="1634" y="448"/>
                    </a:lnTo>
                    <a:lnTo>
                      <a:pt x="1634" y="448"/>
                    </a:lnTo>
                    <a:lnTo>
                      <a:pt x="1600" y="465"/>
                    </a:lnTo>
                    <a:lnTo>
                      <a:pt x="1566" y="476"/>
                    </a:lnTo>
                    <a:lnTo>
                      <a:pt x="1532" y="471"/>
                    </a:lnTo>
                    <a:lnTo>
                      <a:pt x="1532" y="471"/>
                    </a:lnTo>
                    <a:lnTo>
                      <a:pt x="1532" y="471"/>
                    </a:lnTo>
                    <a:lnTo>
                      <a:pt x="1532" y="471"/>
                    </a:lnTo>
                    <a:lnTo>
                      <a:pt x="1526" y="471"/>
                    </a:lnTo>
                    <a:lnTo>
                      <a:pt x="1526" y="471"/>
                    </a:lnTo>
                    <a:lnTo>
                      <a:pt x="1526" y="471"/>
                    </a:lnTo>
                    <a:lnTo>
                      <a:pt x="1526" y="471"/>
                    </a:lnTo>
                    <a:lnTo>
                      <a:pt x="1503" y="476"/>
                    </a:lnTo>
                    <a:lnTo>
                      <a:pt x="1469" y="465"/>
                    </a:lnTo>
                    <a:lnTo>
                      <a:pt x="1469" y="465"/>
                    </a:lnTo>
                    <a:lnTo>
                      <a:pt x="1469" y="465"/>
                    </a:lnTo>
                    <a:lnTo>
                      <a:pt x="1430" y="459"/>
                    </a:lnTo>
                    <a:lnTo>
                      <a:pt x="1430" y="459"/>
                    </a:lnTo>
                    <a:lnTo>
                      <a:pt x="1396" y="459"/>
                    </a:lnTo>
                    <a:lnTo>
                      <a:pt x="1396" y="459"/>
                    </a:lnTo>
                    <a:lnTo>
                      <a:pt x="1396" y="459"/>
                    </a:lnTo>
                    <a:lnTo>
                      <a:pt x="1396" y="459"/>
                    </a:lnTo>
                    <a:lnTo>
                      <a:pt x="1396" y="459"/>
                    </a:lnTo>
                    <a:lnTo>
                      <a:pt x="1390" y="459"/>
                    </a:lnTo>
                    <a:lnTo>
                      <a:pt x="1390" y="459"/>
                    </a:lnTo>
                    <a:lnTo>
                      <a:pt x="1362" y="471"/>
                    </a:lnTo>
                    <a:lnTo>
                      <a:pt x="1333" y="476"/>
                    </a:lnTo>
                    <a:lnTo>
                      <a:pt x="1311" y="442"/>
                    </a:lnTo>
                    <a:lnTo>
                      <a:pt x="1282" y="238"/>
                    </a:lnTo>
                    <a:lnTo>
                      <a:pt x="1282" y="238"/>
                    </a:lnTo>
                    <a:lnTo>
                      <a:pt x="1282" y="233"/>
                    </a:lnTo>
                    <a:lnTo>
                      <a:pt x="1282" y="233"/>
                    </a:lnTo>
                    <a:lnTo>
                      <a:pt x="1282" y="233"/>
                    </a:lnTo>
                    <a:lnTo>
                      <a:pt x="1282" y="233"/>
                    </a:lnTo>
                    <a:lnTo>
                      <a:pt x="1282" y="233"/>
                    </a:lnTo>
                    <a:lnTo>
                      <a:pt x="1282" y="227"/>
                    </a:lnTo>
                    <a:lnTo>
                      <a:pt x="1282" y="227"/>
                    </a:lnTo>
                    <a:lnTo>
                      <a:pt x="1282" y="227"/>
                    </a:lnTo>
                    <a:lnTo>
                      <a:pt x="1282" y="227"/>
                    </a:lnTo>
                    <a:lnTo>
                      <a:pt x="1277" y="227"/>
                    </a:lnTo>
                    <a:lnTo>
                      <a:pt x="1277" y="227"/>
                    </a:lnTo>
                    <a:lnTo>
                      <a:pt x="1277" y="227"/>
                    </a:lnTo>
                    <a:lnTo>
                      <a:pt x="1277" y="221"/>
                    </a:lnTo>
                    <a:lnTo>
                      <a:pt x="1277" y="221"/>
                    </a:lnTo>
                    <a:lnTo>
                      <a:pt x="1271" y="221"/>
                    </a:lnTo>
                    <a:lnTo>
                      <a:pt x="1271" y="221"/>
                    </a:lnTo>
                    <a:lnTo>
                      <a:pt x="1271" y="221"/>
                    </a:lnTo>
                    <a:lnTo>
                      <a:pt x="1271" y="221"/>
                    </a:lnTo>
                    <a:lnTo>
                      <a:pt x="1271" y="221"/>
                    </a:lnTo>
                    <a:lnTo>
                      <a:pt x="1265" y="221"/>
                    </a:lnTo>
                    <a:lnTo>
                      <a:pt x="1265" y="221"/>
                    </a:lnTo>
                    <a:lnTo>
                      <a:pt x="1265" y="221"/>
                    </a:lnTo>
                    <a:lnTo>
                      <a:pt x="1265" y="221"/>
                    </a:lnTo>
                    <a:lnTo>
                      <a:pt x="1265" y="221"/>
                    </a:lnTo>
                    <a:lnTo>
                      <a:pt x="1260" y="221"/>
                    </a:lnTo>
                    <a:lnTo>
                      <a:pt x="1260" y="221"/>
                    </a:lnTo>
                    <a:lnTo>
                      <a:pt x="1260" y="227"/>
                    </a:lnTo>
                    <a:lnTo>
                      <a:pt x="1260" y="227"/>
                    </a:lnTo>
                    <a:lnTo>
                      <a:pt x="1260" y="227"/>
                    </a:lnTo>
                    <a:lnTo>
                      <a:pt x="1254" y="227"/>
                    </a:lnTo>
                    <a:lnTo>
                      <a:pt x="1254" y="227"/>
                    </a:lnTo>
                    <a:lnTo>
                      <a:pt x="1254" y="227"/>
                    </a:lnTo>
                    <a:lnTo>
                      <a:pt x="1254" y="233"/>
                    </a:lnTo>
                    <a:lnTo>
                      <a:pt x="1254" y="233"/>
                    </a:lnTo>
                    <a:lnTo>
                      <a:pt x="1254" y="233"/>
                    </a:lnTo>
                    <a:lnTo>
                      <a:pt x="1254" y="233"/>
                    </a:lnTo>
                    <a:lnTo>
                      <a:pt x="1254" y="233"/>
                    </a:lnTo>
                    <a:lnTo>
                      <a:pt x="1254" y="238"/>
                    </a:lnTo>
                    <a:lnTo>
                      <a:pt x="1254" y="238"/>
                    </a:lnTo>
                    <a:lnTo>
                      <a:pt x="1254" y="238"/>
                    </a:lnTo>
                    <a:lnTo>
                      <a:pt x="1254" y="238"/>
                    </a:lnTo>
                    <a:lnTo>
                      <a:pt x="1254" y="312"/>
                    </a:lnTo>
                    <a:lnTo>
                      <a:pt x="1254" y="312"/>
                    </a:lnTo>
                    <a:lnTo>
                      <a:pt x="1271" y="420"/>
                    </a:lnTo>
                    <a:lnTo>
                      <a:pt x="1197" y="397"/>
                    </a:lnTo>
                    <a:lnTo>
                      <a:pt x="1197" y="397"/>
                    </a:lnTo>
                    <a:lnTo>
                      <a:pt x="1191" y="397"/>
                    </a:lnTo>
                    <a:lnTo>
                      <a:pt x="1191" y="397"/>
                    </a:lnTo>
                    <a:lnTo>
                      <a:pt x="1191" y="397"/>
                    </a:lnTo>
                    <a:lnTo>
                      <a:pt x="1191" y="397"/>
                    </a:lnTo>
                    <a:lnTo>
                      <a:pt x="1191" y="397"/>
                    </a:lnTo>
                    <a:lnTo>
                      <a:pt x="1186" y="397"/>
                    </a:lnTo>
                    <a:lnTo>
                      <a:pt x="1186" y="397"/>
                    </a:lnTo>
                    <a:lnTo>
                      <a:pt x="1186" y="397"/>
                    </a:lnTo>
                    <a:lnTo>
                      <a:pt x="1186" y="397"/>
                    </a:lnTo>
                    <a:lnTo>
                      <a:pt x="1186" y="397"/>
                    </a:lnTo>
                    <a:lnTo>
                      <a:pt x="1180" y="397"/>
                    </a:lnTo>
                    <a:lnTo>
                      <a:pt x="1135" y="425"/>
                    </a:lnTo>
                    <a:lnTo>
                      <a:pt x="1084" y="448"/>
                    </a:lnTo>
                    <a:lnTo>
                      <a:pt x="1010" y="482"/>
                    </a:lnTo>
                    <a:lnTo>
                      <a:pt x="959" y="493"/>
                    </a:lnTo>
                    <a:lnTo>
                      <a:pt x="976" y="442"/>
                    </a:lnTo>
                    <a:lnTo>
                      <a:pt x="1033" y="420"/>
                    </a:lnTo>
                    <a:lnTo>
                      <a:pt x="1033" y="420"/>
                    </a:lnTo>
                    <a:lnTo>
                      <a:pt x="1089" y="380"/>
                    </a:lnTo>
                    <a:lnTo>
                      <a:pt x="1095" y="380"/>
                    </a:lnTo>
                    <a:lnTo>
                      <a:pt x="1095" y="380"/>
                    </a:lnTo>
                    <a:lnTo>
                      <a:pt x="1095" y="380"/>
                    </a:lnTo>
                    <a:lnTo>
                      <a:pt x="1095" y="380"/>
                    </a:lnTo>
                    <a:lnTo>
                      <a:pt x="1095" y="380"/>
                    </a:lnTo>
                    <a:lnTo>
                      <a:pt x="1095" y="374"/>
                    </a:lnTo>
                    <a:lnTo>
                      <a:pt x="1095" y="374"/>
                    </a:lnTo>
                    <a:lnTo>
                      <a:pt x="1095" y="374"/>
                    </a:lnTo>
                    <a:lnTo>
                      <a:pt x="1129" y="318"/>
                    </a:lnTo>
                    <a:lnTo>
                      <a:pt x="1129" y="318"/>
                    </a:lnTo>
                    <a:lnTo>
                      <a:pt x="1129" y="312"/>
                    </a:lnTo>
                    <a:lnTo>
                      <a:pt x="1129" y="312"/>
                    </a:lnTo>
                    <a:lnTo>
                      <a:pt x="1135" y="312"/>
                    </a:lnTo>
                    <a:lnTo>
                      <a:pt x="1135" y="312"/>
                    </a:lnTo>
                    <a:lnTo>
                      <a:pt x="1135" y="312"/>
                    </a:lnTo>
                    <a:lnTo>
                      <a:pt x="1135" y="306"/>
                    </a:lnTo>
                    <a:lnTo>
                      <a:pt x="1135" y="306"/>
                    </a:lnTo>
                    <a:lnTo>
                      <a:pt x="1135" y="306"/>
                    </a:lnTo>
                    <a:lnTo>
                      <a:pt x="1135" y="306"/>
                    </a:lnTo>
                    <a:lnTo>
                      <a:pt x="1129" y="306"/>
                    </a:lnTo>
                    <a:lnTo>
                      <a:pt x="1118" y="261"/>
                    </a:lnTo>
                    <a:lnTo>
                      <a:pt x="1129" y="221"/>
                    </a:lnTo>
                    <a:lnTo>
                      <a:pt x="1191" y="187"/>
                    </a:lnTo>
                    <a:lnTo>
                      <a:pt x="1260" y="153"/>
                    </a:lnTo>
                    <a:lnTo>
                      <a:pt x="1288" y="159"/>
                    </a:lnTo>
                    <a:lnTo>
                      <a:pt x="1311" y="193"/>
                    </a:lnTo>
                    <a:lnTo>
                      <a:pt x="1311" y="193"/>
                    </a:lnTo>
                    <a:lnTo>
                      <a:pt x="1345" y="250"/>
                    </a:lnTo>
                    <a:lnTo>
                      <a:pt x="1350" y="250"/>
                    </a:lnTo>
                    <a:lnTo>
                      <a:pt x="1350" y="255"/>
                    </a:lnTo>
                    <a:lnTo>
                      <a:pt x="1350" y="255"/>
                    </a:lnTo>
                    <a:lnTo>
                      <a:pt x="1350" y="255"/>
                    </a:lnTo>
                    <a:lnTo>
                      <a:pt x="1350" y="255"/>
                    </a:lnTo>
                    <a:lnTo>
                      <a:pt x="1350" y="255"/>
                    </a:lnTo>
                    <a:lnTo>
                      <a:pt x="1350" y="255"/>
                    </a:lnTo>
                    <a:lnTo>
                      <a:pt x="1356" y="255"/>
                    </a:lnTo>
                    <a:lnTo>
                      <a:pt x="1356" y="255"/>
                    </a:lnTo>
                    <a:lnTo>
                      <a:pt x="1356" y="255"/>
                    </a:lnTo>
                    <a:lnTo>
                      <a:pt x="1356" y="255"/>
                    </a:lnTo>
                    <a:lnTo>
                      <a:pt x="1356" y="261"/>
                    </a:lnTo>
                    <a:lnTo>
                      <a:pt x="1362" y="261"/>
                    </a:lnTo>
                    <a:lnTo>
                      <a:pt x="1362" y="261"/>
                    </a:lnTo>
                    <a:lnTo>
                      <a:pt x="1362" y="261"/>
                    </a:lnTo>
                    <a:lnTo>
                      <a:pt x="1362" y="261"/>
                    </a:lnTo>
                    <a:lnTo>
                      <a:pt x="1362" y="261"/>
                    </a:lnTo>
                    <a:lnTo>
                      <a:pt x="1367" y="261"/>
                    </a:lnTo>
                    <a:lnTo>
                      <a:pt x="1384" y="255"/>
                    </a:lnTo>
                    <a:lnTo>
                      <a:pt x="1413" y="267"/>
                    </a:lnTo>
                    <a:lnTo>
                      <a:pt x="1413" y="267"/>
                    </a:lnTo>
                    <a:lnTo>
                      <a:pt x="1413" y="267"/>
                    </a:lnTo>
                    <a:lnTo>
                      <a:pt x="1447" y="284"/>
                    </a:lnTo>
                    <a:lnTo>
                      <a:pt x="1452" y="284"/>
                    </a:lnTo>
                    <a:lnTo>
                      <a:pt x="1452" y="284"/>
                    </a:lnTo>
                    <a:lnTo>
                      <a:pt x="1452" y="284"/>
                    </a:lnTo>
                    <a:lnTo>
                      <a:pt x="1452" y="284"/>
                    </a:lnTo>
                    <a:lnTo>
                      <a:pt x="1452" y="284"/>
                    </a:lnTo>
                    <a:lnTo>
                      <a:pt x="1458" y="284"/>
                    </a:lnTo>
                    <a:lnTo>
                      <a:pt x="1458" y="284"/>
                    </a:lnTo>
                    <a:lnTo>
                      <a:pt x="1515" y="278"/>
                    </a:lnTo>
                    <a:lnTo>
                      <a:pt x="1515" y="278"/>
                    </a:lnTo>
                    <a:lnTo>
                      <a:pt x="1515" y="272"/>
                    </a:lnTo>
                    <a:lnTo>
                      <a:pt x="1515" y="272"/>
                    </a:lnTo>
                    <a:lnTo>
                      <a:pt x="1538" y="267"/>
                    </a:lnTo>
                    <a:lnTo>
                      <a:pt x="1538" y="267"/>
                    </a:lnTo>
                    <a:lnTo>
                      <a:pt x="1543" y="267"/>
                    </a:lnTo>
                    <a:lnTo>
                      <a:pt x="1543" y="267"/>
                    </a:lnTo>
                    <a:lnTo>
                      <a:pt x="1543" y="261"/>
                    </a:lnTo>
                    <a:lnTo>
                      <a:pt x="1606" y="221"/>
                    </a:lnTo>
                    <a:lnTo>
                      <a:pt x="1606" y="215"/>
                    </a:lnTo>
                    <a:lnTo>
                      <a:pt x="1606" y="215"/>
                    </a:lnTo>
                    <a:lnTo>
                      <a:pt x="1606" y="215"/>
                    </a:lnTo>
                    <a:lnTo>
                      <a:pt x="1606" y="215"/>
                    </a:lnTo>
                    <a:lnTo>
                      <a:pt x="1611" y="215"/>
                    </a:lnTo>
                    <a:lnTo>
                      <a:pt x="1611" y="215"/>
                    </a:lnTo>
                    <a:lnTo>
                      <a:pt x="1611" y="215"/>
                    </a:lnTo>
                    <a:lnTo>
                      <a:pt x="1611" y="210"/>
                    </a:lnTo>
                    <a:lnTo>
                      <a:pt x="1611" y="210"/>
                    </a:lnTo>
                    <a:lnTo>
                      <a:pt x="1611" y="210"/>
                    </a:lnTo>
                    <a:lnTo>
                      <a:pt x="1611" y="210"/>
                    </a:lnTo>
                    <a:lnTo>
                      <a:pt x="1611" y="210"/>
                    </a:lnTo>
                    <a:lnTo>
                      <a:pt x="1611" y="204"/>
                    </a:lnTo>
                    <a:lnTo>
                      <a:pt x="1611" y="204"/>
                    </a:lnTo>
                    <a:lnTo>
                      <a:pt x="1611" y="204"/>
                    </a:lnTo>
                    <a:lnTo>
                      <a:pt x="1611" y="204"/>
                    </a:lnTo>
                    <a:lnTo>
                      <a:pt x="1611" y="204"/>
                    </a:lnTo>
                    <a:lnTo>
                      <a:pt x="1611" y="198"/>
                    </a:lnTo>
                    <a:lnTo>
                      <a:pt x="1611" y="198"/>
                    </a:lnTo>
                    <a:lnTo>
                      <a:pt x="1611" y="198"/>
                    </a:lnTo>
                    <a:lnTo>
                      <a:pt x="1611" y="198"/>
                    </a:lnTo>
                    <a:lnTo>
                      <a:pt x="1611" y="198"/>
                    </a:lnTo>
                    <a:lnTo>
                      <a:pt x="1611" y="193"/>
                    </a:lnTo>
                    <a:lnTo>
                      <a:pt x="1606" y="193"/>
                    </a:lnTo>
                    <a:lnTo>
                      <a:pt x="1606" y="193"/>
                    </a:lnTo>
                    <a:lnTo>
                      <a:pt x="1606" y="193"/>
                    </a:lnTo>
                    <a:lnTo>
                      <a:pt x="1606" y="193"/>
                    </a:lnTo>
                    <a:lnTo>
                      <a:pt x="1606" y="193"/>
                    </a:lnTo>
                    <a:lnTo>
                      <a:pt x="1600" y="187"/>
                    </a:lnTo>
                    <a:lnTo>
                      <a:pt x="1600" y="187"/>
                    </a:lnTo>
                    <a:lnTo>
                      <a:pt x="1600" y="187"/>
                    </a:lnTo>
                    <a:lnTo>
                      <a:pt x="1600" y="187"/>
                    </a:lnTo>
                    <a:lnTo>
                      <a:pt x="1600" y="187"/>
                    </a:lnTo>
                    <a:lnTo>
                      <a:pt x="1594" y="187"/>
                    </a:lnTo>
                    <a:lnTo>
                      <a:pt x="1594" y="187"/>
                    </a:lnTo>
                    <a:lnTo>
                      <a:pt x="1594" y="187"/>
                    </a:lnTo>
                    <a:lnTo>
                      <a:pt x="1594" y="187"/>
                    </a:lnTo>
                    <a:lnTo>
                      <a:pt x="1594" y="187"/>
                    </a:lnTo>
                    <a:lnTo>
                      <a:pt x="1589" y="187"/>
                    </a:lnTo>
                    <a:lnTo>
                      <a:pt x="1589" y="187"/>
                    </a:lnTo>
                    <a:lnTo>
                      <a:pt x="1589" y="187"/>
                    </a:lnTo>
                    <a:lnTo>
                      <a:pt x="1589" y="187"/>
                    </a:lnTo>
                    <a:lnTo>
                      <a:pt x="1589" y="193"/>
                    </a:lnTo>
                    <a:lnTo>
                      <a:pt x="1583" y="193"/>
                    </a:lnTo>
                    <a:lnTo>
                      <a:pt x="1526" y="233"/>
                    </a:lnTo>
                    <a:lnTo>
                      <a:pt x="1503" y="244"/>
                    </a:lnTo>
                    <a:lnTo>
                      <a:pt x="1458" y="250"/>
                    </a:lnTo>
                    <a:lnTo>
                      <a:pt x="1424" y="233"/>
                    </a:lnTo>
                    <a:lnTo>
                      <a:pt x="1390" y="221"/>
                    </a:lnTo>
                    <a:lnTo>
                      <a:pt x="1390" y="221"/>
                    </a:lnTo>
                    <a:lnTo>
                      <a:pt x="1390" y="221"/>
                    </a:lnTo>
                    <a:lnTo>
                      <a:pt x="1390" y="221"/>
                    </a:lnTo>
                    <a:lnTo>
                      <a:pt x="1390" y="221"/>
                    </a:lnTo>
                    <a:lnTo>
                      <a:pt x="1384" y="221"/>
                    </a:lnTo>
                    <a:lnTo>
                      <a:pt x="1384" y="221"/>
                    </a:lnTo>
                    <a:lnTo>
                      <a:pt x="1384" y="221"/>
                    </a:lnTo>
                    <a:lnTo>
                      <a:pt x="1384" y="221"/>
                    </a:lnTo>
                    <a:lnTo>
                      <a:pt x="1384" y="221"/>
                    </a:lnTo>
                    <a:lnTo>
                      <a:pt x="1367" y="221"/>
                    </a:lnTo>
                    <a:lnTo>
                      <a:pt x="1339" y="176"/>
                    </a:lnTo>
                    <a:lnTo>
                      <a:pt x="1316" y="142"/>
                    </a:lnTo>
                    <a:lnTo>
                      <a:pt x="1316" y="136"/>
                    </a:lnTo>
                    <a:lnTo>
                      <a:pt x="1367" y="96"/>
                    </a:lnTo>
                    <a:lnTo>
                      <a:pt x="1475" y="45"/>
                    </a:lnTo>
                    <a:lnTo>
                      <a:pt x="1560" y="45"/>
                    </a:lnTo>
                    <a:lnTo>
                      <a:pt x="1560" y="45"/>
                    </a:lnTo>
                    <a:lnTo>
                      <a:pt x="1566" y="45"/>
                    </a:lnTo>
                    <a:lnTo>
                      <a:pt x="1566" y="40"/>
                    </a:lnTo>
                    <a:lnTo>
                      <a:pt x="1566" y="40"/>
                    </a:lnTo>
                    <a:lnTo>
                      <a:pt x="1566" y="40"/>
                    </a:lnTo>
                    <a:lnTo>
                      <a:pt x="1566" y="40"/>
                    </a:lnTo>
                    <a:lnTo>
                      <a:pt x="1572" y="40"/>
                    </a:lnTo>
                    <a:lnTo>
                      <a:pt x="1572" y="40"/>
                    </a:lnTo>
                    <a:lnTo>
                      <a:pt x="1572" y="40"/>
                    </a:lnTo>
                    <a:lnTo>
                      <a:pt x="1572" y="40"/>
                    </a:lnTo>
                    <a:lnTo>
                      <a:pt x="1572" y="34"/>
                    </a:lnTo>
                    <a:lnTo>
                      <a:pt x="1572" y="34"/>
                    </a:lnTo>
                    <a:lnTo>
                      <a:pt x="1572" y="34"/>
                    </a:lnTo>
                    <a:lnTo>
                      <a:pt x="1577" y="34"/>
                    </a:lnTo>
                    <a:lnTo>
                      <a:pt x="1577" y="34"/>
                    </a:lnTo>
                    <a:lnTo>
                      <a:pt x="1577" y="34"/>
                    </a:lnTo>
                    <a:lnTo>
                      <a:pt x="1577" y="34"/>
                    </a:lnTo>
                    <a:lnTo>
                      <a:pt x="1577" y="28"/>
                    </a:lnTo>
                    <a:lnTo>
                      <a:pt x="1577" y="28"/>
                    </a:lnTo>
                    <a:lnTo>
                      <a:pt x="1577" y="28"/>
                    </a:lnTo>
                    <a:lnTo>
                      <a:pt x="1577" y="28"/>
                    </a:lnTo>
                    <a:lnTo>
                      <a:pt x="1577" y="28"/>
                    </a:lnTo>
                    <a:lnTo>
                      <a:pt x="1577" y="23"/>
                    </a:lnTo>
                    <a:lnTo>
                      <a:pt x="1577" y="23"/>
                    </a:lnTo>
                    <a:lnTo>
                      <a:pt x="1577" y="23"/>
                    </a:lnTo>
                    <a:lnTo>
                      <a:pt x="1577" y="23"/>
                    </a:lnTo>
                    <a:lnTo>
                      <a:pt x="1577" y="23"/>
                    </a:lnTo>
                    <a:lnTo>
                      <a:pt x="1577" y="17"/>
                    </a:lnTo>
                    <a:lnTo>
                      <a:pt x="1577" y="17"/>
                    </a:lnTo>
                    <a:lnTo>
                      <a:pt x="1577" y="17"/>
                    </a:lnTo>
                    <a:close/>
                    <a:moveTo>
                      <a:pt x="278" y="437"/>
                    </a:moveTo>
                    <a:lnTo>
                      <a:pt x="323" y="448"/>
                    </a:lnTo>
                    <a:lnTo>
                      <a:pt x="363" y="442"/>
                    </a:lnTo>
                    <a:lnTo>
                      <a:pt x="363" y="442"/>
                    </a:lnTo>
                    <a:lnTo>
                      <a:pt x="369" y="442"/>
                    </a:lnTo>
                    <a:lnTo>
                      <a:pt x="369" y="442"/>
                    </a:lnTo>
                    <a:lnTo>
                      <a:pt x="369" y="442"/>
                    </a:lnTo>
                    <a:lnTo>
                      <a:pt x="369" y="442"/>
                    </a:lnTo>
                    <a:lnTo>
                      <a:pt x="374" y="442"/>
                    </a:lnTo>
                    <a:lnTo>
                      <a:pt x="374" y="442"/>
                    </a:lnTo>
                    <a:lnTo>
                      <a:pt x="374" y="442"/>
                    </a:lnTo>
                    <a:lnTo>
                      <a:pt x="431" y="459"/>
                    </a:lnTo>
                    <a:lnTo>
                      <a:pt x="431" y="459"/>
                    </a:lnTo>
                    <a:lnTo>
                      <a:pt x="431" y="459"/>
                    </a:lnTo>
                    <a:lnTo>
                      <a:pt x="437" y="459"/>
                    </a:lnTo>
                    <a:lnTo>
                      <a:pt x="437" y="465"/>
                    </a:lnTo>
                    <a:lnTo>
                      <a:pt x="437" y="465"/>
                    </a:lnTo>
                    <a:lnTo>
                      <a:pt x="437" y="465"/>
                    </a:lnTo>
                    <a:lnTo>
                      <a:pt x="437" y="465"/>
                    </a:lnTo>
                    <a:lnTo>
                      <a:pt x="443" y="465"/>
                    </a:lnTo>
                    <a:lnTo>
                      <a:pt x="443" y="465"/>
                    </a:lnTo>
                    <a:lnTo>
                      <a:pt x="443" y="471"/>
                    </a:lnTo>
                    <a:lnTo>
                      <a:pt x="443" y="471"/>
                    </a:lnTo>
                    <a:lnTo>
                      <a:pt x="443" y="471"/>
                    </a:lnTo>
                    <a:lnTo>
                      <a:pt x="443" y="471"/>
                    </a:lnTo>
                    <a:lnTo>
                      <a:pt x="448" y="476"/>
                    </a:lnTo>
                    <a:lnTo>
                      <a:pt x="448" y="476"/>
                    </a:lnTo>
                    <a:lnTo>
                      <a:pt x="448" y="476"/>
                    </a:lnTo>
                    <a:lnTo>
                      <a:pt x="448" y="482"/>
                    </a:lnTo>
                    <a:lnTo>
                      <a:pt x="448" y="482"/>
                    </a:lnTo>
                    <a:lnTo>
                      <a:pt x="448" y="482"/>
                    </a:lnTo>
                    <a:lnTo>
                      <a:pt x="448" y="482"/>
                    </a:lnTo>
                    <a:lnTo>
                      <a:pt x="448" y="488"/>
                    </a:lnTo>
                    <a:lnTo>
                      <a:pt x="448" y="488"/>
                    </a:lnTo>
                    <a:lnTo>
                      <a:pt x="448" y="493"/>
                    </a:lnTo>
                    <a:lnTo>
                      <a:pt x="448" y="493"/>
                    </a:lnTo>
                    <a:lnTo>
                      <a:pt x="443" y="493"/>
                    </a:lnTo>
                    <a:lnTo>
                      <a:pt x="443" y="493"/>
                    </a:lnTo>
                    <a:lnTo>
                      <a:pt x="443" y="499"/>
                    </a:lnTo>
                    <a:lnTo>
                      <a:pt x="443" y="499"/>
                    </a:lnTo>
                    <a:lnTo>
                      <a:pt x="443" y="499"/>
                    </a:lnTo>
                    <a:lnTo>
                      <a:pt x="443" y="499"/>
                    </a:lnTo>
                    <a:lnTo>
                      <a:pt x="437" y="499"/>
                    </a:lnTo>
                    <a:lnTo>
                      <a:pt x="437" y="505"/>
                    </a:lnTo>
                    <a:lnTo>
                      <a:pt x="437" y="505"/>
                    </a:lnTo>
                    <a:lnTo>
                      <a:pt x="437" y="505"/>
                    </a:lnTo>
                    <a:lnTo>
                      <a:pt x="437" y="505"/>
                    </a:lnTo>
                    <a:lnTo>
                      <a:pt x="431" y="505"/>
                    </a:lnTo>
                    <a:lnTo>
                      <a:pt x="431" y="505"/>
                    </a:lnTo>
                    <a:lnTo>
                      <a:pt x="431" y="510"/>
                    </a:lnTo>
                    <a:lnTo>
                      <a:pt x="431" y="510"/>
                    </a:lnTo>
                    <a:lnTo>
                      <a:pt x="426" y="510"/>
                    </a:lnTo>
                    <a:lnTo>
                      <a:pt x="426" y="510"/>
                    </a:lnTo>
                    <a:lnTo>
                      <a:pt x="426" y="510"/>
                    </a:lnTo>
                    <a:lnTo>
                      <a:pt x="420" y="510"/>
                    </a:lnTo>
                    <a:lnTo>
                      <a:pt x="420" y="510"/>
                    </a:lnTo>
                    <a:lnTo>
                      <a:pt x="420" y="510"/>
                    </a:lnTo>
                    <a:lnTo>
                      <a:pt x="420" y="510"/>
                    </a:lnTo>
                    <a:lnTo>
                      <a:pt x="414" y="510"/>
                    </a:lnTo>
                    <a:lnTo>
                      <a:pt x="414" y="510"/>
                    </a:lnTo>
                    <a:lnTo>
                      <a:pt x="369" y="493"/>
                    </a:lnTo>
                    <a:lnTo>
                      <a:pt x="329" y="499"/>
                    </a:lnTo>
                    <a:lnTo>
                      <a:pt x="323" y="499"/>
                    </a:lnTo>
                    <a:lnTo>
                      <a:pt x="323" y="499"/>
                    </a:lnTo>
                    <a:lnTo>
                      <a:pt x="323" y="499"/>
                    </a:lnTo>
                    <a:lnTo>
                      <a:pt x="323" y="499"/>
                    </a:lnTo>
                    <a:lnTo>
                      <a:pt x="318" y="499"/>
                    </a:lnTo>
                    <a:lnTo>
                      <a:pt x="318" y="499"/>
                    </a:lnTo>
                    <a:lnTo>
                      <a:pt x="272" y="482"/>
                    </a:lnTo>
                    <a:lnTo>
                      <a:pt x="204" y="499"/>
                    </a:lnTo>
                    <a:lnTo>
                      <a:pt x="204" y="499"/>
                    </a:lnTo>
                    <a:lnTo>
                      <a:pt x="204" y="499"/>
                    </a:lnTo>
                    <a:lnTo>
                      <a:pt x="159" y="505"/>
                    </a:lnTo>
                    <a:lnTo>
                      <a:pt x="159" y="510"/>
                    </a:lnTo>
                    <a:lnTo>
                      <a:pt x="159" y="510"/>
                    </a:lnTo>
                    <a:lnTo>
                      <a:pt x="159" y="510"/>
                    </a:lnTo>
                    <a:lnTo>
                      <a:pt x="165" y="533"/>
                    </a:lnTo>
                    <a:lnTo>
                      <a:pt x="199" y="544"/>
                    </a:lnTo>
                    <a:lnTo>
                      <a:pt x="199" y="550"/>
                    </a:lnTo>
                    <a:lnTo>
                      <a:pt x="199" y="550"/>
                    </a:lnTo>
                    <a:lnTo>
                      <a:pt x="199" y="550"/>
                    </a:lnTo>
                    <a:lnTo>
                      <a:pt x="204" y="550"/>
                    </a:lnTo>
                    <a:lnTo>
                      <a:pt x="204" y="550"/>
                    </a:lnTo>
                    <a:lnTo>
                      <a:pt x="204" y="556"/>
                    </a:lnTo>
                    <a:lnTo>
                      <a:pt x="204" y="556"/>
                    </a:lnTo>
                    <a:lnTo>
                      <a:pt x="204" y="556"/>
                    </a:lnTo>
                    <a:lnTo>
                      <a:pt x="204" y="556"/>
                    </a:lnTo>
                    <a:lnTo>
                      <a:pt x="210" y="556"/>
                    </a:lnTo>
                    <a:lnTo>
                      <a:pt x="210" y="567"/>
                    </a:lnTo>
                    <a:lnTo>
                      <a:pt x="221" y="567"/>
                    </a:lnTo>
                    <a:lnTo>
                      <a:pt x="221" y="567"/>
                    </a:lnTo>
                    <a:lnTo>
                      <a:pt x="221" y="567"/>
                    </a:lnTo>
                    <a:lnTo>
                      <a:pt x="221" y="567"/>
                    </a:lnTo>
                    <a:lnTo>
                      <a:pt x="227" y="567"/>
                    </a:lnTo>
                    <a:lnTo>
                      <a:pt x="227" y="573"/>
                    </a:lnTo>
                    <a:lnTo>
                      <a:pt x="227" y="573"/>
                    </a:lnTo>
                    <a:lnTo>
                      <a:pt x="227" y="573"/>
                    </a:lnTo>
                    <a:lnTo>
                      <a:pt x="233" y="573"/>
                    </a:lnTo>
                    <a:lnTo>
                      <a:pt x="233" y="573"/>
                    </a:lnTo>
                    <a:lnTo>
                      <a:pt x="233" y="573"/>
                    </a:lnTo>
                    <a:lnTo>
                      <a:pt x="233" y="578"/>
                    </a:lnTo>
                    <a:lnTo>
                      <a:pt x="233" y="578"/>
                    </a:lnTo>
                    <a:lnTo>
                      <a:pt x="233" y="578"/>
                    </a:lnTo>
                    <a:lnTo>
                      <a:pt x="238" y="578"/>
                    </a:lnTo>
                    <a:lnTo>
                      <a:pt x="238" y="584"/>
                    </a:lnTo>
                    <a:lnTo>
                      <a:pt x="238" y="584"/>
                    </a:lnTo>
                    <a:lnTo>
                      <a:pt x="238" y="584"/>
                    </a:lnTo>
                    <a:lnTo>
                      <a:pt x="238" y="590"/>
                    </a:lnTo>
                    <a:lnTo>
                      <a:pt x="238" y="590"/>
                    </a:lnTo>
                    <a:lnTo>
                      <a:pt x="238" y="590"/>
                    </a:lnTo>
                    <a:lnTo>
                      <a:pt x="238" y="590"/>
                    </a:lnTo>
                    <a:lnTo>
                      <a:pt x="238" y="595"/>
                    </a:lnTo>
                    <a:lnTo>
                      <a:pt x="238" y="595"/>
                    </a:lnTo>
                    <a:lnTo>
                      <a:pt x="238" y="595"/>
                    </a:lnTo>
                    <a:lnTo>
                      <a:pt x="238" y="601"/>
                    </a:lnTo>
                    <a:lnTo>
                      <a:pt x="238" y="601"/>
                    </a:lnTo>
                    <a:lnTo>
                      <a:pt x="238" y="601"/>
                    </a:lnTo>
                    <a:lnTo>
                      <a:pt x="238" y="601"/>
                    </a:lnTo>
                    <a:lnTo>
                      <a:pt x="233" y="607"/>
                    </a:lnTo>
                    <a:lnTo>
                      <a:pt x="233" y="607"/>
                    </a:lnTo>
                    <a:lnTo>
                      <a:pt x="233" y="607"/>
                    </a:lnTo>
                    <a:lnTo>
                      <a:pt x="233" y="607"/>
                    </a:lnTo>
                    <a:lnTo>
                      <a:pt x="233" y="612"/>
                    </a:lnTo>
                    <a:lnTo>
                      <a:pt x="233" y="612"/>
                    </a:lnTo>
                    <a:lnTo>
                      <a:pt x="227" y="612"/>
                    </a:lnTo>
                    <a:lnTo>
                      <a:pt x="227" y="612"/>
                    </a:lnTo>
                    <a:lnTo>
                      <a:pt x="227" y="612"/>
                    </a:lnTo>
                    <a:lnTo>
                      <a:pt x="227" y="612"/>
                    </a:lnTo>
                    <a:lnTo>
                      <a:pt x="221" y="612"/>
                    </a:lnTo>
                    <a:lnTo>
                      <a:pt x="221" y="618"/>
                    </a:lnTo>
                    <a:lnTo>
                      <a:pt x="221" y="618"/>
                    </a:lnTo>
                    <a:lnTo>
                      <a:pt x="216" y="618"/>
                    </a:lnTo>
                    <a:lnTo>
                      <a:pt x="216" y="618"/>
                    </a:lnTo>
                    <a:lnTo>
                      <a:pt x="216" y="618"/>
                    </a:lnTo>
                    <a:lnTo>
                      <a:pt x="216" y="618"/>
                    </a:lnTo>
                    <a:lnTo>
                      <a:pt x="210" y="618"/>
                    </a:lnTo>
                    <a:lnTo>
                      <a:pt x="210" y="618"/>
                    </a:lnTo>
                    <a:lnTo>
                      <a:pt x="210" y="618"/>
                    </a:lnTo>
                    <a:lnTo>
                      <a:pt x="187" y="612"/>
                    </a:lnTo>
                    <a:lnTo>
                      <a:pt x="187" y="612"/>
                    </a:lnTo>
                    <a:lnTo>
                      <a:pt x="182" y="612"/>
                    </a:lnTo>
                    <a:lnTo>
                      <a:pt x="182" y="612"/>
                    </a:lnTo>
                    <a:lnTo>
                      <a:pt x="182" y="612"/>
                    </a:lnTo>
                    <a:lnTo>
                      <a:pt x="182" y="607"/>
                    </a:lnTo>
                    <a:lnTo>
                      <a:pt x="176" y="607"/>
                    </a:lnTo>
                    <a:lnTo>
                      <a:pt x="176" y="607"/>
                    </a:lnTo>
                    <a:lnTo>
                      <a:pt x="176" y="607"/>
                    </a:lnTo>
                    <a:lnTo>
                      <a:pt x="176" y="607"/>
                    </a:lnTo>
                    <a:lnTo>
                      <a:pt x="176" y="607"/>
                    </a:lnTo>
                    <a:lnTo>
                      <a:pt x="170" y="601"/>
                    </a:lnTo>
                    <a:lnTo>
                      <a:pt x="170" y="601"/>
                    </a:lnTo>
                    <a:lnTo>
                      <a:pt x="170" y="601"/>
                    </a:lnTo>
                    <a:lnTo>
                      <a:pt x="170" y="601"/>
                    </a:lnTo>
                    <a:lnTo>
                      <a:pt x="165" y="590"/>
                    </a:lnTo>
                    <a:lnTo>
                      <a:pt x="136" y="573"/>
                    </a:lnTo>
                    <a:lnTo>
                      <a:pt x="136" y="573"/>
                    </a:lnTo>
                    <a:lnTo>
                      <a:pt x="130" y="573"/>
                    </a:lnTo>
                    <a:lnTo>
                      <a:pt x="130" y="573"/>
                    </a:lnTo>
                    <a:lnTo>
                      <a:pt x="130" y="573"/>
                    </a:lnTo>
                    <a:lnTo>
                      <a:pt x="130" y="573"/>
                    </a:lnTo>
                    <a:lnTo>
                      <a:pt x="130" y="567"/>
                    </a:lnTo>
                    <a:lnTo>
                      <a:pt x="125" y="567"/>
                    </a:lnTo>
                    <a:lnTo>
                      <a:pt x="125" y="567"/>
                    </a:lnTo>
                    <a:lnTo>
                      <a:pt x="125" y="567"/>
                    </a:lnTo>
                    <a:lnTo>
                      <a:pt x="125" y="567"/>
                    </a:lnTo>
                    <a:lnTo>
                      <a:pt x="125" y="561"/>
                    </a:lnTo>
                    <a:lnTo>
                      <a:pt x="125" y="561"/>
                    </a:lnTo>
                    <a:lnTo>
                      <a:pt x="119" y="561"/>
                    </a:lnTo>
                    <a:lnTo>
                      <a:pt x="119" y="556"/>
                    </a:lnTo>
                    <a:lnTo>
                      <a:pt x="119" y="556"/>
                    </a:lnTo>
                    <a:lnTo>
                      <a:pt x="113" y="522"/>
                    </a:lnTo>
                    <a:lnTo>
                      <a:pt x="102" y="505"/>
                    </a:lnTo>
                    <a:lnTo>
                      <a:pt x="79" y="510"/>
                    </a:lnTo>
                    <a:lnTo>
                      <a:pt x="74" y="510"/>
                    </a:lnTo>
                    <a:lnTo>
                      <a:pt x="34" y="522"/>
                    </a:lnTo>
                    <a:lnTo>
                      <a:pt x="28" y="522"/>
                    </a:lnTo>
                    <a:lnTo>
                      <a:pt x="28" y="522"/>
                    </a:lnTo>
                    <a:lnTo>
                      <a:pt x="28" y="522"/>
                    </a:lnTo>
                    <a:lnTo>
                      <a:pt x="23" y="522"/>
                    </a:lnTo>
                    <a:lnTo>
                      <a:pt x="23" y="522"/>
                    </a:lnTo>
                    <a:lnTo>
                      <a:pt x="23" y="522"/>
                    </a:lnTo>
                    <a:lnTo>
                      <a:pt x="23" y="522"/>
                    </a:lnTo>
                    <a:lnTo>
                      <a:pt x="17" y="522"/>
                    </a:lnTo>
                    <a:lnTo>
                      <a:pt x="17" y="522"/>
                    </a:lnTo>
                    <a:lnTo>
                      <a:pt x="17" y="522"/>
                    </a:lnTo>
                    <a:lnTo>
                      <a:pt x="11" y="516"/>
                    </a:lnTo>
                    <a:lnTo>
                      <a:pt x="11" y="516"/>
                    </a:lnTo>
                    <a:lnTo>
                      <a:pt x="11" y="516"/>
                    </a:lnTo>
                    <a:lnTo>
                      <a:pt x="11" y="516"/>
                    </a:lnTo>
                    <a:lnTo>
                      <a:pt x="11" y="516"/>
                    </a:lnTo>
                    <a:lnTo>
                      <a:pt x="6" y="516"/>
                    </a:lnTo>
                    <a:lnTo>
                      <a:pt x="6" y="510"/>
                    </a:lnTo>
                    <a:lnTo>
                      <a:pt x="6" y="510"/>
                    </a:lnTo>
                    <a:lnTo>
                      <a:pt x="6" y="510"/>
                    </a:lnTo>
                    <a:lnTo>
                      <a:pt x="6" y="510"/>
                    </a:lnTo>
                    <a:lnTo>
                      <a:pt x="6" y="505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493"/>
                    </a:lnTo>
                    <a:lnTo>
                      <a:pt x="0" y="493"/>
                    </a:lnTo>
                    <a:lnTo>
                      <a:pt x="0" y="49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6" y="488"/>
                    </a:lnTo>
                    <a:lnTo>
                      <a:pt x="6" y="482"/>
                    </a:lnTo>
                    <a:lnTo>
                      <a:pt x="6" y="482"/>
                    </a:lnTo>
                    <a:lnTo>
                      <a:pt x="6" y="482"/>
                    </a:lnTo>
                    <a:lnTo>
                      <a:pt x="6" y="482"/>
                    </a:lnTo>
                    <a:lnTo>
                      <a:pt x="6" y="482"/>
                    </a:lnTo>
                    <a:lnTo>
                      <a:pt x="11" y="476"/>
                    </a:lnTo>
                    <a:lnTo>
                      <a:pt x="11" y="476"/>
                    </a:lnTo>
                    <a:lnTo>
                      <a:pt x="11" y="476"/>
                    </a:lnTo>
                    <a:lnTo>
                      <a:pt x="11" y="476"/>
                    </a:lnTo>
                    <a:lnTo>
                      <a:pt x="11" y="476"/>
                    </a:lnTo>
                    <a:lnTo>
                      <a:pt x="17" y="471"/>
                    </a:lnTo>
                    <a:lnTo>
                      <a:pt x="17" y="471"/>
                    </a:lnTo>
                    <a:lnTo>
                      <a:pt x="17" y="471"/>
                    </a:lnTo>
                    <a:lnTo>
                      <a:pt x="23" y="471"/>
                    </a:lnTo>
                    <a:lnTo>
                      <a:pt x="62" y="459"/>
                    </a:lnTo>
                    <a:lnTo>
                      <a:pt x="102" y="448"/>
                    </a:lnTo>
                    <a:lnTo>
                      <a:pt x="102" y="448"/>
                    </a:lnTo>
                    <a:lnTo>
                      <a:pt x="108" y="448"/>
                    </a:lnTo>
                    <a:lnTo>
                      <a:pt x="108" y="448"/>
                    </a:lnTo>
                    <a:lnTo>
                      <a:pt x="108" y="448"/>
                    </a:lnTo>
                    <a:lnTo>
                      <a:pt x="108" y="448"/>
                    </a:lnTo>
                    <a:lnTo>
                      <a:pt x="113" y="448"/>
                    </a:lnTo>
                    <a:lnTo>
                      <a:pt x="113" y="448"/>
                    </a:lnTo>
                    <a:lnTo>
                      <a:pt x="113" y="448"/>
                    </a:lnTo>
                    <a:lnTo>
                      <a:pt x="119" y="448"/>
                    </a:lnTo>
                    <a:lnTo>
                      <a:pt x="119" y="454"/>
                    </a:lnTo>
                    <a:lnTo>
                      <a:pt x="119" y="454"/>
                    </a:lnTo>
                    <a:lnTo>
                      <a:pt x="125" y="454"/>
                    </a:lnTo>
                    <a:lnTo>
                      <a:pt x="125" y="454"/>
                    </a:lnTo>
                    <a:lnTo>
                      <a:pt x="130" y="459"/>
                    </a:lnTo>
                    <a:lnTo>
                      <a:pt x="193" y="448"/>
                    </a:lnTo>
                    <a:lnTo>
                      <a:pt x="261" y="437"/>
                    </a:lnTo>
                    <a:lnTo>
                      <a:pt x="267" y="437"/>
                    </a:lnTo>
                    <a:lnTo>
                      <a:pt x="267" y="437"/>
                    </a:lnTo>
                    <a:lnTo>
                      <a:pt x="267" y="437"/>
                    </a:lnTo>
                    <a:lnTo>
                      <a:pt x="272" y="431"/>
                    </a:lnTo>
                    <a:lnTo>
                      <a:pt x="272" y="437"/>
                    </a:lnTo>
                    <a:lnTo>
                      <a:pt x="272" y="437"/>
                    </a:lnTo>
                    <a:lnTo>
                      <a:pt x="272" y="437"/>
                    </a:lnTo>
                    <a:lnTo>
                      <a:pt x="278" y="437"/>
                    </a:lnTo>
                    <a:close/>
                    <a:moveTo>
                      <a:pt x="272" y="442"/>
                    </a:moveTo>
                    <a:lnTo>
                      <a:pt x="272" y="442"/>
                    </a:lnTo>
                    <a:lnTo>
                      <a:pt x="272" y="442"/>
                    </a:lnTo>
                    <a:lnTo>
                      <a:pt x="272" y="442"/>
                    </a:lnTo>
                    <a:lnTo>
                      <a:pt x="272" y="442"/>
                    </a:lnTo>
                    <a:lnTo>
                      <a:pt x="267" y="442"/>
                    </a:lnTo>
                    <a:lnTo>
                      <a:pt x="267" y="442"/>
                    </a:lnTo>
                    <a:lnTo>
                      <a:pt x="267" y="442"/>
                    </a:lnTo>
                    <a:lnTo>
                      <a:pt x="199" y="459"/>
                    </a:lnTo>
                    <a:lnTo>
                      <a:pt x="130" y="465"/>
                    </a:lnTo>
                    <a:lnTo>
                      <a:pt x="119" y="459"/>
                    </a:lnTo>
                    <a:lnTo>
                      <a:pt x="119" y="459"/>
                    </a:lnTo>
                    <a:lnTo>
                      <a:pt x="119" y="459"/>
                    </a:lnTo>
                    <a:lnTo>
                      <a:pt x="113" y="459"/>
                    </a:lnTo>
                    <a:lnTo>
                      <a:pt x="113" y="459"/>
                    </a:lnTo>
                    <a:lnTo>
                      <a:pt x="113" y="459"/>
                    </a:lnTo>
                    <a:lnTo>
                      <a:pt x="113" y="459"/>
                    </a:lnTo>
                    <a:lnTo>
                      <a:pt x="113" y="459"/>
                    </a:lnTo>
                    <a:lnTo>
                      <a:pt x="108" y="459"/>
                    </a:lnTo>
                    <a:lnTo>
                      <a:pt x="108" y="459"/>
                    </a:lnTo>
                    <a:lnTo>
                      <a:pt x="108" y="459"/>
                    </a:lnTo>
                    <a:lnTo>
                      <a:pt x="108" y="459"/>
                    </a:lnTo>
                    <a:lnTo>
                      <a:pt x="108" y="459"/>
                    </a:lnTo>
                    <a:lnTo>
                      <a:pt x="102" y="459"/>
                    </a:lnTo>
                    <a:lnTo>
                      <a:pt x="68" y="471"/>
                    </a:lnTo>
                    <a:lnTo>
                      <a:pt x="23" y="482"/>
                    </a:lnTo>
                    <a:lnTo>
                      <a:pt x="23" y="482"/>
                    </a:lnTo>
                    <a:lnTo>
                      <a:pt x="23" y="482"/>
                    </a:lnTo>
                    <a:lnTo>
                      <a:pt x="17" y="482"/>
                    </a:lnTo>
                    <a:lnTo>
                      <a:pt x="17" y="482"/>
                    </a:lnTo>
                    <a:lnTo>
                      <a:pt x="17" y="482"/>
                    </a:lnTo>
                    <a:lnTo>
                      <a:pt x="17" y="482"/>
                    </a:lnTo>
                    <a:lnTo>
                      <a:pt x="17" y="482"/>
                    </a:lnTo>
                    <a:lnTo>
                      <a:pt x="17" y="482"/>
                    </a:lnTo>
                    <a:lnTo>
                      <a:pt x="11" y="482"/>
                    </a:lnTo>
                    <a:lnTo>
                      <a:pt x="11" y="488"/>
                    </a:lnTo>
                    <a:lnTo>
                      <a:pt x="11" y="488"/>
                    </a:lnTo>
                    <a:lnTo>
                      <a:pt x="11" y="488"/>
                    </a:lnTo>
                    <a:lnTo>
                      <a:pt x="11" y="488"/>
                    </a:lnTo>
                    <a:lnTo>
                      <a:pt x="11" y="493"/>
                    </a:lnTo>
                    <a:lnTo>
                      <a:pt x="11" y="493"/>
                    </a:lnTo>
                    <a:lnTo>
                      <a:pt x="11" y="493"/>
                    </a:lnTo>
                    <a:lnTo>
                      <a:pt x="11" y="493"/>
                    </a:lnTo>
                    <a:lnTo>
                      <a:pt x="11" y="493"/>
                    </a:lnTo>
                    <a:lnTo>
                      <a:pt x="11" y="493"/>
                    </a:lnTo>
                    <a:lnTo>
                      <a:pt x="11" y="499"/>
                    </a:lnTo>
                    <a:lnTo>
                      <a:pt x="11" y="499"/>
                    </a:lnTo>
                    <a:lnTo>
                      <a:pt x="11" y="499"/>
                    </a:lnTo>
                    <a:lnTo>
                      <a:pt x="11" y="499"/>
                    </a:lnTo>
                    <a:lnTo>
                      <a:pt x="11" y="499"/>
                    </a:lnTo>
                    <a:lnTo>
                      <a:pt x="11" y="505"/>
                    </a:lnTo>
                    <a:lnTo>
                      <a:pt x="11" y="505"/>
                    </a:lnTo>
                    <a:lnTo>
                      <a:pt x="11" y="505"/>
                    </a:lnTo>
                    <a:lnTo>
                      <a:pt x="11" y="505"/>
                    </a:lnTo>
                    <a:lnTo>
                      <a:pt x="11" y="505"/>
                    </a:lnTo>
                    <a:lnTo>
                      <a:pt x="11" y="510"/>
                    </a:lnTo>
                    <a:lnTo>
                      <a:pt x="17" y="510"/>
                    </a:lnTo>
                    <a:lnTo>
                      <a:pt x="17" y="510"/>
                    </a:lnTo>
                    <a:lnTo>
                      <a:pt x="17" y="510"/>
                    </a:lnTo>
                    <a:lnTo>
                      <a:pt x="17" y="510"/>
                    </a:lnTo>
                    <a:lnTo>
                      <a:pt x="17" y="510"/>
                    </a:lnTo>
                    <a:lnTo>
                      <a:pt x="17" y="510"/>
                    </a:lnTo>
                    <a:lnTo>
                      <a:pt x="23" y="510"/>
                    </a:lnTo>
                    <a:lnTo>
                      <a:pt x="23" y="510"/>
                    </a:lnTo>
                    <a:lnTo>
                      <a:pt x="23" y="516"/>
                    </a:lnTo>
                    <a:lnTo>
                      <a:pt x="23" y="516"/>
                    </a:lnTo>
                    <a:lnTo>
                      <a:pt x="23" y="516"/>
                    </a:lnTo>
                    <a:lnTo>
                      <a:pt x="28" y="516"/>
                    </a:lnTo>
                    <a:lnTo>
                      <a:pt x="28" y="516"/>
                    </a:lnTo>
                    <a:lnTo>
                      <a:pt x="28" y="516"/>
                    </a:lnTo>
                    <a:lnTo>
                      <a:pt x="28" y="516"/>
                    </a:lnTo>
                    <a:lnTo>
                      <a:pt x="28" y="510"/>
                    </a:lnTo>
                    <a:lnTo>
                      <a:pt x="74" y="505"/>
                    </a:lnTo>
                    <a:lnTo>
                      <a:pt x="74" y="505"/>
                    </a:lnTo>
                    <a:lnTo>
                      <a:pt x="74" y="505"/>
                    </a:lnTo>
                    <a:lnTo>
                      <a:pt x="108" y="493"/>
                    </a:lnTo>
                    <a:lnTo>
                      <a:pt x="108" y="499"/>
                    </a:lnTo>
                    <a:lnTo>
                      <a:pt x="119" y="522"/>
                    </a:lnTo>
                    <a:lnTo>
                      <a:pt x="130" y="556"/>
                    </a:lnTo>
                    <a:lnTo>
                      <a:pt x="130" y="556"/>
                    </a:lnTo>
                    <a:lnTo>
                      <a:pt x="130" y="556"/>
                    </a:lnTo>
                    <a:lnTo>
                      <a:pt x="130" y="556"/>
                    </a:lnTo>
                    <a:lnTo>
                      <a:pt x="130" y="556"/>
                    </a:lnTo>
                    <a:lnTo>
                      <a:pt x="130" y="561"/>
                    </a:lnTo>
                    <a:lnTo>
                      <a:pt x="130" y="561"/>
                    </a:lnTo>
                    <a:lnTo>
                      <a:pt x="130" y="561"/>
                    </a:lnTo>
                    <a:lnTo>
                      <a:pt x="130" y="561"/>
                    </a:lnTo>
                    <a:lnTo>
                      <a:pt x="136" y="561"/>
                    </a:lnTo>
                    <a:lnTo>
                      <a:pt x="136" y="567"/>
                    </a:lnTo>
                    <a:lnTo>
                      <a:pt x="136" y="567"/>
                    </a:lnTo>
                    <a:lnTo>
                      <a:pt x="136" y="567"/>
                    </a:lnTo>
                    <a:lnTo>
                      <a:pt x="136" y="567"/>
                    </a:lnTo>
                    <a:lnTo>
                      <a:pt x="136" y="567"/>
                    </a:lnTo>
                    <a:lnTo>
                      <a:pt x="170" y="584"/>
                    </a:lnTo>
                    <a:lnTo>
                      <a:pt x="176" y="595"/>
                    </a:lnTo>
                    <a:lnTo>
                      <a:pt x="176" y="595"/>
                    </a:lnTo>
                    <a:lnTo>
                      <a:pt x="182" y="595"/>
                    </a:lnTo>
                    <a:lnTo>
                      <a:pt x="182" y="601"/>
                    </a:lnTo>
                    <a:lnTo>
                      <a:pt x="182" y="601"/>
                    </a:lnTo>
                    <a:lnTo>
                      <a:pt x="182" y="601"/>
                    </a:lnTo>
                    <a:lnTo>
                      <a:pt x="182" y="601"/>
                    </a:lnTo>
                    <a:lnTo>
                      <a:pt x="182" y="601"/>
                    </a:lnTo>
                    <a:lnTo>
                      <a:pt x="187" y="601"/>
                    </a:lnTo>
                    <a:lnTo>
                      <a:pt x="187" y="601"/>
                    </a:lnTo>
                    <a:lnTo>
                      <a:pt x="187" y="601"/>
                    </a:lnTo>
                    <a:lnTo>
                      <a:pt x="187" y="601"/>
                    </a:lnTo>
                    <a:lnTo>
                      <a:pt x="187" y="607"/>
                    </a:lnTo>
                    <a:lnTo>
                      <a:pt x="210" y="607"/>
                    </a:lnTo>
                    <a:lnTo>
                      <a:pt x="210" y="607"/>
                    </a:lnTo>
                    <a:lnTo>
                      <a:pt x="210" y="607"/>
                    </a:lnTo>
                    <a:lnTo>
                      <a:pt x="216" y="607"/>
                    </a:lnTo>
                    <a:lnTo>
                      <a:pt x="216" y="607"/>
                    </a:lnTo>
                    <a:lnTo>
                      <a:pt x="216" y="607"/>
                    </a:lnTo>
                    <a:lnTo>
                      <a:pt x="216" y="607"/>
                    </a:lnTo>
                    <a:lnTo>
                      <a:pt x="216" y="607"/>
                    </a:lnTo>
                    <a:lnTo>
                      <a:pt x="221" y="607"/>
                    </a:lnTo>
                    <a:lnTo>
                      <a:pt x="221" y="607"/>
                    </a:lnTo>
                    <a:lnTo>
                      <a:pt x="221" y="607"/>
                    </a:lnTo>
                    <a:lnTo>
                      <a:pt x="221" y="607"/>
                    </a:lnTo>
                    <a:lnTo>
                      <a:pt x="221" y="607"/>
                    </a:lnTo>
                    <a:lnTo>
                      <a:pt x="227" y="607"/>
                    </a:lnTo>
                    <a:lnTo>
                      <a:pt x="227" y="601"/>
                    </a:lnTo>
                    <a:lnTo>
                      <a:pt x="227" y="601"/>
                    </a:lnTo>
                    <a:lnTo>
                      <a:pt x="227" y="601"/>
                    </a:lnTo>
                    <a:lnTo>
                      <a:pt x="227" y="601"/>
                    </a:lnTo>
                    <a:lnTo>
                      <a:pt x="227" y="601"/>
                    </a:lnTo>
                    <a:lnTo>
                      <a:pt x="227" y="601"/>
                    </a:lnTo>
                    <a:lnTo>
                      <a:pt x="227" y="595"/>
                    </a:lnTo>
                    <a:lnTo>
                      <a:pt x="227" y="595"/>
                    </a:lnTo>
                    <a:lnTo>
                      <a:pt x="233" y="595"/>
                    </a:lnTo>
                    <a:lnTo>
                      <a:pt x="233" y="595"/>
                    </a:lnTo>
                    <a:lnTo>
                      <a:pt x="233" y="595"/>
                    </a:lnTo>
                    <a:lnTo>
                      <a:pt x="233" y="590"/>
                    </a:lnTo>
                    <a:lnTo>
                      <a:pt x="233" y="590"/>
                    </a:lnTo>
                    <a:lnTo>
                      <a:pt x="233" y="590"/>
                    </a:lnTo>
                    <a:lnTo>
                      <a:pt x="233" y="590"/>
                    </a:lnTo>
                    <a:lnTo>
                      <a:pt x="227" y="590"/>
                    </a:lnTo>
                    <a:lnTo>
                      <a:pt x="227" y="584"/>
                    </a:lnTo>
                    <a:lnTo>
                      <a:pt x="227" y="584"/>
                    </a:lnTo>
                    <a:lnTo>
                      <a:pt x="227" y="584"/>
                    </a:lnTo>
                    <a:lnTo>
                      <a:pt x="227" y="584"/>
                    </a:lnTo>
                    <a:lnTo>
                      <a:pt x="227" y="584"/>
                    </a:lnTo>
                    <a:lnTo>
                      <a:pt x="227" y="578"/>
                    </a:lnTo>
                    <a:lnTo>
                      <a:pt x="227" y="578"/>
                    </a:lnTo>
                    <a:lnTo>
                      <a:pt x="221" y="578"/>
                    </a:lnTo>
                    <a:lnTo>
                      <a:pt x="221" y="578"/>
                    </a:lnTo>
                    <a:lnTo>
                      <a:pt x="221" y="578"/>
                    </a:lnTo>
                    <a:lnTo>
                      <a:pt x="221" y="578"/>
                    </a:lnTo>
                    <a:lnTo>
                      <a:pt x="221" y="578"/>
                    </a:lnTo>
                    <a:lnTo>
                      <a:pt x="216" y="578"/>
                    </a:lnTo>
                    <a:lnTo>
                      <a:pt x="216" y="578"/>
                    </a:lnTo>
                    <a:lnTo>
                      <a:pt x="204" y="573"/>
                    </a:lnTo>
                    <a:lnTo>
                      <a:pt x="199" y="561"/>
                    </a:lnTo>
                    <a:lnTo>
                      <a:pt x="199" y="561"/>
                    </a:lnTo>
                    <a:lnTo>
                      <a:pt x="199" y="561"/>
                    </a:lnTo>
                    <a:lnTo>
                      <a:pt x="199" y="561"/>
                    </a:lnTo>
                    <a:lnTo>
                      <a:pt x="199" y="556"/>
                    </a:lnTo>
                    <a:lnTo>
                      <a:pt x="199" y="556"/>
                    </a:lnTo>
                    <a:lnTo>
                      <a:pt x="199" y="556"/>
                    </a:lnTo>
                    <a:lnTo>
                      <a:pt x="193" y="556"/>
                    </a:lnTo>
                    <a:lnTo>
                      <a:pt x="193" y="556"/>
                    </a:lnTo>
                    <a:lnTo>
                      <a:pt x="193" y="556"/>
                    </a:lnTo>
                    <a:lnTo>
                      <a:pt x="193" y="556"/>
                    </a:lnTo>
                    <a:lnTo>
                      <a:pt x="159" y="539"/>
                    </a:lnTo>
                    <a:lnTo>
                      <a:pt x="153" y="510"/>
                    </a:lnTo>
                    <a:lnTo>
                      <a:pt x="153" y="510"/>
                    </a:lnTo>
                    <a:lnTo>
                      <a:pt x="153" y="510"/>
                    </a:lnTo>
                    <a:lnTo>
                      <a:pt x="148" y="499"/>
                    </a:lnTo>
                    <a:lnTo>
                      <a:pt x="199" y="493"/>
                    </a:lnTo>
                    <a:lnTo>
                      <a:pt x="204" y="493"/>
                    </a:lnTo>
                    <a:lnTo>
                      <a:pt x="204" y="493"/>
                    </a:lnTo>
                    <a:lnTo>
                      <a:pt x="272" y="476"/>
                    </a:lnTo>
                    <a:lnTo>
                      <a:pt x="318" y="488"/>
                    </a:lnTo>
                    <a:lnTo>
                      <a:pt x="323" y="488"/>
                    </a:lnTo>
                    <a:lnTo>
                      <a:pt x="323" y="493"/>
                    </a:lnTo>
                    <a:lnTo>
                      <a:pt x="323" y="493"/>
                    </a:lnTo>
                    <a:lnTo>
                      <a:pt x="323" y="493"/>
                    </a:lnTo>
                    <a:lnTo>
                      <a:pt x="323" y="493"/>
                    </a:lnTo>
                    <a:lnTo>
                      <a:pt x="329" y="493"/>
                    </a:lnTo>
                    <a:lnTo>
                      <a:pt x="369" y="482"/>
                    </a:lnTo>
                    <a:lnTo>
                      <a:pt x="414" y="499"/>
                    </a:lnTo>
                    <a:lnTo>
                      <a:pt x="420" y="499"/>
                    </a:lnTo>
                    <a:lnTo>
                      <a:pt x="420" y="499"/>
                    </a:lnTo>
                    <a:lnTo>
                      <a:pt x="420" y="499"/>
                    </a:lnTo>
                    <a:lnTo>
                      <a:pt x="420" y="499"/>
                    </a:lnTo>
                    <a:lnTo>
                      <a:pt x="420" y="499"/>
                    </a:lnTo>
                    <a:lnTo>
                      <a:pt x="426" y="499"/>
                    </a:lnTo>
                    <a:lnTo>
                      <a:pt x="426" y="499"/>
                    </a:lnTo>
                    <a:lnTo>
                      <a:pt x="426" y="499"/>
                    </a:lnTo>
                    <a:lnTo>
                      <a:pt x="426" y="499"/>
                    </a:lnTo>
                    <a:lnTo>
                      <a:pt x="426" y="499"/>
                    </a:lnTo>
                    <a:lnTo>
                      <a:pt x="426" y="499"/>
                    </a:lnTo>
                    <a:lnTo>
                      <a:pt x="431" y="499"/>
                    </a:lnTo>
                    <a:lnTo>
                      <a:pt x="431" y="499"/>
                    </a:lnTo>
                    <a:lnTo>
                      <a:pt x="431" y="499"/>
                    </a:lnTo>
                    <a:lnTo>
                      <a:pt x="431" y="499"/>
                    </a:lnTo>
                    <a:lnTo>
                      <a:pt x="431" y="499"/>
                    </a:lnTo>
                    <a:lnTo>
                      <a:pt x="431" y="493"/>
                    </a:lnTo>
                    <a:lnTo>
                      <a:pt x="437" y="493"/>
                    </a:lnTo>
                    <a:lnTo>
                      <a:pt x="437" y="493"/>
                    </a:lnTo>
                    <a:lnTo>
                      <a:pt x="437" y="493"/>
                    </a:lnTo>
                    <a:lnTo>
                      <a:pt x="437" y="493"/>
                    </a:lnTo>
                    <a:lnTo>
                      <a:pt x="437" y="493"/>
                    </a:lnTo>
                    <a:lnTo>
                      <a:pt x="437" y="488"/>
                    </a:lnTo>
                    <a:lnTo>
                      <a:pt x="437" y="488"/>
                    </a:lnTo>
                    <a:lnTo>
                      <a:pt x="437" y="488"/>
                    </a:lnTo>
                    <a:lnTo>
                      <a:pt x="437" y="488"/>
                    </a:lnTo>
                    <a:lnTo>
                      <a:pt x="437" y="488"/>
                    </a:lnTo>
                    <a:lnTo>
                      <a:pt x="437" y="482"/>
                    </a:lnTo>
                    <a:lnTo>
                      <a:pt x="437" y="482"/>
                    </a:lnTo>
                    <a:lnTo>
                      <a:pt x="437" y="482"/>
                    </a:lnTo>
                    <a:lnTo>
                      <a:pt x="437" y="482"/>
                    </a:lnTo>
                    <a:lnTo>
                      <a:pt x="437" y="482"/>
                    </a:lnTo>
                    <a:lnTo>
                      <a:pt x="437" y="476"/>
                    </a:lnTo>
                    <a:lnTo>
                      <a:pt x="437" y="476"/>
                    </a:lnTo>
                    <a:lnTo>
                      <a:pt x="437" y="476"/>
                    </a:lnTo>
                    <a:lnTo>
                      <a:pt x="437" y="476"/>
                    </a:lnTo>
                    <a:lnTo>
                      <a:pt x="437" y="476"/>
                    </a:lnTo>
                    <a:lnTo>
                      <a:pt x="437" y="471"/>
                    </a:lnTo>
                    <a:lnTo>
                      <a:pt x="437" y="471"/>
                    </a:lnTo>
                    <a:lnTo>
                      <a:pt x="431" y="471"/>
                    </a:lnTo>
                    <a:lnTo>
                      <a:pt x="431" y="471"/>
                    </a:lnTo>
                    <a:lnTo>
                      <a:pt x="431" y="471"/>
                    </a:lnTo>
                    <a:lnTo>
                      <a:pt x="431" y="471"/>
                    </a:lnTo>
                    <a:lnTo>
                      <a:pt x="431" y="471"/>
                    </a:lnTo>
                    <a:lnTo>
                      <a:pt x="426" y="465"/>
                    </a:lnTo>
                    <a:lnTo>
                      <a:pt x="426" y="465"/>
                    </a:lnTo>
                    <a:lnTo>
                      <a:pt x="374" y="448"/>
                    </a:lnTo>
                    <a:lnTo>
                      <a:pt x="374" y="448"/>
                    </a:lnTo>
                    <a:lnTo>
                      <a:pt x="369" y="448"/>
                    </a:lnTo>
                    <a:lnTo>
                      <a:pt x="369" y="448"/>
                    </a:lnTo>
                    <a:lnTo>
                      <a:pt x="369" y="448"/>
                    </a:lnTo>
                    <a:lnTo>
                      <a:pt x="369" y="448"/>
                    </a:lnTo>
                    <a:lnTo>
                      <a:pt x="369" y="448"/>
                    </a:lnTo>
                    <a:lnTo>
                      <a:pt x="363" y="448"/>
                    </a:lnTo>
                    <a:lnTo>
                      <a:pt x="323" y="454"/>
                    </a:lnTo>
                    <a:lnTo>
                      <a:pt x="272" y="442"/>
                    </a:lnTo>
                    <a:close/>
                    <a:moveTo>
                      <a:pt x="1106" y="624"/>
                    </a:moveTo>
                    <a:lnTo>
                      <a:pt x="1135" y="646"/>
                    </a:lnTo>
                    <a:lnTo>
                      <a:pt x="1157" y="646"/>
                    </a:lnTo>
                    <a:lnTo>
                      <a:pt x="1157" y="646"/>
                    </a:lnTo>
                    <a:lnTo>
                      <a:pt x="1157" y="646"/>
                    </a:lnTo>
                    <a:lnTo>
                      <a:pt x="1163" y="646"/>
                    </a:lnTo>
                    <a:lnTo>
                      <a:pt x="1163" y="652"/>
                    </a:lnTo>
                    <a:lnTo>
                      <a:pt x="1163" y="652"/>
                    </a:lnTo>
                    <a:lnTo>
                      <a:pt x="1163" y="652"/>
                    </a:lnTo>
                    <a:lnTo>
                      <a:pt x="1169" y="652"/>
                    </a:lnTo>
                    <a:lnTo>
                      <a:pt x="1169" y="652"/>
                    </a:lnTo>
                    <a:lnTo>
                      <a:pt x="1169" y="652"/>
                    </a:lnTo>
                    <a:lnTo>
                      <a:pt x="1169" y="658"/>
                    </a:lnTo>
                    <a:lnTo>
                      <a:pt x="1169" y="658"/>
                    </a:lnTo>
                    <a:lnTo>
                      <a:pt x="1174" y="658"/>
                    </a:lnTo>
                    <a:lnTo>
                      <a:pt x="1174" y="658"/>
                    </a:lnTo>
                    <a:lnTo>
                      <a:pt x="1174" y="658"/>
                    </a:lnTo>
                    <a:lnTo>
                      <a:pt x="1174" y="663"/>
                    </a:lnTo>
                    <a:lnTo>
                      <a:pt x="1174" y="663"/>
                    </a:lnTo>
                    <a:lnTo>
                      <a:pt x="1180" y="663"/>
                    </a:lnTo>
                    <a:lnTo>
                      <a:pt x="1186" y="686"/>
                    </a:lnTo>
                    <a:lnTo>
                      <a:pt x="1203" y="686"/>
                    </a:lnTo>
                    <a:lnTo>
                      <a:pt x="1237" y="686"/>
                    </a:lnTo>
                    <a:lnTo>
                      <a:pt x="1237" y="686"/>
                    </a:lnTo>
                    <a:lnTo>
                      <a:pt x="1237" y="686"/>
                    </a:lnTo>
                    <a:lnTo>
                      <a:pt x="1242" y="686"/>
                    </a:lnTo>
                    <a:lnTo>
                      <a:pt x="1242" y="686"/>
                    </a:lnTo>
                    <a:lnTo>
                      <a:pt x="1242" y="692"/>
                    </a:lnTo>
                    <a:lnTo>
                      <a:pt x="1242" y="692"/>
                    </a:lnTo>
                    <a:lnTo>
                      <a:pt x="1248" y="692"/>
                    </a:lnTo>
                    <a:lnTo>
                      <a:pt x="1277" y="703"/>
                    </a:lnTo>
                    <a:lnTo>
                      <a:pt x="1299" y="715"/>
                    </a:lnTo>
                    <a:lnTo>
                      <a:pt x="1299" y="715"/>
                    </a:lnTo>
                    <a:lnTo>
                      <a:pt x="1299" y="715"/>
                    </a:lnTo>
                    <a:lnTo>
                      <a:pt x="1305" y="715"/>
                    </a:lnTo>
                    <a:lnTo>
                      <a:pt x="1305" y="715"/>
                    </a:lnTo>
                    <a:lnTo>
                      <a:pt x="1305" y="720"/>
                    </a:lnTo>
                    <a:lnTo>
                      <a:pt x="1305" y="720"/>
                    </a:lnTo>
                    <a:lnTo>
                      <a:pt x="1305" y="720"/>
                    </a:lnTo>
                    <a:lnTo>
                      <a:pt x="1328" y="743"/>
                    </a:lnTo>
                    <a:lnTo>
                      <a:pt x="1333" y="743"/>
                    </a:lnTo>
                    <a:lnTo>
                      <a:pt x="1333" y="749"/>
                    </a:lnTo>
                    <a:lnTo>
                      <a:pt x="1333" y="749"/>
                    </a:lnTo>
                    <a:lnTo>
                      <a:pt x="1333" y="749"/>
                    </a:lnTo>
                    <a:lnTo>
                      <a:pt x="1333" y="749"/>
                    </a:lnTo>
                    <a:lnTo>
                      <a:pt x="1333" y="754"/>
                    </a:lnTo>
                    <a:lnTo>
                      <a:pt x="1333" y="754"/>
                    </a:lnTo>
                    <a:lnTo>
                      <a:pt x="1333" y="754"/>
                    </a:lnTo>
                    <a:lnTo>
                      <a:pt x="1333" y="760"/>
                    </a:lnTo>
                    <a:lnTo>
                      <a:pt x="1339" y="760"/>
                    </a:lnTo>
                    <a:lnTo>
                      <a:pt x="1339" y="760"/>
                    </a:lnTo>
                    <a:lnTo>
                      <a:pt x="1339" y="760"/>
                    </a:lnTo>
                    <a:lnTo>
                      <a:pt x="1333" y="766"/>
                    </a:lnTo>
                    <a:lnTo>
                      <a:pt x="1333" y="766"/>
                    </a:lnTo>
                    <a:lnTo>
                      <a:pt x="1333" y="766"/>
                    </a:lnTo>
                    <a:lnTo>
                      <a:pt x="1333" y="771"/>
                    </a:lnTo>
                    <a:lnTo>
                      <a:pt x="1333" y="771"/>
                    </a:lnTo>
                    <a:lnTo>
                      <a:pt x="1333" y="771"/>
                    </a:lnTo>
                    <a:lnTo>
                      <a:pt x="1333" y="771"/>
                    </a:lnTo>
                    <a:lnTo>
                      <a:pt x="1333" y="777"/>
                    </a:lnTo>
                    <a:lnTo>
                      <a:pt x="1333" y="777"/>
                    </a:lnTo>
                    <a:lnTo>
                      <a:pt x="1328" y="777"/>
                    </a:lnTo>
                    <a:lnTo>
                      <a:pt x="1328" y="777"/>
                    </a:lnTo>
                    <a:lnTo>
                      <a:pt x="1328" y="777"/>
                    </a:lnTo>
                    <a:lnTo>
                      <a:pt x="1328" y="783"/>
                    </a:lnTo>
                    <a:lnTo>
                      <a:pt x="1322" y="783"/>
                    </a:lnTo>
                    <a:lnTo>
                      <a:pt x="1322" y="783"/>
                    </a:lnTo>
                    <a:lnTo>
                      <a:pt x="1322" y="783"/>
                    </a:lnTo>
                    <a:lnTo>
                      <a:pt x="1322" y="783"/>
                    </a:lnTo>
                    <a:lnTo>
                      <a:pt x="1316" y="788"/>
                    </a:lnTo>
                    <a:lnTo>
                      <a:pt x="1316" y="788"/>
                    </a:lnTo>
                    <a:lnTo>
                      <a:pt x="1316" y="788"/>
                    </a:lnTo>
                    <a:lnTo>
                      <a:pt x="1316" y="788"/>
                    </a:lnTo>
                    <a:lnTo>
                      <a:pt x="1311" y="788"/>
                    </a:lnTo>
                    <a:lnTo>
                      <a:pt x="1311" y="788"/>
                    </a:lnTo>
                    <a:lnTo>
                      <a:pt x="1311" y="788"/>
                    </a:lnTo>
                    <a:lnTo>
                      <a:pt x="1305" y="788"/>
                    </a:lnTo>
                    <a:lnTo>
                      <a:pt x="1305" y="788"/>
                    </a:lnTo>
                    <a:lnTo>
                      <a:pt x="1305" y="788"/>
                    </a:lnTo>
                    <a:lnTo>
                      <a:pt x="1305" y="788"/>
                    </a:lnTo>
                    <a:lnTo>
                      <a:pt x="1299" y="783"/>
                    </a:lnTo>
                    <a:lnTo>
                      <a:pt x="1299" y="783"/>
                    </a:lnTo>
                    <a:lnTo>
                      <a:pt x="1299" y="783"/>
                    </a:lnTo>
                    <a:lnTo>
                      <a:pt x="1294" y="783"/>
                    </a:lnTo>
                    <a:lnTo>
                      <a:pt x="1294" y="783"/>
                    </a:lnTo>
                    <a:lnTo>
                      <a:pt x="1294" y="777"/>
                    </a:lnTo>
                    <a:lnTo>
                      <a:pt x="1294" y="777"/>
                    </a:lnTo>
                    <a:lnTo>
                      <a:pt x="1294" y="777"/>
                    </a:lnTo>
                    <a:lnTo>
                      <a:pt x="1277" y="760"/>
                    </a:lnTo>
                    <a:lnTo>
                      <a:pt x="1260" y="754"/>
                    </a:lnTo>
                    <a:lnTo>
                      <a:pt x="1254" y="749"/>
                    </a:lnTo>
                    <a:lnTo>
                      <a:pt x="1254" y="749"/>
                    </a:lnTo>
                    <a:lnTo>
                      <a:pt x="1231" y="737"/>
                    </a:lnTo>
                    <a:lnTo>
                      <a:pt x="1203" y="737"/>
                    </a:lnTo>
                    <a:lnTo>
                      <a:pt x="1203" y="737"/>
                    </a:lnTo>
                    <a:lnTo>
                      <a:pt x="1197" y="737"/>
                    </a:lnTo>
                    <a:lnTo>
                      <a:pt x="1197" y="737"/>
                    </a:lnTo>
                    <a:lnTo>
                      <a:pt x="1157" y="732"/>
                    </a:lnTo>
                    <a:lnTo>
                      <a:pt x="1157" y="732"/>
                    </a:lnTo>
                    <a:lnTo>
                      <a:pt x="1157" y="732"/>
                    </a:lnTo>
                    <a:lnTo>
                      <a:pt x="1152" y="732"/>
                    </a:lnTo>
                    <a:lnTo>
                      <a:pt x="1152" y="732"/>
                    </a:lnTo>
                    <a:lnTo>
                      <a:pt x="1152" y="726"/>
                    </a:lnTo>
                    <a:lnTo>
                      <a:pt x="1152" y="726"/>
                    </a:lnTo>
                    <a:lnTo>
                      <a:pt x="1146" y="726"/>
                    </a:lnTo>
                    <a:lnTo>
                      <a:pt x="1146" y="726"/>
                    </a:lnTo>
                    <a:lnTo>
                      <a:pt x="1146" y="726"/>
                    </a:lnTo>
                    <a:lnTo>
                      <a:pt x="1146" y="726"/>
                    </a:lnTo>
                    <a:lnTo>
                      <a:pt x="1146" y="720"/>
                    </a:lnTo>
                    <a:lnTo>
                      <a:pt x="1146" y="720"/>
                    </a:lnTo>
                    <a:lnTo>
                      <a:pt x="1140" y="720"/>
                    </a:lnTo>
                    <a:lnTo>
                      <a:pt x="1140" y="720"/>
                    </a:lnTo>
                    <a:lnTo>
                      <a:pt x="1140" y="715"/>
                    </a:lnTo>
                    <a:lnTo>
                      <a:pt x="1140" y="715"/>
                    </a:lnTo>
                    <a:lnTo>
                      <a:pt x="1135" y="698"/>
                    </a:lnTo>
                    <a:lnTo>
                      <a:pt x="1123" y="692"/>
                    </a:lnTo>
                    <a:lnTo>
                      <a:pt x="1123" y="692"/>
                    </a:lnTo>
                    <a:lnTo>
                      <a:pt x="1123" y="692"/>
                    </a:lnTo>
                    <a:lnTo>
                      <a:pt x="1118" y="692"/>
                    </a:lnTo>
                    <a:lnTo>
                      <a:pt x="1118" y="692"/>
                    </a:lnTo>
                    <a:lnTo>
                      <a:pt x="1118" y="692"/>
                    </a:lnTo>
                    <a:lnTo>
                      <a:pt x="1112" y="692"/>
                    </a:lnTo>
                    <a:lnTo>
                      <a:pt x="1112" y="692"/>
                    </a:lnTo>
                    <a:lnTo>
                      <a:pt x="1078" y="669"/>
                    </a:lnTo>
                    <a:lnTo>
                      <a:pt x="1078" y="669"/>
                    </a:lnTo>
                    <a:lnTo>
                      <a:pt x="1078" y="669"/>
                    </a:lnTo>
                    <a:lnTo>
                      <a:pt x="1078" y="669"/>
                    </a:lnTo>
                    <a:lnTo>
                      <a:pt x="1078" y="669"/>
                    </a:lnTo>
                    <a:lnTo>
                      <a:pt x="1072" y="663"/>
                    </a:lnTo>
                    <a:lnTo>
                      <a:pt x="1072" y="663"/>
                    </a:lnTo>
                    <a:lnTo>
                      <a:pt x="1072" y="663"/>
                    </a:lnTo>
                    <a:lnTo>
                      <a:pt x="1072" y="663"/>
                    </a:lnTo>
                    <a:lnTo>
                      <a:pt x="1072" y="658"/>
                    </a:lnTo>
                    <a:lnTo>
                      <a:pt x="1072" y="658"/>
                    </a:lnTo>
                    <a:lnTo>
                      <a:pt x="1072" y="658"/>
                    </a:lnTo>
                    <a:lnTo>
                      <a:pt x="1067" y="658"/>
                    </a:lnTo>
                    <a:lnTo>
                      <a:pt x="1067" y="652"/>
                    </a:lnTo>
                    <a:lnTo>
                      <a:pt x="1067" y="652"/>
                    </a:lnTo>
                    <a:lnTo>
                      <a:pt x="1067" y="652"/>
                    </a:lnTo>
                    <a:lnTo>
                      <a:pt x="1067" y="646"/>
                    </a:lnTo>
                    <a:lnTo>
                      <a:pt x="1067" y="646"/>
                    </a:lnTo>
                    <a:lnTo>
                      <a:pt x="1067" y="646"/>
                    </a:lnTo>
                    <a:lnTo>
                      <a:pt x="1067" y="646"/>
                    </a:lnTo>
                    <a:lnTo>
                      <a:pt x="1067" y="641"/>
                    </a:lnTo>
                    <a:lnTo>
                      <a:pt x="1072" y="641"/>
                    </a:lnTo>
                    <a:lnTo>
                      <a:pt x="1072" y="641"/>
                    </a:lnTo>
                    <a:lnTo>
                      <a:pt x="1072" y="635"/>
                    </a:lnTo>
                    <a:lnTo>
                      <a:pt x="1072" y="635"/>
                    </a:lnTo>
                    <a:lnTo>
                      <a:pt x="1072" y="635"/>
                    </a:lnTo>
                    <a:lnTo>
                      <a:pt x="1072" y="629"/>
                    </a:lnTo>
                    <a:lnTo>
                      <a:pt x="1072" y="629"/>
                    </a:lnTo>
                    <a:lnTo>
                      <a:pt x="1078" y="629"/>
                    </a:lnTo>
                    <a:lnTo>
                      <a:pt x="1078" y="629"/>
                    </a:lnTo>
                    <a:lnTo>
                      <a:pt x="1078" y="629"/>
                    </a:lnTo>
                    <a:lnTo>
                      <a:pt x="1078" y="629"/>
                    </a:lnTo>
                    <a:lnTo>
                      <a:pt x="1078" y="624"/>
                    </a:lnTo>
                    <a:lnTo>
                      <a:pt x="1084" y="624"/>
                    </a:lnTo>
                    <a:lnTo>
                      <a:pt x="1084" y="624"/>
                    </a:lnTo>
                    <a:lnTo>
                      <a:pt x="1084" y="624"/>
                    </a:lnTo>
                    <a:lnTo>
                      <a:pt x="1089" y="624"/>
                    </a:lnTo>
                    <a:lnTo>
                      <a:pt x="1089" y="624"/>
                    </a:lnTo>
                    <a:lnTo>
                      <a:pt x="1089" y="624"/>
                    </a:lnTo>
                    <a:lnTo>
                      <a:pt x="1089" y="624"/>
                    </a:lnTo>
                    <a:lnTo>
                      <a:pt x="1095" y="624"/>
                    </a:lnTo>
                    <a:lnTo>
                      <a:pt x="1095" y="624"/>
                    </a:lnTo>
                    <a:lnTo>
                      <a:pt x="1095" y="624"/>
                    </a:lnTo>
                    <a:lnTo>
                      <a:pt x="1101" y="624"/>
                    </a:lnTo>
                    <a:lnTo>
                      <a:pt x="1101" y="624"/>
                    </a:lnTo>
                    <a:lnTo>
                      <a:pt x="1101" y="624"/>
                    </a:lnTo>
                    <a:lnTo>
                      <a:pt x="1106" y="624"/>
                    </a:lnTo>
                    <a:lnTo>
                      <a:pt x="1106" y="624"/>
                    </a:lnTo>
                    <a:lnTo>
                      <a:pt x="1106" y="624"/>
                    </a:lnTo>
                    <a:lnTo>
                      <a:pt x="1106" y="624"/>
                    </a:lnTo>
                    <a:close/>
                    <a:moveTo>
                      <a:pt x="1101" y="635"/>
                    </a:moveTo>
                    <a:lnTo>
                      <a:pt x="1101" y="635"/>
                    </a:lnTo>
                    <a:lnTo>
                      <a:pt x="1101" y="629"/>
                    </a:lnTo>
                    <a:lnTo>
                      <a:pt x="1101" y="629"/>
                    </a:lnTo>
                    <a:lnTo>
                      <a:pt x="1095" y="629"/>
                    </a:lnTo>
                    <a:lnTo>
                      <a:pt x="1095" y="629"/>
                    </a:lnTo>
                    <a:lnTo>
                      <a:pt x="1095" y="629"/>
                    </a:lnTo>
                    <a:lnTo>
                      <a:pt x="1095" y="629"/>
                    </a:lnTo>
                    <a:lnTo>
                      <a:pt x="1095" y="629"/>
                    </a:lnTo>
                    <a:lnTo>
                      <a:pt x="1089" y="629"/>
                    </a:lnTo>
                    <a:lnTo>
                      <a:pt x="1089" y="629"/>
                    </a:lnTo>
                    <a:lnTo>
                      <a:pt x="1089" y="629"/>
                    </a:lnTo>
                    <a:lnTo>
                      <a:pt x="1089" y="629"/>
                    </a:lnTo>
                    <a:lnTo>
                      <a:pt x="1089" y="629"/>
                    </a:lnTo>
                    <a:lnTo>
                      <a:pt x="1089" y="629"/>
                    </a:lnTo>
                    <a:lnTo>
                      <a:pt x="1084" y="635"/>
                    </a:lnTo>
                    <a:lnTo>
                      <a:pt x="1084" y="635"/>
                    </a:lnTo>
                    <a:lnTo>
                      <a:pt x="1084" y="635"/>
                    </a:lnTo>
                    <a:lnTo>
                      <a:pt x="1084" y="635"/>
                    </a:lnTo>
                    <a:lnTo>
                      <a:pt x="1084" y="635"/>
                    </a:lnTo>
                    <a:lnTo>
                      <a:pt x="1084" y="635"/>
                    </a:lnTo>
                    <a:lnTo>
                      <a:pt x="1078" y="635"/>
                    </a:lnTo>
                    <a:lnTo>
                      <a:pt x="1078" y="641"/>
                    </a:lnTo>
                    <a:lnTo>
                      <a:pt x="1078" y="641"/>
                    </a:lnTo>
                    <a:lnTo>
                      <a:pt x="1078" y="641"/>
                    </a:lnTo>
                    <a:lnTo>
                      <a:pt x="1078" y="641"/>
                    </a:lnTo>
                    <a:lnTo>
                      <a:pt x="1078" y="641"/>
                    </a:lnTo>
                    <a:lnTo>
                      <a:pt x="1078" y="641"/>
                    </a:lnTo>
                    <a:lnTo>
                      <a:pt x="1078" y="646"/>
                    </a:lnTo>
                    <a:lnTo>
                      <a:pt x="1078" y="646"/>
                    </a:lnTo>
                    <a:lnTo>
                      <a:pt x="1078" y="646"/>
                    </a:lnTo>
                    <a:lnTo>
                      <a:pt x="1078" y="646"/>
                    </a:lnTo>
                    <a:lnTo>
                      <a:pt x="1078" y="646"/>
                    </a:lnTo>
                    <a:lnTo>
                      <a:pt x="1078" y="652"/>
                    </a:lnTo>
                    <a:lnTo>
                      <a:pt x="1078" y="652"/>
                    </a:lnTo>
                    <a:lnTo>
                      <a:pt x="1078" y="652"/>
                    </a:lnTo>
                    <a:lnTo>
                      <a:pt x="1078" y="652"/>
                    </a:lnTo>
                    <a:lnTo>
                      <a:pt x="1078" y="652"/>
                    </a:lnTo>
                    <a:lnTo>
                      <a:pt x="1078" y="658"/>
                    </a:lnTo>
                    <a:lnTo>
                      <a:pt x="1078" y="658"/>
                    </a:lnTo>
                    <a:lnTo>
                      <a:pt x="1078" y="658"/>
                    </a:lnTo>
                    <a:lnTo>
                      <a:pt x="1078" y="658"/>
                    </a:lnTo>
                    <a:lnTo>
                      <a:pt x="1078" y="658"/>
                    </a:lnTo>
                    <a:lnTo>
                      <a:pt x="1084" y="658"/>
                    </a:lnTo>
                    <a:lnTo>
                      <a:pt x="1084" y="663"/>
                    </a:lnTo>
                    <a:lnTo>
                      <a:pt x="1084" y="663"/>
                    </a:lnTo>
                    <a:lnTo>
                      <a:pt x="1084" y="663"/>
                    </a:lnTo>
                    <a:lnTo>
                      <a:pt x="1084" y="663"/>
                    </a:lnTo>
                    <a:lnTo>
                      <a:pt x="1118" y="681"/>
                    </a:lnTo>
                    <a:lnTo>
                      <a:pt x="1118" y="686"/>
                    </a:lnTo>
                    <a:lnTo>
                      <a:pt x="1123" y="686"/>
                    </a:lnTo>
                    <a:lnTo>
                      <a:pt x="1123" y="686"/>
                    </a:lnTo>
                    <a:lnTo>
                      <a:pt x="1123" y="686"/>
                    </a:lnTo>
                    <a:lnTo>
                      <a:pt x="1123" y="686"/>
                    </a:lnTo>
                    <a:lnTo>
                      <a:pt x="1123" y="686"/>
                    </a:lnTo>
                    <a:lnTo>
                      <a:pt x="1140" y="686"/>
                    </a:lnTo>
                    <a:lnTo>
                      <a:pt x="1146" y="715"/>
                    </a:lnTo>
                    <a:lnTo>
                      <a:pt x="1146" y="715"/>
                    </a:lnTo>
                    <a:lnTo>
                      <a:pt x="1152" y="715"/>
                    </a:lnTo>
                    <a:lnTo>
                      <a:pt x="1152" y="715"/>
                    </a:lnTo>
                    <a:lnTo>
                      <a:pt x="1152" y="715"/>
                    </a:lnTo>
                    <a:lnTo>
                      <a:pt x="1152" y="720"/>
                    </a:lnTo>
                    <a:lnTo>
                      <a:pt x="1152" y="720"/>
                    </a:lnTo>
                    <a:lnTo>
                      <a:pt x="1152" y="720"/>
                    </a:lnTo>
                    <a:lnTo>
                      <a:pt x="1152" y="720"/>
                    </a:lnTo>
                    <a:lnTo>
                      <a:pt x="1157" y="720"/>
                    </a:lnTo>
                    <a:lnTo>
                      <a:pt x="1157" y="720"/>
                    </a:lnTo>
                    <a:lnTo>
                      <a:pt x="1157" y="720"/>
                    </a:lnTo>
                    <a:lnTo>
                      <a:pt x="1157" y="720"/>
                    </a:lnTo>
                    <a:lnTo>
                      <a:pt x="1157" y="720"/>
                    </a:lnTo>
                    <a:lnTo>
                      <a:pt x="1163" y="726"/>
                    </a:lnTo>
                    <a:lnTo>
                      <a:pt x="1197" y="732"/>
                    </a:lnTo>
                    <a:lnTo>
                      <a:pt x="1203" y="732"/>
                    </a:lnTo>
                    <a:lnTo>
                      <a:pt x="1203" y="732"/>
                    </a:lnTo>
                    <a:lnTo>
                      <a:pt x="1203" y="732"/>
                    </a:lnTo>
                    <a:lnTo>
                      <a:pt x="1231" y="732"/>
                    </a:lnTo>
                    <a:lnTo>
                      <a:pt x="1260" y="743"/>
                    </a:lnTo>
                    <a:lnTo>
                      <a:pt x="1260" y="743"/>
                    </a:lnTo>
                    <a:lnTo>
                      <a:pt x="1260" y="743"/>
                    </a:lnTo>
                    <a:lnTo>
                      <a:pt x="1277" y="749"/>
                    </a:lnTo>
                    <a:lnTo>
                      <a:pt x="1299" y="771"/>
                    </a:lnTo>
                    <a:lnTo>
                      <a:pt x="1299" y="771"/>
                    </a:lnTo>
                    <a:lnTo>
                      <a:pt x="1299" y="771"/>
                    </a:lnTo>
                    <a:lnTo>
                      <a:pt x="1299" y="777"/>
                    </a:lnTo>
                    <a:lnTo>
                      <a:pt x="1299" y="777"/>
                    </a:lnTo>
                    <a:lnTo>
                      <a:pt x="1305" y="777"/>
                    </a:lnTo>
                    <a:lnTo>
                      <a:pt x="1305" y="777"/>
                    </a:lnTo>
                    <a:lnTo>
                      <a:pt x="1305" y="777"/>
                    </a:lnTo>
                    <a:lnTo>
                      <a:pt x="1305" y="777"/>
                    </a:lnTo>
                    <a:lnTo>
                      <a:pt x="1305" y="777"/>
                    </a:lnTo>
                    <a:lnTo>
                      <a:pt x="1311" y="777"/>
                    </a:lnTo>
                    <a:lnTo>
                      <a:pt x="1311" y="777"/>
                    </a:lnTo>
                    <a:lnTo>
                      <a:pt x="1311" y="777"/>
                    </a:lnTo>
                    <a:lnTo>
                      <a:pt x="1311" y="777"/>
                    </a:lnTo>
                    <a:lnTo>
                      <a:pt x="1311" y="777"/>
                    </a:lnTo>
                    <a:lnTo>
                      <a:pt x="1316" y="777"/>
                    </a:lnTo>
                    <a:lnTo>
                      <a:pt x="1316" y="777"/>
                    </a:lnTo>
                    <a:lnTo>
                      <a:pt x="1316" y="777"/>
                    </a:lnTo>
                    <a:lnTo>
                      <a:pt x="1316" y="777"/>
                    </a:lnTo>
                    <a:lnTo>
                      <a:pt x="1316" y="777"/>
                    </a:lnTo>
                    <a:lnTo>
                      <a:pt x="1322" y="777"/>
                    </a:lnTo>
                    <a:lnTo>
                      <a:pt x="1322" y="771"/>
                    </a:lnTo>
                    <a:lnTo>
                      <a:pt x="1322" y="771"/>
                    </a:lnTo>
                    <a:lnTo>
                      <a:pt x="1322" y="771"/>
                    </a:lnTo>
                    <a:lnTo>
                      <a:pt x="1322" y="771"/>
                    </a:lnTo>
                    <a:lnTo>
                      <a:pt x="1322" y="771"/>
                    </a:lnTo>
                    <a:lnTo>
                      <a:pt x="1328" y="766"/>
                    </a:lnTo>
                    <a:lnTo>
                      <a:pt x="1328" y="766"/>
                    </a:lnTo>
                    <a:lnTo>
                      <a:pt x="1328" y="766"/>
                    </a:lnTo>
                    <a:lnTo>
                      <a:pt x="1328" y="766"/>
                    </a:lnTo>
                    <a:lnTo>
                      <a:pt x="1328" y="766"/>
                    </a:lnTo>
                    <a:lnTo>
                      <a:pt x="1328" y="766"/>
                    </a:lnTo>
                    <a:lnTo>
                      <a:pt x="1328" y="760"/>
                    </a:lnTo>
                    <a:lnTo>
                      <a:pt x="1328" y="760"/>
                    </a:lnTo>
                    <a:lnTo>
                      <a:pt x="1328" y="760"/>
                    </a:lnTo>
                    <a:lnTo>
                      <a:pt x="1328" y="760"/>
                    </a:lnTo>
                    <a:lnTo>
                      <a:pt x="1328" y="760"/>
                    </a:lnTo>
                    <a:lnTo>
                      <a:pt x="1328" y="754"/>
                    </a:lnTo>
                    <a:lnTo>
                      <a:pt x="1328" y="754"/>
                    </a:lnTo>
                    <a:lnTo>
                      <a:pt x="1328" y="754"/>
                    </a:lnTo>
                    <a:lnTo>
                      <a:pt x="1328" y="754"/>
                    </a:lnTo>
                    <a:lnTo>
                      <a:pt x="1322" y="754"/>
                    </a:lnTo>
                    <a:lnTo>
                      <a:pt x="1322" y="749"/>
                    </a:lnTo>
                    <a:lnTo>
                      <a:pt x="1322" y="749"/>
                    </a:lnTo>
                    <a:lnTo>
                      <a:pt x="1299" y="726"/>
                    </a:lnTo>
                    <a:lnTo>
                      <a:pt x="1299" y="726"/>
                    </a:lnTo>
                    <a:lnTo>
                      <a:pt x="1299" y="726"/>
                    </a:lnTo>
                    <a:lnTo>
                      <a:pt x="1299" y="720"/>
                    </a:lnTo>
                    <a:lnTo>
                      <a:pt x="1299" y="720"/>
                    </a:lnTo>
                    <a:lnTo>
                      <a:pt x="1294" y="720"/>
                    </a:lnTo>
                    <a:lnTo>
                      <a:pt x="1294" y="720"/>
                    </a:lnTo>
                    <a:lnTo>
                      <a:pt x="1271" y="715"/>
                    </a:lnTo>
                    <a:lnTo>
                      <a:pt x="1242" y="698"/>
                    </a:lnTo>
                    <a:lnTo>
                      <a:pt x="1242" y="698"/>
                    </a:lnTo>
                    <a:lnTo>
                      <a:pt x="1242" y="698"/>
                    </a:lnTo>
                    <a:lnTo>
                      <a:pt x="1237" y="698"/>
                    </a:lnTo>
                    <a:lnTo>
                      <a:pt x="1237" y="698"/>
                    </a:lnTo>
                    <a:lnTo>
                      <a:pt x="1237" y="698"/>
                    </a:lnTo>
                    <a:lnTo>
                      <a:pt x="1237" y="698"/>
                    </a:lnTo>
                    <a:lnTo>
                      <a:pt x="1237" y="698"/>
                    </a:lnTo>
                    <a:lnTo>
                      <a:pt x="1203" y="698"/>
                    </a:lnTo>
                    <a:lnTo>
                      <a:pt x="1180" y="692"/>
                    </a:lnTo>
                    <a:lnTo>
                      <a:pt x="1169" y="669"/>
                    </a:lnTo>
                    <a:lnTo>
                      <a:pt x="1169" y="669"/>
                    </a:lnTo>
                    <a:lnTo>
                      <a:pt x="1169" y="663"/>
                    </a:lnTo>
                    <a:lnTo>
                      <a:pt x="1169" y="663"/>
                    </a:lnTo>
                    <a:lnTo>
                      <a:pt x="1169" y="663"/>
                    </a:lnTo>
                    <a:lnTo>
                      <a:pt x="1163" y="663"/>
                    </a:lnTo>
                    <a:lnTo>
                      <a:pt x="1163" y="663"/>
                    </a:lnTo>
                    <a:lnTo>
                      <a:pt x="1163" y="658"/>
                    </a:lnTo>
                    <a:lnTo>
                      <a:pt x="1163" y="658"/>
                    </a:lnTo>
                    <a:lnTo>
                      <a:pt x="1163" y="658"/>
                    </a:lnTo>
                    <a:lnTo>
                      <a:pt x="1163" y="658"/>
                    </a:lnTo>
                    <a:lnTo>
                      <a:pt x="1157" y="658"/>
                    </a:lnTo>
                    <a:lnTo>
                      <a:pt x="1157" y="658"/>
                    </a:lnTo>
                    <a:lnTo>
                      <a:pt x="1157" y="658"/>
                    </a:lnTo>
                    <a:lnTo>
                      <a:pt x="1157" y="658"/>
                    </a:lnTo>
                    <a:lnTo>
                      <a:pt x="1157" y="658"/>
                    </a:lnTo>
                    <a:lnTo>
                      <a:pt x="1157" y="658"/>
                    </a:lnTo>
                    <a:lnTo>
                      <a:pt x="1135" y="652"/>
                    </a:lnTo>
                    <a:lnTo>
                      <a:pt x="1101" y="635"/>
                    </a:lnTo>
                    <a:close/>
                    <a:moveTo>
                      <a:pt x="1140" y="845"/>
                    </a:moveTo>
                    <a:lnTo>
                      <a:pt x="1140" y="845"/>
                    </a:lnTo>
                    <a:lnTo>
                      <a:pt x="1140" y="845"/>
                    </a:lnTo>
                    <a:lnTo>
                      <a:pt x="1140" y="845"/>
                    </a:lnTo>
                    <a:lnTo>
                      <a:pt x="1140" y="845"/>
                    </a:lnTo>
                    <a:lnTo>
                      <a:pt x="1146" y="851"/>
                    </a:lnTo>
                    <a:lnTo>
                      <a:pt x="1180" y="913"/>
                    </a:lnTo>
                    <a:lnTo>
                      <a:pt x="1197" y="941"/>
                    </a:lnTo>
                    <a:lnTo>
                      <a:pt x="1197" y="941"/>
                    </a:lnTo>
                    <a:lnTo>
                      <a:pt x="1203" y="941"/>
                    </a:lnTo>
                    <a:lnTo>
                      <a:pt x="1203" y="941"/>
                    </a:lnTo>
                    <a:lnTo>
                      <a:pt x="1203" y="941"/>
                    </a:lnTo>
                    <a:lnTo>
                      <a:pt x="1203" y="947"/>
                    </a:lnTo>
                    <a:lnTo>
                      <a:pt x="1203" y="947"/>
                    </a:lnTo>
                    <a:lnTo>
                      <a:pt x="1203" y="947"/>
                    </a:lnTo>
                    <a:lnTo>
                      <a:pt x="1203" y="953"/>
                    </a:lnTo>
                    <a:lnTo>
                      <a:pt x="1203" y="953"/>
                    </a:lnTo>
                    <a:lnTo>
                      <a:pt x="1208" y="981"/>
                    </a:lnTo>
                    <a:lnTo>
                      <a:pt x="1225" y="1015"/>
                    </a:lnTo>
                    <a:lnTo>
                      <a:pt x="1265" y="1038"/>
                    </a:lnTo>
                    <a:lnTo>
                      <a:pt x="1265" y="1038"/>
                    </a:lnTo>
                    <a:lnTo>
                      <a:pt x="1271" y="1038"/>
                    </a:lnTo>
                    <a:lnTo>
                      <a:pt x="1271" y="1043"/>
                    </a:lnTo>
                    <a:lnTo>
                      <a:pt x="1271" y="1043"/>
                    </a:lnTo>
                    <a:lnTo>
                      <a:pt x="1271" y="1043"/>
                    </a:lnTo>
                    <a:lnTo>
                      <a:pt x="1271" y="1043"/>
                    </a:lnTo>
                    <a:lnTo>
                      <a:pt x="1271" y="1043"/>
                    </a:lnTo>
                    <a:lnTo>
                      <a:pt x="1277" y="1049"/>
                    </a:lnTo>
                    <a:lnTo>
                      <a:pt x="1277" y="1049"/>
                    </a:lnTo>
                    <a:lnTo>
                      <a:pt x="1277" y="1049"/>
                    </a:lnTo>
                    <a:lnTo>
                      <a:pt x="1277" y="1055"/>
                    </a:lnTo>
                    <a:lnTo>
                      <a:pt x="1277" y="1055"/>
                    </a:lnTo>
                    <a:lnTo>
                      <a:pt x="1277" y="1055"/>
                    </a:lnTo>
                    <a:lnTo>
                      <a:pt x="1277" y="1055"/>
                    </a:lnTo>
                    <a:lnTo>
                      <a:pt x="1277" y="1060"/>
                    </a:lnTo>
                    <a:lnTo>
                      <a:pt x="1277" y="1060"/>
                    </a:lnTo>
                    <a:lnTo>
                      <a:pt x="1277" y="1060"/>
                    </a:lnTo>
                    <a:lnTo>
                      <a:pt x="1277" y="1066"/>
                    </a:lnTo>
                    <a:lnTo>
                      <a:pt x="1277" y="1066"/>
                    </a:lnTo>
                    <a:lnTo>
                      <a:pt x="1277" y="1066"/>
                    </a:lnTo>
                    <a:lnTo>
                      <a:pt x="1277" y="1066"/>
                    </a:lnTo>
                    <a:lnTo>
                      <a:pt x="1277" y="1072"/>
                    </a:lnTo>
                    <a:lnTo>
                      <a:pt x="1271" y="1072"/>
                    </a:lnTo>
                    <a:lnTo>
                      <a:pt x="1271" y="1072"/>
                    </a:lnTo>
                    <a:lnTo>
                      <a:pt x="1271" y="1072"/>
                    </a:lnTo>
                    <a:lnTo>
                      <a:pt x="1271" y="1077"/>
                    </a:lnTo>
                    <a:lnTo>
                      <a:pt x="1271" y="1077"/>
                    </a:lnTo>
                    <a:lnTo>
                      <a:pt x="1271" y="1077"/>
                    </a:lnTo>
                    <a:lnTo>
                      <a:pt x="1265" y="1077"/>
                    </a:lnTo>
                    <a:lnTo>
                      <a:pt x="1265" y="1077"/>
                    </a:lnTo>
                    <a:lnTo>
                      <a:pt x="1265" y="1077"/>
                    </a:lnTo>
                    <a:lnTo>
                      <a:pt x="1265" y="1083"/>
                    </a:lnTo>
                    <a:lnTo>
                      <a:pt x="1260" y="1083"/>
                    </a:lnTo>
                    <a:lnTo>
                      <a:pt x="1260" y="1083"/>
                    </a:lnTo>
                    <a:lnTo>
                      <a:pt x="1260" y="1083"/>
                    </a:lnTo>
                    <a:lnTo>
                      <a:pt x="1254" y="1083"/>
                    </a:lnTo>
                    <a:lnTo>
                      <a:pt x="1254" y="1083"/>
                    </a:lnTo>
                    <a:lnTo>
                      <a:pt x="1254" y="1083"/>
                    </a:lnTo>
                    <a:lnTo>
                      <a:pt x="1254" y="1083"/>
                    </a:lnTo>
                    <a:lnTo>
                      <a:pt x="1248" y="1083"/>
                    </a:lnTo>
                    <a:lnTo>
                      <a:pt x="1248" y="1083"/>
                    </a:lnTo>
                    <a:lnTo>
                      <a:pt x="1248" y="1083"/>
                    </a:lnTo>
                    <a:lnTo>
                      <a:pt x="1242" y="1083"/>
                    </a:lnTo>
                    <a:lnTo>
                      <a:pt x="1242" y="1083"/>
                    </a:lnTo>
                    <a:lnTo>
                      <a:pt x="1242" y="1083"/>
                    </a:lnTo>
                    <a:lnTo>
                      <a:pt x="1237" y="1083"/>
                    </a:lnTo>
                    <a:lnTo>
                      <a:pt x="1237" y="1077"/>
                    </a:lnTo>
                    <a:lnTo>
                      <a:pt x="1197" y="1055"/>
                    </a:lnTo>
                    <a:lnTo>
                      <a:pt x="1191" y="1055"/>
                    </a:lnTo>
                    <a:lnTo>
                      <a:pt x="1191" y="1049"/>
                    </a:lnTo>
                    <a:lnTo>
                      <a:pt x="1191" y="1049"/>
                    </a:lnTo>
                    <a:lnTo>
                      <a:pt x="1191" y="1049"/>
                    </a:lnTo>
                    <a:lnTo>
                      <a:pt x="1191" y="1049"/>
                    </a:lnTo>
                    <a:lnTo>
                      <a:pt x="1186" y="1049"/>
                    </a:lnTo>
                    <a:lnTo>
                      <a:pt x="1186" y="1043"/>
                    </a:lnTo>
                    <a:lnTo>
                      <a:pt x="1163" y="1004"/>
                    </a:lnTo>
                    <a:lnTo>
                      <a:pt x="1163" y="1004"/>
                    </a:lnTo>
                    <a:lnTo>
                      <a:pt x="1157" y="1004"/>
                    </a:lnTo>
                    <a:lnTo>
                      <a:pt x="1157" y="998"/>
                    </a:lnTo>
                    <a:lnTo>
                      <a:pt x="1157" y="998"/>
                    </a:lnTo>
                    <a:lnTo>
                      <a:pt x="1157" y="998"/>
                    </a:lnTo>
                    <a:lnTo>
                      <a:pt x="1157" y="998"/>
                    </a:lnTo>
                    <a:lnTo>
                      <a:pt x="1157" y="992"/>
                    </a:lnTo>
                    <a:lnTo>
                      <a:pt x="1152" y="964"/>
                    </a:lnTo>
                    <a:lnTo>
                      <a:pt x="1135" y="941"/>
                    </a:lnTo>
                    <a:lnTo>
                      <a:pt x="1135" y="941"/>
                    </a:lnTo>
                    <a:lnTo>
                      <a:pt x="1135" y="941"/>
                    </a:lnTo>
                    <a:lnTo>
                      <a:pt x="1135" y="941"/>
                    </a:lnTo>
                    <a:lnTo>
                      <a:pt x="1135" y="936"/>
                    </a:lnTo>
                    <a:lnTo>
                      <a:pt x="1101" y="873"/>
                    </a:lnTo>
                    <a:lnTo>
                      <a:pt x="1095" y="873"/>
                    </a:lnTo>
                    <a:lnTo>
                      <a:pt x="1095" y="873"/>
                    </a:lnTo>
                    <a:lnTo>
                      <a:pt x="1095" y="868"/>
                    </a:lnTo>
                    <a:lnTo>
                      <a:pt x="1095" y="868"/>
                    </a:lnTo>
                    <a:lnTo>
                      <a:pt x="1095" y="868"/>
                    </a:lnTo>
                    <a:lnTo>
                      <a:pt x="1095" y="862"/>
                    </a:lnTo>
                    <a:lnTo>
                      <a:pt x="1095" y="862"/>
                    </a:lnTo>
                    <a:lnTo>
                      <a:pt x="1095" y="862"/>
                    </a:lnTo>
                    <a:lnTo>
                      <a:pt x="1095" y="862"/>
                    </a:lnTo>
                    <a:lnTo>
                      <a:pt x="1095" y="856"/>
                    </a:lnTo>
                    <a:lnTo>
                      <a:pt x="1095" y="856"/>
                    </a:lnTo>
                    <a:lnTo>
                      <a:pt x="1095" y="856"/>
                    </a:lnTo>
                    <a:lnTo>
                      <a:pt x="1095" y="851"/>
                    </a:lnTo>
                    <a:lnTo>
                      <a:pt x="1095" y="851"/>
                    </a:lnTo>
                    <a:lnTo>
                      <a:pt x="1095" y="851"/>
                    </a:lnTo>
                    <a:lnTo>
                      <a:pt x="1101" y="845"/>
                    </a:lnTo>
                    <a:lnTo>
                      <a:pt x="1101" y="845"/>
                    </a:lnTo>
                    <a:lnTo>
                      <a:pt x="1101" y="845"/>
                    </a:lnTo>
                    <a:lnTo>
                      <a:pt x="1101" y="845"/>
                    </a:lnTo>
                    <a:lnTo>
                      <a:pt x="1106" y="845"/>
                    </a:lnTo>
                    <a:lnTo>
                      <a:pt x="1106" y="839"/>
                    </a:lnTo>
                    <a:lnTo>
                      <a:pt x="1106" y="839"/>
                    </a:lnTo>
                    <a:lnTo>
                      <a:pt x="1106" y="839"/>
                    </a:lnTo>
                    <a:lnTo>
                      <a:pt x="1106" y="839"/>
                    </a:lnTo>
                    <a:lnTo>
                      <a:pt x="1112" y="839"/>
                    </a:lnTo>
                    <a:lnTo>
                      <a:pt x="1112" y="839"/>
                    </a:lnTo>
                    <a:lnTo>
                      <a:pt x="1112" y="839"/>
                    </a:lnTo>
                    <a:lnTo>
                      <a:pt x="1118" y="834"/>
                    </a:lnTo>
                    <a:lnTo>
                      <a:pt x="1118" y="834"/>
                    </a:lnTo>
                    <a:lnTo>
                      <a:pt x="1118" y="834"/>
                    </a:lnTo>
                    <a:lnTo>
                      <a:pt x="1118" y="834"/>
                    </a:lnTo>
                    <a:lnTo>
                      <a:pt x="1123" y="834"/>
                    </a:lnTo>
                    <a:lnTo>
                      <a:pt x="1123" y="834"/>
                    </a:lnTo>
                    <a:lnTo>
                      <a:pt x="1123" y="834"/>
                    </a:lnTo>
                    <a:lnTo>
                      <a:pt x="1129" y="834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9" y="839"/>
                    </a:lnTo>
                    <a:lnTo>
                      <a:pt x="1135" y="839"/>
                    </a:lnTo>
                    <a:lnTo>
                      <a:pt x="1135" y="839"/>
                    </a:lnTo>
                    <a:lnTo>
                      <a:pt x="1135" y="839"/>
                    </a:lnTo>
                    <a:lnTo>
                      <a:pt x="1135" y="839"/>
                    </a:lnTo>
                    <a:lnTo>
                      <a:pt x="1140" y="839"/>
                    </a:lnTo>
                    <a:lnTo>
                      <a:pt x="1140" y="845"/>
                    </a:lnTo>
                    <a:close/>
                    <a:moveTo>
                      <a:pt x="1135" y="851"/>
                    </a:moveTo>
                    <a:lnTo>
                      <a:pt x="1135" y="851"/>
                    </a:lnTo>
                    <a:lnTo>
                      <a:pt x="1135" y="851"/>
                    </a:lnTo>
                    <a:lnTo>
                      <a:pt x="1135" y="851"/>
                    </a:lnTo>
                    <a:lnTo>
                      <a:pt x="1135" y="845"/>
                    </a:lnTo>
                    <a:lnTo>
                      <a:pt x="1129" y="845"/>
                    </a:lnTo>
                    <a:lnTo>
                      <a:pt x="1129" y="845"/>
                    </a:lnTo>
                    <a:lnTo>
                      <a:pt x="1129" y="845"/>
                    </a:lnTo>
                    <a:lnTo>
                      <a:pt x="1129" y="845"/>
                    </a:lnTo>
                    <a:lnTo>
                      <a:pt x="1129" y="845"/>
                    </a:lnTo>
                    <a:lnTo>
                      <a:pt x="1123" y="845"/>
                    </a:lnTo>
                    <a:lnTo>
                      <a:pt x="1123" y="845"/>
                    </a:lnTo>
                    <a:lnTo>
                      <a:pt x="1123" y="845"/>
                    </a:lnTo>
                    <a:lnTo>
                      <a:pt x="1123" y="845"/>
                    </a:lnTo>
                    <a:lnTo>
                      <a:pt x="1123" y="845"/>
                    </a:lnTo>
                    <a:lnTo>
                      <a:pt x="1118" y="845"/>
                    </a:lnTo>
                    <a:lnTo>
                      <a:pt x="1118" y="845"/>
                    </a:lnTo>
                    <a:lnTo>
                      <a:pt x="1118" y="845"/>
                    </a:lnTo>
                    <a:lnTo>
                      <a:pt x="1118" y="845"/>
                    </a:lnTo>
                    <a:lnTo>
                      <a:pt x="1118" y="845"/>
                    </a:lnTo>
                    <a:lnTo>
                      <a:pt x="1112" y="845"/>
                    </a:lnTo>
                    <a:lnTo>
                      <a:pt x="1112" y="845"/>
                    </a:lnTo>
                    <a:lnTo>
                      <a:pt x="1112" y="845"/>
                    </a:lnTo>
                    <a:lnTo>
                      <a:pt x="1112" y="845"/>
                    </a:lnTo>
                    <a:lnTo>
                      <a:pt x="1112" y="851"/>
                    </a:lnTo>
                    <a:lnTo>
                      <a:pt x="1106" y="851"/>
                    </a:lnTo>
                    <a:lnTo>
                      <a:pt x="1106" y="851"/>
                    </a:lnTo>
                    <a:lnTo>
                      <a:pt x="1106" y="851"/>
                    </a:lnTo>
                    <a:lnTo>
                      <a:pt x="1106" y="851"/>
                    </a:lnTo>
                    <a:lnTo>
                      <a:pt x="1106" y="856"/>
                    </a:lnTo>
                    <a:lnTo>
                      <a:pt x="1106" y="856"/>
                    </a:lnTo>
                    <a:lnTo>
                      <a:pt x="1106" y="856"/>
                    </a:lnTo>
                    <a:lnTo>
                      <a:pt x="1106" y="856"/>
                    </a:lnTo>
                    <a:lnTo>
                      <a:pt x="1106" y="862"/>
                    </a:lnTo>
                    <a:lnTo>
                      <a:pt x="1106" y="862"/>
                    </a:lnTo>
                    <a:lnTo>
                      <a:pt x="1106" y="862"/>
                    </a:lnTo>
                    <a:lnTo>
                      <a:pt x="1106" y="862"/>
                    </a:lnTo>
                    <a:lnTo>
                      <a:pt x="1106" y="862"/>
                    </a:lnTo>
                    <a:lnTo>
                      <a:pt x="1106" y="868"/>
                    </a:lnTo>
                    <a:lnTo>
                      <a:pt x="1106" y="868"/>
                    </a:lnTo>
                    <a:lnTo>
                      <a:pt x="1106" y="868"/>
                    </a:lnTo>
                    <a:lnTo>
                      <a:pt x="1106" y="868"/>
                    </a:lnTo>
                    <a:lnTo>
                      <a:pt x="1140" y="936"/>
                    </a:lnTo>
                    <a:lnTo>
                      <a:pt x="1140" y="936"/>
                    </a:lnTo>
                    <a:lnTo>
                      <a:pt x="1140" y="936"/>
                    </a:lnTo>
                    <a:lnTo>
                      <a:pt x="1140" y="936"/>
                    </a:lnTo>
                    <a:lnTo>
                      <a:pt x="1163" y="964"/>
                    </a:lnTo>
                    <a:lnTo>
                      <a:pt x="1169" y="992"/>
                    </a:lnTo>
                    <a:lnTo>
                      <a:pt x="1169" y="992"/>
                    </a:lnTo>
                    <a:lnTo>
                      <a:pt x="1169" y="992"/>
                    </a:lnTo>
                    <a:lnTo>
                      <a:pt x="1169" y="998"/>
                    </a:lnTo>
                    <a:lnTo>
                      <a:pt x="1169" y="998"/>
                    </a:lnTo>
                    <a:lnTo>
                      <a:pt x="1169" y="998"/>
                    </a:lnTo>
                    <a:lnTo>
                      <a:pt x="1169" y="998"/>
                    </a:lnTo>
                    <a:lnTo>
                      <a:pt x="1169" y="998"/>
                    </a:lnTo>
                    <a:lnTo>
                      <a:pt x="1197" y="1043"/>
                    </a:lnTo>
                    <a:lnTo>
                      <a:pt x="1197" y="1043"/>
                    </a:lnTo>
                    <a:lnTo>
                      <a:pt x="1197" y="1043"/>
                    </a:lnTo>
                    <a:lnTo>
                      <a:pt x="1197" y="1043"/>
                    </a:lnTo>
                    <a:lnTo>
                      <a:pt x="1197" y="1043"/>
                    </a:lnTo>
                    <a:lnTo>
                      <a:pt x="1197" y="1043"/>
                    </a:lnTo>
                    <a:lnTo>
                      <a:pt x="1197" y="1043"/>
                    </a:lnTo>
                    <a:lnTo>
                      <a:pt x="1203" y="1049"/>
                    </a:lnTo>
                    <a:lnTo>
                      <a:pt x="1242" y="1072"/>
                    </a:lnTo>
                    <a:lnTo>
                      <a:pt x="1242" y="1072"/>
                    </a:lnTo>
                    <a:lnTo>
                      <a:pt x="1242" y="1072"/>
                    </a:lnTo>
                    <a:lnTo>
                      <a:pt x="1242" y="1072"/>
                    </a:lnTo>
                    <a:lnTo>
                      <a:pt x="1248" y="1077"/>
                    </a:lnTo>
                    <a:lnTo>
                      <a:pt x="1248" y="1077"/>
                    </a:lnTo>
                    <a:lnTo>
                      <a:pt x="1248" y="1077"/>
                    </a:lnTo>
                    <a:lnTo>
                      <a:pt x="1248" y="1077"/>
                    </a:lnTo>
                    <a:lnTo>
                      <a:pt x="1254" y="1077"/>
                    </a:lnTo>
                    <a:lnTo>
                      <a:pt x="1254" y="1077"/>
                    </a:lnTo>
                    <a:lnTo>
                      <a:pt x="1254" y="1077"/>
                    </a:lnTo>
                    <a:lnTo>
                      <a:pt x="1254" y="1077"/>
                    </a:lnTo>
                    <a:lnTo>
                      <a:pt x="1254" y="1077"/>
                    </a:lnTo>
                    <a:lnTo>
                      <a:pt x="1260" y="1072"/>
                    </a:lnTo>
                    <a:lnTo>
                      <a:pt x="1260" y="1072"/>
                    </a:lnTo>
                    <a:lnTo>
                      <a:pt x="1260" y="1072"/>
                    </a:lnTo>
                    <a:lnTo>
                      <a:pt x="1260" y="1072"/>
                    </a:lnTo>
                    <a:lnTo>
                      <a:pt x="1260" y="1072"/>
                    </a:lnTo>
                    <a:lnTo>
                      <a:pt x="1265" y="1072"/>
                    </a:lnTo>
                    <a:lnTo>
                      <a:pt x="1265" y="1072"/>
                    </a:lnTo>
                    <a:lnTo>
                      <a:pt x="1265" y="1072"/>
                    </a:lnTo>
                    <a:lnTo>
                      <a:pt x="1265" y="1066"/>
                    </a:lnTo>
                    <a:lnTo>
                      <a:pt x="1265" y="1066"/>
                    </a:lnTo>
                    <a:lnTo>
                      <a:pt x="1265" y="1066"/>
                    </a:lnTo>
                    <a:lnTo>
                      <a:pt x="1265" y="1066"/>
                    </a:lnTo>
                    <a:lnTo>
                      <a:pt x="1265" y="1066"/>
                    </a:lnTo>
                    <a:lnTo>
                      <a:pt x="1265" y="1066"/>
                    </a:lnTo>
                    <a:lnTo>
                      <a:pt x="1265" y="1060"/>
                    </a:lnTo>
                    <a:lnTo>
                      <a:pt x="1271" y="1060"/>
                    </a:lnTo>
                    <a:lnTo>
                      <a:pt x="1271" y="1060"/>
                    </a:lnTo>
                    <a:lnTo>
                      <a:pt x="1271" y="1060"/>
                    </a:lnTo>
                    <a:lnTo>
                      <a:pt x="1271" y="1060"/>
                    </a:lnTo>
                    <a:lnTo>
                      <a:pt x="1271" y="1055"/>
                    </a:lnTo>
                    <a:lnTo>
                      <a:pt x="1271" y="1055"/>
                    </a:lnTo>
                    <a:lnTo>
                      <a:pt x="1271" y="1055"/>
                    </a:lnTo>
                    <a:lnTo>
                      <a:pt x="1265" y="1055"/>
                    </a:lnTo>
                    <a:lnTo>
                      <a:pt x="1265" y="1055"/>
                    </a:lnTo>
                    <a:lnTo>
                      <a:pt x="1265" y="1055"/>
                    </a:lnTo>
                    <a:lnTo>
                      <a:pt x="1265" y="1049"/>
                    </a:lnTo>
                    <a:lnTo>
                      <a:pt x="1265" y="1049"/>
                    </a:lnTo>
                    <a:lnTo>
                      <a:pt x="1265" y="1049"/>
                    </a:lnTo>
                    <a:lnTo>
                      <a:pt x="1265" y="1049"/>
                    </a:lnTo>
                    <a:lnTo>
                      <a:pt x="1265" y="1049"/>
                    </a:lnTo>
                    <a:lnTo>
                      <a:pt x="1265" y="1049"/>
                    </a:lnTo>
                    <a:lnTo>
                      <a:pt x="1265" y="1043"/>
                    </a:lnTo>
                    <a:lnTo>
                      <a:pt x="1260" y="1043"/>
                    </a:lnTo>
                    <a:lnTo>
                      <a:pt x="1260" y="1043"/>
                    </a:lnTo>
                    <a:lnTo>
                      <a:pt x="1220" y="1021"/>
                    </a:lnTo>
                    <a:lnTo>
                      <a:pt x="1197" y="987"/>
                    </a:lnTo>
                    <a:lnTo>
                      <a:pt x="1197" y="953"/>
                    </a:lnTo>
                    <a:lnTo>
                      <a:pt x="1197" y="953"/>
                    </a:lnTo>
                    <a:lnTo>
                      <a:pt x="1197" y="953"/>
                    </a:lnTo>
                    <a:lnTo>
                      <a:pt x="1197" y="947"/>
                    </a:lnTo>
                    <a:lnTo>
                      <a:pt x="1197" y="947"/>
                    </a:lnTo>
                    <a:lnTo>
                      <a:pt x="1197" y="947"/>
                    </a:lnTo>
                    <a:lnTo>
                      <a:pt x="1191" y="947"/>
                    </a:lnTo>
                    <a:lnTo>
                      <a:pt x="1191" y="947"/>
                    </a:lnTo>
                    <a:lnTo>
                      <a:pt x="1191" y="947"/>
                    </a:lnTo>
                    <a:lnTo>
                      <a:pt x="1169" y="919"/>
                    </a:lnTo>
                    <a:lnTo>
                      <a:pt x="1135" y="851"/>
                    </a:lnTo>
                    <a:lnTo>
                      <a:pt x="1135" y="851"/>
                    </a:lnTo>
                    <a:close/>
                    <a:moveTo>
                      <a:pt x="584" y="856"/>
                    </a:moveTo>
                    <a:lnTo>
                      <a:pt x="584" y="856"/>
                    </a:lnTo>
                    <a:lnTo>
                      <a:pt x="590" y="856"/>
                    </a:lnTo>
                    <a:lnTo>
                      <a:pt x="590" y="856"/>
                    </a:lnTo>
                    <a:lnTo>
                      <a:pt x="590" y="862"/>
                    </a:lnTo>
                    <a:lnTo>
                      <a:pt x="590" y="862"/>
                    </a:lnTo>
                    <a:lnTo>
                      <a:pt x="590" y="862"/>
                    </a:lnTo>
                    <a:lnTo>
                      <a:pt x="590" y="862"/>
                    </a:lnTo>
                    <a:lnTo>
                      <a:pt x="590" y="868"/>
                    </a:lnTo>
                    <a:lnTo>
                      <a:pt x="590" y="868"/>
                    </a:lnTo>
                    <a:lnTo>
                      <a:pt x="601" y="907"/>
                    </a:lnTo>
                    <a:lnTo>
                      <a:pt x="641" y="958"/>
                    </a:lnTo>
                    <a:lnTo>
                      <a:pt x="675" y="992"/>
                    </a:lnTo>
                    <a:lnTo>
                      <a:pt x="704" y="1004"/>
                    </a:lnTo>
                    <a:lnTo>
                      <a:pt x="783" y="1026"/>
                    </a:lnTo>
                    <a:lnTo>
                      <a:pt x="783" y="1026"/>
                    </a:lnTo>
                    <a:lnTo>
                      <a:pt x="783" y="1026"/>
                    </a:lnTo>
                    <a:lnTo>
                      <a:pt x="789" y="1032"/>
                    </a:lnTo>
                    <a:lnTo>
                      <a:pt x="789" y="1032"/>
                    </a:lnTo>
                    <a:lnTo>
                      <a:pt x="789" y="1032"/>
                    </a:lnTo>
                    <a:lnTo>
                      <a:pt x="789" y="1032"/>
                    </a:lnTo>
                    <a:lnTo>
                      <a:pt x="806" y="1043"/>
                    </a:lnTo>
                    <a:lnTo>
                      <a:pt x="840" y="1066"/>
                    </a:lnTo>
                    <a:lnTo>
                      <a:pt x="879" y="1066"/>
                    </a:lnTo>
                    <a:lnTo>
                      <a:pt x="879" y="1066"/>
                    </a:lnTo>
                    <a:lnTo>
                      <a:pt x="930" y="1072"/>
                    </a:lnTo>
                    <a:lnTo>
                      <a:pt x="936" y="1072"/>
                    </a:lnTo>
                    <a:lnTo>
                      <a:pt x="993" y="1077"/>
                    </a:lnTo>
                    <a:lnTo>
                      <a:pt x="1033" y="1072"/>
                    </a:lnTo>
                    <a:lnTo>
                      <a:pt x="1078" y="1055"/>
                    </a:lnTo>
                    <a:lnTo>
                      <a:pt x="1078" y="1055"/>
                    </a:lnTo>
                    <a:lnTo>
                      <a:pt x="1078" y="1055"/>
                    </a:lnTo>
                    <a:lnTo>
                      <a:pt x="1084" y="1055"/>
                    </a:lnTo>
                    <a:lnTo>
                      <a:pt x="1084" y="1055"/>
                    </a:lnTo>
                    <a:lnTo>
                      <a:pt x="1084" y="1055"/>
                    </a:lnTo>
                    <a:lnTo>
                      <a:pt x="1084" y="1055"/>
                    </a:lnTo>
                    <a:lnTo>
                      <a:pt x="1112" y="1060"/>
                    </a:lnTo>
                    <a:lnTo>
                      <a:pt x="1146" y="1055"/>
                    </a:lnTo>
                    <a:lnTo>
                      <a:pt x="1146" y="1055"/>
                    </a:lnTo>
                    <a:lnTo>
                      <a:pt x="1152" y="1055"/>
                    </a:lnTo>
                    <a:lnTo>
                      <a:pt x="1152" y="1055"/>
                    </a:lnTo>
                    <a:lnTo>
                      <a:pt x="1152" y="1055"/>
                    </a:lnTo>
                    <a:lnTo>
                      <a:pt x="1157" y="1055"/>
                    </a:lnTo>
                    <a:lnTo>
                      <a:pt x="1157" y="1055"/>
                    </a:lnTo>
                    <a:lnTo>
                      <a:pt x="1157" y="1055"/>
                    </a:lnTo>
                    <a:lnTo>
                      <a:pt x="1157" y="1055"/>
                    </a:lnTo>
                    <a:lnTo>
                      <a:pt x="1163" y="1055"/>
                    </a:lnTo>
                    <a:lnTo>
                      <a:pt x="1163" y="1055"/>
                    </a:lnTo>
                    <a:lnTo>
                      <a:pt x="1163" y="1055"/>
                    </a:lnTo>
                    <a:lnTo>
                      <a:pt x="1163" y="1055"/>
                    </a:lnTo>
                    <a:lnTo>
                      <a:pt x="1169" y="1060"/>
                    </a:lnTo>
                    <a:lnTo>
                      <a:pt x="1169" y="1060"/>
                    </a:lnTo>
                    <a:lnTo>
                      <a:pt x="1197" y="1089"/>
                    </a:lnTo>
                    <a:lnTo>
                      <a:pt x="1197" y="1089"/>
                    </a:lnTo>
                    <a:lnTo>
                      <a:pt x="1203" y="1089"/>
                    </a:lnTo>
                    <a:lnTo>
                      <a:pt x="1203" y="1094"/>
                    </a:lnTo>
                    <a:lnTo>
                      <a:pt x="1203" y="1094"/>
                    </a:lnTo>
                    <a:lnTo>
                      <a:pt x="1203" y="1094"/>
                    </a:lnTo>
                    <a:lnTo>
                      <a:pt x="1203" y="1094"/>
                    </a:lnTo>
                    <a:lnTo>
                      <a:pt x="1203" y="1100"/>
                    </a:lnTo>
                    <a:lnTo>
                      <a:pt x="1203" y="1100"/>
                    </a:lnTo>
                    <a:lnTo>
                      <a:pt x="1203" y="1100"/>
                    </a:lnTo>
                    <a:lnTo>
                      <a:pt x="1208" y="1106"/>
                    </a:lnTo>
                    <a:lnTo>
                      <a:pt x="1208" y="1106"/>
                    </a:lnTo>
                    <a:lnTo>
                      <a:pt x="1208" y="1106"/>
                    </a:lnTo>
                    <a:lnTo>
                      <a:pt x="1208" y="1106"/>
                    </a:lnTo>
                    <a:lnTo>
                      <a:pt x="1208" y="1111"/>
                    </a:lnTo>
                    <a:lnTo>
                      <a:pt x="1203" y="1111"/>
                    </a:lnTo>
                    <a:lnTo>
                      <a:pt x="1203" y="1111"/>
                    </a:lnTo>
                    <a:lnTo>
                      <a:pt x="1203" y="1117"/>
                    </a:lnTo>
                    <a:lnTo>
                      <a:pt x="1203" y="1117"/>
                    </a:lnTo>
                    <a:lnTo>
                      <a:pt x="1203" y="1117"/>
                    </a:lnTo>
                    <a:lnTo>
                      <a:pt x="1203" y="1117"/>
                    </a:lnTo>
                    <a:lnTo>
                      <a:pt x="1203" y="1123"/>
                    </a:lnTo>
                    <a:lnTo>
                      <a:pt x="1203" y="1123"/>
                    </a:lnTo>
                    <a:lnTo>
                      <a:pt x="1197" y="1123"/>
                    </a:lnTo>
                    <a:lnTo>
                      <a:pt x="1197" y="1123"/>
                    </a:lnTo>
                    <a:lnTo>
                      <a:pt x="1197" y="1123"/>
                    </a:lnTo>
                    <a:lnTo>
                      <a:pt x="1197" y="1129"/>
                    </a:lnTo>
                    <a:lnTo>
                      <a:pt x="1197" y="1129"/>
                    </a:lnTo>
                    <a:lnTo>
                      <a:pt x="1191" y="1129"/>
                    </a:lnTo>
                    <a:lnTo>
                      <a:pt x="1191" y="1129"/>
                    </a:lnTo>
                    <a:lnTo>
                      <a:pt x="1191" y="1129"/>
                    </a:lnTo>
                    <a:lnTo>
                      <a:pt x="1191" y="1129"/>
                    </a:lnTo>
                    <a:lnTo>
                      <a:pt x="1186" y="1129"/>
                    </a:lnTo>
                    <a:lnTo>
                      <a:pt x="1186" y="1129"/>
                    </a:lnTo>
                    <a:lnTo>
                      <a:pt x="1186" y="1134"/>
                    </a:lnTo>
                    <a:lnTo>
                      <a:pt x="1180" y="1134"/>
                    </a:lnTo>
                    <a:lnTo>
                      <a:pt x="1180" y="1134"/>
                    </a:lnTo>
                    <a:lnTo>
                      <a:pt x="1180" y="1134"/>
                    </a:lnTo>
                    <a:lnTo>
                      <a:pt x="1180" y="1134"/>
                    </a:lnTo>
                    <a:lnTo>
                      <a:pt x="1174" y="1129"/>
                    </a:lnTo>
                    <a:lnTo>
                      <a:pt x="1174" y="1129"/>
                    </a:lnTo>
                    <a:lnTo>
                      <a:pt x="1174" y="1129"/>
                    </a:lnTo>
                    <a:lnTo>
                      <a:pt x="1169" y="1129"/>
                    </a:lnTo>
                    <a:lnTo>
                      <a:pt x="1169" y="1129"/>
                    </a:lnTo>
                    <a:lnTo>
                      <a:pt x="1169" y="1129"/>
                    </a:lnTo>
                    <a:lnTo>
                      <a:pt x="1163" y="1129"/>
                    </a:lnTo>
                    <a:lnTo>
                      <a:pt x="1163" y="1129"/>
                    </a:lnTo>
                    <a:lnTo>
                      <a:pt x="1163" y="1123"/>
                    </a:lnTo>
                    <a:lnTo>
                      <a:pt x="1163" y="1123"/>
                    </a:lnTo>
                    <a:lnTo>
                      <a:pt x="1140" y="1106"/>
                    </a:lnTo>
                    <a:lnTo>
                      <a:pt x="1118" y="1106"/>
                    </a:lnTo>
                    <a:lnTo>
                      <a:pt x="1112" y="1111"/>
                    </a:lnTo>
                    <a:lnTo>
                      <a:pt x="1112" y="1111"/>
                    </a:lnTo>
                    <a:lnTo>
                      <a:pt x="1112" y="1111"/>
                    </a:lnTo>
                    <a:lnTo>
                      <a:pt x="1112" y="1111"/>
                    </a:lnTo>
                    <a:lnTo>
                      <a:pt x="1089" y="1106"/>
                    </a:lnTo>
                    <a:lnTo>
                      <a:pt x="1044" y="1123"/>
                    </a:lnTo>
                    <a:lnTo>
                      <a:pt x="1044" y="1123"/>
                    </a:lnTo>
                    <a:lnTo>
                      <a:pt x="1044" y="1123"/>
                    </a:lnTo>
                    <a:lnTo>
                      <a:pt x="999" y="1129"/>
                    </a:lnTo>
                    <a:lnTo>
                      <a:pt x="999" y="1129"/>
                    </a:lnTo>
                    <a:lnTo>
                      <a:pt x="999" y="1129"/>
                    </a:lnTo>
                    <a:lnTo>
                      <a:pt x="999" y="1129"/>
                    </a:lnTo>
                    <a:lnTo>
                      <a:pt x="993" y="1129"/>
                    </a:lnTo>
                    <a:lnTo>
                      <a:pt x="993" y="1129"/>
                    </a:lnTo>
                    <a:lnTo>
                      <a:pt x="993" y="1129"/>
                    </a:lnTo>
                    <a:lnTo>
                      <a:pt x="930" y="1123"/>
                    </a:lnTo>
                    <a:lnTo>
                      <a:pt x="879" y="1117"/>
                    </a:lnTo>
                    <a:lnTo>
                      <a:pt x="834" y="1117"/>
                    </a:lnTo>
                    <a:lnTo>
                      <a:pt x="828" y="1117"/>
                    </a:lnTo>
                    <a:lnTo>
                      <a:pt x="828" y="1117"/>
                    </a:lnTo>
                    <a:lnTo>
                      <a:pt x="828" y="1117"/>
                    </a:lnTo>
                    <a:lnTo>
                      <a:pt x="828" y="1117"/>
                    </a:lnTo>
                    <a:lnTo>
                      <a:pt x="823" y="1117"/>
                    </a:lnTo>
                    <a:lnTo>
                      <a:pt x="823" y="1111"/>
                    </a:lnTo>
                    <a:lnTo>
                      <a:pt x="823" y="1111"/>
                    </a:lnTo>
                    <a:lnTo>
                      <a:pt x="817" y="1111"/>
                    </a:lnTo>
                    <a:lnTo>
                      <a:pt x="777" y="1089"/>
                    </a:lnTo>
                    <a:lnTo>
                      <a:pt x="777" y="1089"/>
                    </a:lnTo>
                    <a:lnTo>
                      <a:pt x="777" y="1089"/>
                    </a:lnTo>
                    <a:lnTo>
                      <a:pt x="777" y="1089"/>
                    </a:lnTo>
                    <a:lnTo>
                      <a:pt x="760" y="1072"/>
                    </a:lnTo>
                    <a:lnTo>
                      <a:pt x="686" y="1049"/>
                    </a:lnTo>
                    <a:lnTo>
                      <a:pt x="686" y="1049"/>
                    </a:lnTo>
                    <a:lnTo>
                      <a:pt x="658" y="1043"/>
                    </a:lnTo>
                    <a:lnTo>
                      <a:pt x="652" y="1043"/>
                    </a:lnTo>
                    <a:lnTo>
                      <a:pt x="652" y="1038"/>
                    </a:lnTo>
                    <a:lnTo>
                      <a:pt x="652" y="1038"/>
                    </a:lnTo>
                    <a:lnTo>
                      <a:pt x="652" y="1038"/>
                    </a:lnTo>
                    <a:lnTo>
                      <a:pt x="647" y="1038"/>
                    </a:lnTo>
                    <a:lnTo>
                      <a:pt x="647" y="1038"/>
                    </a:lnTo>
                    <a:lnTo>
                      <a:pt x="647" y="1038"/>
                    </a:lnTo>
                    <a:lnTo>
                      <a:pt x="647" y="1038"/>
                    </a:lnTo>
                    <a:lnTo>
                      <a:pt x="641" y="1032"/>
                    </a:lnTo>
                    <a:lnTo>
                      <a:pt x="601" y="992"/>
                    </a:lnTo>
                    <a:lnTo>
                      <a:pt x="601" y="987"/>
                    </a:lnTo>
                    <a:lnTo>
                      <a:pt x="556" y="936"/>
                    </a:lnTo>
                    <a:lnTo>
                      <a:pt x="556" y="936"/>
                    </a:lnTo>
                    <a:lnTo>
                      <a:pt x="556" y="930"/>
                    </a:lnTo>
                    <a:lnTo>
                      <a:pt x="556" y="930"/>
                    </a:lnTo>
                    <a:lnTo>
                      <a:pt x="556" y="930"/>
                    </a:lnTo>
                    <a:lnTo>
                      <a:pt x="556" y="930"/>
                    </a:lnTo>
                    <a:lnTo>
                      <a:pt x="556" y="924"/>
                    </a:lnTo>
                    <a:lnTo>
                      <a:pt x="550" y="924"/>
                    </a:lnTo>
                    <a:lnTo>
                      <a:pt x="550" y="924"/>
                    </a:lnTo>
                    <a:lnTo>
                      <a:pt x="550" y="907"/>
                    </a:lnTo>
                    <a:lnTo>
                      <a:pt x="539" y="919"/>
                    </a:lnTo>
                    <a:lnTo>
                      <a:pt x="533" y="919"/>
                    </a:lnTo>
                    <a:lnTo>
                      <a:pt x="533" y="919"/>
                    </a:lnTo>
                    <a:lnTo>
                      <a:pt x="533" y="919"/>
                    </a:lnTo>
                    <a:lnTo>
                      <a:pt x="533" y="919"/>
                    </a:lnTo>
                    <a:lnTo>
                      <a:pt x="528" y="919"/>
                    </a:lnTo>
                    <a:lnTo>
                      <a:pt x="482" y="930"/>
                    </a:lnTo>
                    <a:lnTo>
                      <a:pt x="477" y="930"/>
                    </a:lnTo>
                    <a:lnTo>
                      <a:pt x="414" y="936"/>
                    </a:lnTo>
                    <a:lnTo>
                      <a:pt x="414" y="936"/>
                    </a:lnTo>
                    <a:lnTo>
                      <a:pt x="408" y="936"/>
                    </a:lnTo>
                    <a:lnTo>
                      <a:pt x="408" y="936"/>
                    </a:lnTo>
                    <a:lnTo>
                      <a:pt x="363" y="930"/>
                    </a:lnTo>
                    <a:lnTo>
                      <a:pt x="312" y="941"/>
                    </a:lnTo>
                    <a:lnTo>
                      <a:pt x="306" y="941"/>
                    </a:lnTo>
                    <a:lnTo>
                      <a:pt x="306" y="941"/>
                    </a:lnTo>
                    <a:lnTo>
                      <a:pt x="306" y="941"/>
                    </a:lnTo>
                    <a:lnTo>
                      <a:pt x="306" y="941"/>
                    </a:lnTo>
                    <a:lnTo>
                      <a:pt x="301" y="941"/>
                    </a:lnTo>
                    <a:lnTo>
                      <a:pt x="301" y="941"/>
                    </a:lnTo>
                    <a:lnTo>
                      <a:pt x="301" y="941"/>
                    </a:lnTo>
                    <a:lnTo>
                      <a:pt x="295" y="941"/>
                    </a:lnTo>
                    <a:lnTo>
                      <a:pt x="295" y="941"/>
                    </a:lnTo>
                    <a:lnTo>
                      <a:pt x="295" y="941"/>
                    </a:lnTo>
                    <a:lnTo>
                      <a:pt x="295" y="936"/>
                    </a:lnTo>
                    <a:lnTo>
                      <a:pt x="289" y="936"/>
                    </a:lnTo>
                    <a:lnTo>
                      <a:pt x="289" y="936"/>
                    </a:lnTo>
                    <a:lnTo>
                      <a:pt x="289" y="936"/>
                    </a:lnTo>
                    <a:lnTo>
                      <a:pt x="289" y="936"/>
                    </a:lnTo>
                    <a:lnTo>
                      <a:pt x="289" y="930"/>
                    </a:lnTo>
                    <a:lnTo>
                      <a:pt x="284" y="930"/>
                    </a:lnTo>
                    <a:lnTo>
                      <a:pt x="284" y="930"/>
                    </a:lnTo>
                    <a:lnTo>
                      <a:pt x="284" y="930"/>
                    </a:lnTo>
                    <a:lnTo>
                      <a:pt x="284" y="924"/>
                    </a:lnTo>
                    <a:lnTo>
                      <a:pt x="284" y="924"/>
                    </a:lnTo>
                    <a:lnTo>
                      <a:pt x="284" y="924"/>
                    </a:lnTo>
                    <a:lnTo>
                      <a:pt x="284" y="924"/>
                    </a:lnTo>
                    <a:lnTo>
                      <a:pt x="278" y="907"/>
                    </a:lnTo>
                    <a:lnTo>
                      <a:pt x="244" y="902"/>
                    </a:lnTo>
                    <a:lnTo>
                      <a:pt x="176" y="953"/>
                    </a:lnTo>
                    <a:lnTo>
                      <a:pt x="176" y="953"/>
                    </a:lnTo>
                    <a:lnTo>
                      <a:pt x="176" y="953"/>
                    </a:lnTo>
                    <a:lnTo>
                      <a:pt x="170" y="958"/>
                    </a:lnTo>
                    <a:lnTo>
                      <a:pt x="170" y="958"/>
                    </a:lnTo>
                    <a:lnTo>
                      <a:pt x="170" y="958"/>
                    </a:lnTo>
                    <a:lnTo>
                      <a:pt x="170" y="958"/>
                    </a:lnTo>
                    <a:lnTo>
                      <a:pt x="165" y="958"/>
                    </a:lnTo>
                    <a:lnTo>
                      <a:pt x="165" y="958"/>
                    </a:lnTo>
                    <a:lnTo>
                      <a:pt x="165" y="958"/>
                    </a:lnTo>
                    <a:lnTo>
                      <a:pt x="159" y="958"/>
                    </a:lnTo>
                    <a:lnTo>
                      <a:pt x="159" y="958"/>
                    </a:lnTo>
                    <a:lnTo>
                      <a:pt x="159" y="958"/>
                    </a:lnTo>
                    <a:lnTo>
                      <a:pt x="159" y="958"/>
                    </a:lnTo>
                    <a:lnTo>
                      <a:pt x="153" y="958"/>
                    </a:lnTo>
                    <a:lnTo>
                      <a:pt x="153" y="958"/>
                    </a:lnTo>
                    <a:lnTo>
                      <a:pt x="153" y="958"/>
                    </a:lnTo>
                    <a:lnTo>
                      <a:pt x="148" y="958"/>
                    </a:lnTo>
                    <a:lnTo>
                      <a:pt x="148" y="953"/>
                    </a:lnTo>
                    <a:lnTo>
                      <a:pt x="148" y="953"/>
                    </a:lnTo>
                    <a:lnTo>
                      <a:pt x="148" y="953"/>
                    </a:lnTo>
                    <a:lnTo>
                      <a:pt x="142" y="953"/>
                    </a:lnTo>
                    <a:lnTo>
                      <a:pt x="142" y="953"/>
                    </a:lnTo>
                    <a:lnTo>
                      <a:pt x="142" y="953"/>
                    </a:lnTo>
                    <a:lnTo>
                      <a:pt x="142" y="947"/>
                    </a:lnTo>
                    <a:lnTo>
                      <a:pt x="142" y="947"/>
                    </a:lnTo>
                    <a:lnTo>
                      <a:pt x="142" y="947"/>
                    </a:lnTo>
                    <a:lnTo>
                      <a:pt x="136" y="947"/>
                    </a:lnTo>
                    <a:lnTo>
                      <a:pt x="136" y="941"/>
                    </a:lnTo>
                    <a:lnTo>
                      <a:pt x="136" y="941"/>
                    </a:lnTo>
                    <a:lnTo>
                      <a:pt x="136" y="941"/>
                    </a:lnTo>
                    <a:lnTo>
                      <a:pt x="136" y="936"/>
                    </a:lnTo>
                    <a:lnTo>
                      <a:pt x="136" y="936"/>
                    </a:lnTo>
                    <a:lnTo>
                      <a:pt x="136" y="936"/>
                    </a:lnTo>
                    <a:lnTo>
                      <a:pt x="136" y="930"/>
                    </a:lnTo>
                    <a:lnTo>
                      <a:pt x="136" y="930"/>
                    </a:lnTo>
                    <a:lnTo>
                      <a:pt x="136" y="930"/>
                    </a:lnTo>
                    <a:lnTo>
                      <a:pt x="136" y="930"/>
                    </a:lnTo>
                    <a:lnTo>
                      <a:pt x="136" y="924"/>
                    </a:lnTo>
                    <a:lnTo>
                      <a:pt x="136" y="924"/>
                    </a:lnTo>
                    <a:lnTo>
                      <a:pt x="136" y="924"/>
                    </a:lnTo>
                    <a:lnTo>
                      <a:pt x="136" y="919"/>
                    </a:lnTo>
                    <a:lnTo>
                      <a:pt x="142" y="919"/>
                    </a:lnTo>
                    <a:lnTo>
                      <a:pt x="142" y="919"/>
                    </a:lnTo>
                    <a:lnTo>
                      <a:pt x="142" y="919"/>
                    </a:lnTo>
                    <a:lnTo>
                      <a:pt x="142" y="919"/>
                    </a:lnTo>
                    <a:lnTo>
                      <a:pt x="142" y="913"/>
                    </a:lnTo>
                    <a:lnTo>
                      <a:pt x="142" y="913"/>
                    </a:lnTo>
                    <a:lnTo>
                      <a:pt x="148" y="913"/>
                    </a:lnTo>
                    <a:lnTo>
                      <a:pt x="176" y="890"/>
                    </a:lnTo>
                    <a:lnTo>
                      <a:pt x="176" y="890"/>
                    </a:lnTo>
                    <a:lnTo>
                      <a:pt x="176" y="890"/>
                    </a:lnTo>
                    <a:lnTo>
                      <a:pt x="221" y="856"/>
                    </a:lnTo>
                    <a:lnTo>
                      <a:pt x="221" y="856"/>
                    </a:lnTo>
                    <a:lnTo>
                      <a:pt x="227" y="856"/>
                    </a:lnTo>
                    <a:lnTo>
                      <a:pt x="227" y="856"/>
                    </a:lnTo>
                    <a:lnTo>
                      <a:pt x="227" y="856"/>
                    </a:lnTo>
                    <a:lnTo>
                      <a:pt x="233" y="851"/>
                    </a:lnTo>
                    <a:lnTo>
                      <a:pt x="233" y="851"/>
                    </a:lnTo>
                    <a:lnTo>
                      <a:pt x="233" y="851"/>
                    </a:lnTo>
                    <a:lnTo>
                      <a:pt x="233" y="851"/>
                    </a:lnTo>
                    <a:lnTo>
                      <a:pt x="238" y="851"/>
                    </a:lnTo>
                    <a:lnTo>
                      <a:pt x="238" y="851"/>
                    </a:lnTo>
                    <a:lnTo>
                      <a:pt x="295" y="856"/>
                    </a:lnTo>
                    <a:lnTo>
                      <a:pt x="301" y="856"/>
                    </a:lnTo>
                    <a:lnTo>
                      <a:pt x="301" y="856"/>
                    </a:lnTo>
                    <a:lnTo>
                      <a:pt x="301" y="856"/>
                    </a:lnTo>
                    <a:lnTo>
                      <a:pt x="306" y="856"/>
                    </a:lnTo>
                    <a:lnTo>
                      <a:pt x="306" y="862"/>
                    </a:lnTo>
                    <a:lnTo>
                      <a:pt x="306" y="862"/>
                    </a:lnTo>
                    <a:lnTo>
                      <a:pt x="306" y="862"/>
                    </a:lnTo>
                    <a:lnTo>
                      <a:pt x="312" y="862"/>
                    </a:lnTo>
                    <a:lnTo>
                      <a:pt x="312" y="862"/>
                    </a:lnTo>
                    <a:lnTo>
                      <a:pt x="312" y="862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318" y="868"/>
                    </a:lnTo>
                    <a:lnTo>
                      <a:pt x="318" y="868"/>
                    </a:lnTo>
                    <a:lnTo>
                      <a:pt x="318" y="868"/>
                    </a:lnTo>
                    <a:lnTo>
                      <a:pt x="318" y="868"/>
                    </a:lnTo>
                    <a:lnTo>
                      <a:pt x="318" y="873"/>
                    </a:lnTo>
                    <a:lnTo>
                      <a:pt x="318" y="873"/>
                    </a:lnTo>
                    <a:lnTo>
                      <a:pt x="318" y="873"/>
                    </a:lnTo>
                    <a:lnTo>
                      <a:pt x="323" y="885"/>
                    </a:lnTo>
                    <a:lnTo>
                      <a:pt x="357" y="879"/>
                    </a:lnTo>
                    <a:lnTo>
                      <a:pt x="357" y="879"/>
                    </a:lnTo>
                    <a:lnTo>
                      <a:pt x="357" y="879"/>
                    </a:lnTo>
                    <a:lnTo>
                      <a:pt x="363" y="879"/>
                    </a:lnTo>
                    <a:lnTo>
                      <a:pt x="363" y="879"/>
                    </a:lnTo>
                    <a:lnTo>
                      <a:pt x="363" y="879"/>
                    </a:lnTo>
                    <a:lnTo>
                      <a:pt x="363" y="879"/>
                    </a:lnTo>
                    <a:lnTo>
                      <a:pt x="414" y="885"/>
                    </a:lnTo>
                    <a:lnTo>
                      <a:pt x="471" y="879"/>
                    </a:lnTo>
                    <a:lnTo>
                      <a:pt x="516" y="868"/>
                    </a:lnTo>
                    <a:lnTo>
                      <a:pt x="556" y="851"/>
                    </a:lnTo>
                    <a:lnTo>
                      <a:pt x="556" y="851"/>
                    </a:lnTo>
                    <a:lnTo>
                      <a:pt x="556" y="851"/>
                    </a:lnTo>
                    <a:lnTo>
                      <a:pt x="562" y="851"/>
                    </a:lnTo>
                    <a:lnTo>
                      <a:pt x="562" y="845"/>
                    </a:lnTo>
                    <a:lnTo>
                      <a:pt x="562" y="845"/>
                    </a:lnTo>
                    <a:lnTo>
                      <a:pt x="562" y="845"/>
                    </a:lnTo>
                    <a:lnTo>
                      <a:pt x="567" y="845"/>
                    </a:lnTo>
                    <a:lnTo>
                      <a:pt x="567" y="845"/>
                    </a:lnTo>
                    <a:lnTo>
                      <a:pt x="567" y="845"/>
                    </a:lnTo>
                    <a:lnTo>
                      <a:pt x="573" y="845"/>
                    </a:lnTo>
                    <a:lnTo>
                      <a:pt x="573" y="845"/>
                    </a:lnTo>
                    <a:lnTo>
                      <a:pt x="573" y="845"/>
                    </a:lnTo>
                    <a:lnTo>
                      <a:pt x="579" y="851"/>
                    </a:lnTo>
                    <a:lnTo>
                      <a:pt x="579" y="851"/>
                    </a:lnTo>
                    <a:lnTo>
                      <a:pt x="579" y="851"/>
                    </a:lnTo>
                    <a:lnTo>
                      <a:pt x="579" y="851"/>
                    </a:lnTo>
                    <a:lnTo>
                      <a:pt x="584" y="851"/>
                    </a:lnTo>
                    <a:lnTo>
                      <a:pt x="584" y="851"/>
                    </a:lnTo>
                    <a:lnTo>
                      <a:pt x="584" y="851"/>
                    </a:lnTo>
                    <a:lnTo>
                      <a:pt x="584" y="856"/>
                    </a:lnTo>
                    <a:close/>
                    <a:moveTo>
                      <a:pt x="584" y="862"/>
                    </a:moveTo>
                    <a:lnTo>
                      <a:pt x="584" y="862"/>
                    </a:lnTo>
                    <a:lnTo>
                      <a:pt x="579" y="862"/>
                    </a:lnTo>
                    <a:lnTo>
                      <a:pt x="579" y="862"/>
                    </a:lnTo>
                    <a:lnTo>
                      <a:pt x="579" y="862"/>
                    </a:lnTo>
                    <a:lnTo>
                      <a:pt x="579" y="856"/>
                    </a:lnTo>
                    <a:lnTo>
                      <a:pt x="579" y="856"/>
                    </a:lnTo>
                    <a:lnTo>
                      <a:pt x="573" y="856"/>
                    </a:lnTo>
                    <a:lnTo>
                      <a:pt x="573" y="856"/>
                    </a:lnTo>
                    <a:lnTo>
                      <a:pt x="573" y="856"/>
                    </a:lnTo>
                    <a:lnTo>
                      <a:pt x="573" y="856"/>
                    </a:lnTo>
                    <a:lnTo>
                      <a:pt x="573" y="856"/>
                    </a:lnTo>
                    <a:lnTo>
                      <a:pt x="567" y="856"/>
                    </a:lnTo>
                    <a:lnTo>
                      <a:pt x="567" y="856"/>
                    </a:lnTo>
                    <a:lnTo>
                      <a:pt x="567" y="856"/>
                    </a:lnTo>
                    <a:lnTo>
                      <a:pt x="567" y="856"/>
                    </a:lnTo>
                    <a:lnTo>
                      <a:pt x="562" y="856"/>
                    </a:lnTo>
                    <a:lnTo>
                      <a:pt x="562" y="856"/>
                    </a:lnTo>
                    <a:lnTo>
                      <a:pt x="562" y="856"/>
                    </a:lnTo>
                    <a:lnTo>
                      <a:pt x="562" y="856"/>
                    </a:lnTo>
                    <a:lnTo>
                      <a:pt x="562" y="856"/>
                    </a:lnTo>
                    <a:lnTo>
                      <a:pt x="522" y="879"/>
                    </a:lnTo>
                    <a:lnTo>
                      <a:pt x="477" y="885"/>
                    </a:lnTo>
                    <a:lnTo>
                      <a:pt x="414" y="890"/>
                    </a:lnTo>
                    <a:lnTo>
                      <a:pt x="363" y="885"/>
                    </a:lnTo>
                    <a:lnTo>
                      <a:pt x="363" y="885"/>
                    </a:lnTo>
                    <a:lnTo>
                      <a:pt x="363" y="885"/>
                    </a:lnTo>
                    <a:lnTo>
                      <a:pt x="363" y="885"/>
                    </a:lnTo>
                    <a:lnTo>
                      <a:pt x="357" y="885"/>
                    </a:lnTo>
                    <a:lnTo>
                      <a:pt x="357" y="885"/>
                    </a:lnTo>
                    <a:lnTo>
                      <a:pt x="318" y="896"/>
                    </a:lnTo>
                    <a:lnTo>
                      <a:pt x="312" y="879"/>
                    </a:lnTo>
                    <a:lnTo>
                      <a:pt x="312" y="879"/>
                    </a:lnTo>
                    <a:lnTo>
                      <a:pt x="312" y="873"/>
                    </a:lnTo>
                    <a:lnTo>
                      <a:pt x="312" y="873"/>
                    </a:lnTo>
                    <a:lnTo>
                      <a:pt x="312" y="873"/>
                    </a:lnTo>
                    <a:lnTo>
                      <a:pt x="306" y="873"/>
                    </a:lnTo>
                    <a:lnTo>
                      <a:pt x="306" y="873"/>
                    </a:lnTo>
                    <a:lnTo>
                      <a:pt x="306" y="873"/>
                    </a:lnTo>
                    <a:lnTo>
                      <a:pt x="306" y="868"/>
                    </a:lnTo>
                    <a:lnTo>
                      <a:pt x="306" y="868"/>
                    </a:lnTo>
                    <a:lnTo>
                      <a:pt x="306" y="868"/>
                    </a:lnTo>
                    <a:lnTo>
                      <a:pt x="301" y="868"/>
                    </a:lnTo>
                    <a:lnTo>
                      <a:pt x="301" y="868"/>
                    </a:lnTo>
                    <a:lnTo>
                      <a:pt x="301" y="868"/>
                    </a:lnTo>
                    <a:lnTo>
                      <a:pt x="301" y="868"/>
                    </a:lnTo>
                    <a:lnTo>
                      <a:pt x="301" y="868"/>
                    </a:lnTo>
                    <a:lnTo>
                      <a:pt x="295" y="868"/>
                    </a:lnTo>
                    <a:lnTo>
                      <a:pt x="238" y="862"/>
                    </a:lnTo>
                    <a:lnTo>
                      <a:pt x="238" y="862"/>
                    </a:lnTo>
                    <a:lnTo>
                      <a:pt x="233" y="862"/>
                    </a:lnTo>
                    <a:lnTo>
                      <a:pt x="233" y="862"/>
                    </a:lnTo>
                    <a:lnTo>
                      <a:pt x="233" y="862"/>
                    </a:lnTo>
                    <a:lnTo>
                      <a:pt x="233" y="862"/>
                    </a:lnTo>
                    <a:lnTo>
                      <a:pt x="233" y="862"/>
                    </a:lnTo>
                    <a:lnTo>
                      <a:pt x="227" y="862"/>
                    </a:lnTo>
                    <a:lnTo>
                      <a:pt x="227" y="862"/>
                    </a:lnTo>
                    <a:lnTo>
                      <a:pt x="227" y="862"/>
                    </a:lnTo>
                    <a:lnTo>
                      <a:pt x="182" y="896"/>
                    </a:lnTo>
                    <a:lnTo>
                      <a:pt x="182" y="896"/>
                    </a:lnTo>
                    <a:lnTo>
                      <a:pt x="182" y="896"/>
                    </a:lnTo>
                    <a:lnTo>
                      <a:pt x="153" y="919"/>
                    </a:lnTo>
                    <a:lnTo>
                      <a:pt x="148" y="919"/>
                    </a:lnTo>
                    <a:lnTo>
                      <a:pt x="148" y="919"/>
                    </a:lnTo>
                    <a:lnTo>
                      <a:pt x="148" y="919"/>
                    </a:lnTo>
                    <a:lnTo>
                      <a:pt x="148" y="924"/>
                    </a:lnTo>
                    <a:lnTo>
                      <a:pt x="148" y="924"/>
                    </a:lnTo>
                    <a:lnTo>
                      <a:pt x="148" y="924"/>
                    </a:lnTo>
                    <a:lnTo>
                      <a:pt x="148" y="924"/>
                    </a:lnTo>
                    <a:lnTo>
                      <a:pt x="148" y="924"/>
                    </a:lnTo>
                    <a:lnTo>
                      <a:pt x="148" y="930"/>
                    </a:lnTo>
                    <a:lnTo>
                      <a:pt x="148" y="930"/>
                    </a:lnTo>
                    <a:lnTo>
                      <a:pt x="142" y="930"/>
                    </a:lnTo>
                    <a:lnTo>
                      <a:pt x="142" y="930"/>
                    </a:lnTo>
                    <a:lnTo>
                      <a:pt x="142" y="930"/>
                    </a:lnTo>
                    <a:lnTo>
                      <a:pt x="142" y="936"/>
                    </a:lnTo>
                    <a:lnTo>
                      <a:pt x="142" y="936"/>
                    </a:lnTo>
                    <a:lnTo>
                      <a:pt x="148" y="936"/>
                    </a:lnTo>
                    <a:lnTo>
                      <a:pt x="148" y="936"/>
                    </a:lnTo>
                    <a:lnTo>
                      <a:pt x="148" y="941"/>
                    </a:lnTo>
                    <a:lnTo>
                      <a:pt x="148" y="941"/>
                    </a:lnTo>
                    <a:lnTo>
                      <a:pt x="148" y="941"/>
                    </a:lnTo>
                    <a:lnTo>
                      <a:pt x="148" y="941"/>
                    </a:lnTo>
                    <a:lnTo>
                      <a:pt x="148" y="941"/>
                    </a:lnTo>
                    <a:lnTo>
                      <a:pt x="148" y="947"/>
                    </a:lnTo>
                    <a:lnTo>
                      <a:pt x="148" y="947"/>
                    </a:lnTo>
                    <a:lnTo>
                      <a:pt x="153" y="947"/>
                    </a:lnTo>
                    <a:lnTo>
                      <a:pt x="153" y="947"/>
                    </a:lnTo>
                    <a:lnTo>
                      <a:pt x="153" y="947"/>
                    </a:lnTo>
                    <a:lnTo>
                      <a:pt x="153" y="947"/>
                    </a:lnTo>
                    <a:lnTo>
                      <a:pt x="153" y="947"/>
                    </a:lnTo>
                    <a:lnTo>
                      <a:pt x="159" y="947"/>
                    </a:lnTo>
                    <a:lnTo>
                      <a:pt x="159" y="953"/>
                    </a:lnTo>
                    <a:lnTo>
                      <a:pt x="159" y="953"/>
                    </a:lnTo>
                    <a:lnTo>
                      <a:pt x="159" y="953"/>
                    </a:lnTo>
                    <a:lnTo>
                      <a:pt x="159" y="953"/>
                    </a:lnTo>
                    <a:lnTo>
                      <a:pt x="165" y="953"/>
                    </a:lnTo>
                    <a:lnTo>
                      <a:pt x="165" y="953"/>
                    </a:lnTo>
                    <a:lnTo>
                      <a:pt x="165" y="953"/>
                    </a:lnTo>
                    <a:lnTo>
                      <a:pt x="165" y="947"/>
                    </a:lnTo>
                    <a:lnTo>
                      <a:pt x="165" y="947"/>
                    </a:lnTo>
                    <a:lnTo>
                      <a:pt x="170" y="947"/>
                    </a:lnTo>
                    <a:lnTo>
                      <a:pt x="170" y="947"/>
                    </a:lnTo>
                    <a:lnTo>
                      <a:pt x="170" y="947"/>
                    </a:lnTo>
                    <a:lnTo>
                      <a:pt x="170" y="947"/>
                    </a:lnTo>
                    <a:lnTo>
                      <a:pt x="170" y="947"/>
                    </a:lnTo>
                    <a:lnTo>
                      <a:pt x="238" y="896"/>
                    </a:lnTo>
                    <a:lnTo>
                      <a:pt x="284" y="902"/>
                    </a:lnTo>
                    <a:lnTo>
                      <a:pt x="289" y="919"/>
                    </a:lnTo>
                    <a:lnTo>
                      <a:pt x="289" y="919"/>
                    </a:lnTo>
                    <a:lnTo>
                      <a:pt x="289" y="924"/>
                    </a:lnTo>
                    <a:lnTo>
                      <a:pt x="289" y="924"/>
                    </a:lnTo>
                    <a:lnTo>
                      <a:pt x="289" y="924"/>
                    </a:lnTo>
                    <a:lnTo>
                      <a:pt x="289" y="924"/>
                    </a:lnTo>
                    <a:lnTo>
                      <a:pt x="295" y="924"/>
                    </a:lnTo>
                    <a:lnTo>
                      <a:pt x="295" y="924"/>
                    </a:lnTo>
                    <a:lnTo>
                      <a:pt x="295" y="924"/>
                    </a:lnTo>
                    <a:lnTo>
                      <a:pt x="295" y="930"/>
                    </a:lnTo>
                    <a:lnTo>
                      <a:pt x="295" y="930"/>
                    </a:lnTo>
                    <a:lnTo>
                      <a:pt x="295" y="930"/>
                    </a:lnTo>
                    <a:lnTo>
                      <a:pt x="301" y="930"/>
                    </a:lnTo>
                    <a:lnTo>
                      <a:pt x="301" y="930"/>
                    </a:lnTo>
                    <a:lnTo>
                      <a:pt x="301" y="930"/>
                    </a:lnTo>
                    <a:lnTo>
                      <a:pt x="301" y="930"/>
                    </a:lnTo>
                    <a:lnTo>
                      <a:pt x="301" y="930"/>
                    </a:lnTo>
                    <a:lnTo>
                      <a:pt x="306" y="930"/>
                    </a:lnTo>
                    <a:lnTo>
                      <a:pt x="306" y="930"/>
                    </a:lnTo>
                    <a:lnTo>
                      <a:pt x="306" y="930"/>
                    </a:lnTo>
                    <a:lnTo>
                      <a:pt x="306" y="930"/>
                    </a:lnTo>
                    <a:lnTo>
                      <a:pt x="306" y="930"/>
                    </a:lnTo>
                    <a:lnTo>
                      <a:pt x="312" y="930"/>
                    </a:lnTo>
                    <a:lnTo>
                      <a:pt x="363" y="919"/>
                    </a:lnTo>
                    <a:lnTo>
                      <a:pt x="408" y="924"/>
                    </a:lnTo>
                    <a:lnTo>
                      <a:pt x="414" y="924"/>
                    </a:lnTo>
                    <a:lnTo>
                      <a:pt x="414" y="924"/>
                    </a:lnTo>
                    <a:lnTo>
                      <a:pt x="414" y="924"/>
                    </a:lnTo>
                    <a:lnTo>
                      <a:pt x="477" y="919"/>
                    </a:lnTo>
                    <a:lnTo>
                      <a:pt x="477" y="919"/>
                    </a:lnTo>
                    <a:lnTo>
                      <a:pt x="528" y="913"/>
                    </a:lnTo>
                    <a:lnTo>
                      <a:pt x="528" y="907"/>
                    </a:lnTo>
                    <a:lnTo>
                      <a:pt x="533" y="907"/>
                    </a:lnTo>
                    <a:lnTo>
                      <a:pt x="533" y="907"/>
                    </a:lnTo>
                    <a:lnTo>
                      <a:pt x="533" y="907"/>
                    </a:lnTo>
                    <a:lnTo>
                      <a:pt x="556" y="896"/>
                    </a:lnTo>
                    <a:lnTo>
                      <a:pt x="562" y="924"/>
                    </a:lnTo>
                    <a:lnTo>
                      <a:pt x="562" y="924"/>
                    </a:lnTo>
                    <a:lnTo>
                      <a:pt x="562" y="924"/>
                    </a:lnTo>
                    <a:lnTo>
                      <a:pt x="562" y="924"/>
                    </a:lnTo>
                    <a:lnTo>
                      <a:pt x="562" y="924"/>
                    </a:lnTo>
                    <a:lnTo>
                      <a:pt x="562" y="930"/>
                    </a:lnTo>
                    <a:lnTo>
                      <a:pt x="562" y="930"/>
                    </a:lnTo>
                    <a:lnTo>
                      <a:pt x="607" y="987"/>
                    </a:lnTo>
                    <a:lnTo>
                      <a:pt x="613" y="987"/>
                    </a:lnTo>
                    <a:lnTo>
                      <a:pt x="652" y="1026"/>
                    </a:lnTo>
                    <a:lnTo>
                      <a:pt x="652" y="1032"/>
                    </a:lnTo>
                    <a:lnTo>
                      <a:pt x="652" y="1032"/>
                    </a:lnTo>
                    <a:lnTo>
                      <a:pt x="652" y="1032"/>
                    </a:lnTo>
                    <a:lnTo>
                      <a:pt x="652" y="1032"/>
                    </a:lnTo>
                    <a:lnTo>
                      <a:pt x="658" y="1032"/>
                    </a:lnTo>
                    <a:lnTo>
                      <a:pt x="658" y="1032"/>
                    </a:lnTo>
                    <a:lnTo>
                      <a:pt x="658" y="1032"/>
                    </a:lnTo>
                    <a:lnTo>
                      <a:pt x="692" y="1043"/>
                    </a:lnTo>
                    <a:lnTo>
                      <a:pt x="766" y="1066"/>
                    </a:lnTo>
                    <a:lnTo>
                      <a:pt x="783" y="1077"/>
                    </a:lnTo>
                    <a:lnTo>
                      <a:pt x="783" y="1077"/>
                    </a:lnTo>
                    <a:lnTo>
                      <a:pt x="823" y="1106"/>
                    </a:lnTo>
                    <a:lnTo>
                      <a:pt x="823" y="1106"/>
                    </a:lnTo>
                    <a:lnTo>
                      <a:pt x="823" y="1106"/>
                    </a:lnTo>
                    <a:lnTo>
                      <a:pt x="828" y="1106"/>
                    </a:lnTo>
                    <a:lnTo>
                      <a:pt x="828" y="1106"/>
                    </a:lnTo>
                    <a:lnTo>
                      <a:pt x="828" y="1106"/>
                    </a:lnTo>
                    <a:lnTo>
                      <a:pt x="828" y="1106"/>
                    </a:lnTo>
                    <a:lnTo>
                      <a:pt x="828" y="1106"/>
                    </a:lnTo>
                    <a:lnTo>
                      <a:pt x="834" y="1106"/>
                    </a:lnTo>
                    <a:lnTo>
                      <a:pt x="879" y="1111"/>
                    </a:lnTo>
                    <a:lnTo>
                      <a:pt x="930" y="1111"/>
                    </a:lnTo>
                    <a:lnTo>
                      <a:pt x="993" y="1123"/>
                    </a:lnTo>
                    <a:lnTo>
                      <a:pt x="993" y="1123"/>
                    </a:lnTo>
                    <a:lnTo>
                      <a:pt x="993" y="1123"/>
                    </a:lnTo>
                    <a:lnTo>
                      <a:pt x="999" y="1123"/>
                    </a:lnTo>
                    <a:lnTo>
                      <a:pt x="999" y="1123"/>
                    </a:lnTo>
                    <a:lnTo>
                      <a:pt x="999" y="1123"/>
                    </a:lnTo>
                    <a:lnTo>
                      <a:pt x="1038" y="1111"/>
                    </a:lnTo>
                    <a:lnTo>
                      <a:pt x="1044" y="1111"/>
                    </a:lnTo>
                    <a:lnTo>
                      <a:pt x="1044" y="1111"/>
                    </a:lnTo>
                    <a:lnTo>
                      <a:pt x="1089" y="1100"/>
                    </a:lnTo>
                    <a:lnTo>
                      <a:pt x="1112" y="1100"/>
                    </a:lnTo>
                    <a:lnTo>
                      <a:pt x="1112" y="1100"/>
                    </a:lnTo>
                    <a:lnTo>
                      <a:pt x="1112" y="1100"/>
                    </a:lnTo>
                    <a:lnTo>
                      <a:pt x="1112" y="1100"/>
                    </a:lnTo>
                    <a:lnTo>
                      <a:pt x="1146" y="1094"/>
                    </a:lnTo>
                    <a:lnTo>
                      <a:pt x="1169" y="1117"/>
                    </a:lnTo>
                    <a:lnTo>
                      <a:pt x="1169" y="1117"/>
                    </a:lnTo>
                    <a:lnTo>
                      <a:pt x="1169" y="1117"/>
                    </a:lnTo>
                    <a:lnTo>
                      <a:pt x="1169" y="1123"/>
                    </a:lnTo>
                    <a:lnTo>
                      <a:pt x="1174" y="1123"/>
                    </a:lnTo>
                    <a:lnTo>
                      <a:pt x="1174" y="1123"/>
                    </a:lnTo>
                    <a:lnTo>
                      <a:pt x="1174" y="1123"/>
                    </a:lnTo>
                    <a:lnTo>
                      <a:pt x="1174" y="1123"/>
                    </a:lnTo>
                    <a:lnTo>
                      <a:pt x="1180" y="1123"/>
                    </a:lnTo>
                    <a:lnTo>
                      <a:pt x="1180" y="1123"/>
                    </a:lnTo>
                    <a:lnTo>
                      <a:pt x="1180" y="1123"/>
                    </a:lnTo>
                    <a:lnTo>
                      <a:pt x="1180" y="1123"/>
                    </a:lnTo>
                    <a:lnTo>
                      <a:pt x="1180" y="1123"/>
                    </a:lnTo>
                    <a:lnTo>
                      <a:pt x="1186" y="1123"/>
                    </a:lnTo>
                    <a:lnTo>
                      <a:pt x="1186" y="1123"/>
                    </a:lnTo>
                    <a:lnTo>
                      <a:pt x="1186" y="1123"/>
                    </a:lnTo>
                    <a:lnTo>
                      <a:pt x="1186" y="1123"/>
                    </a:lnTo>
                    <a:lnTo>
                      <a:pt x="1186" y="1123"/>
                    </a:lnTo>
                    <a:lnTo>
                      <a:pt x="1191" y="1123"/>
                    </a:lnTo>
                    <a:lnTo>
                      <a:pt x="1191" y="1123"/>
                    </a:lnTo>
                    <a:lnTo>
                      <a:pt x="1191" y="1117"/>
                    </a:lnTo>
                    <a:lnTo>
                      <a:pt x="1191" y="1117"/>
                    </a:lnTo>
                    <a:lnTo>
                      <a:pt x="1191" y="1117"/>
                    </a:lnTo>
                    <a:lnTo>
                      <a:pt x="1197" y="1117"/>
                    </a:lnTo>
                    <a:lnTo>
                      <a:pt x="1197" y="1117"/>
                    </a:lnTo>
                    <a:lnTo>
                      <a:pt x="1197" y="1111"/>
                    </a:lnTo>
                    <a:lnTo>
                      <a:pt x="1197" y="1111"/>
                    </a:lnTo>
                    <a:lnTo>
                      <a:pt x="1197" y="1111"/>
                    </a:lnTo>
                    <a:lnTo>
                      <a:pt x="1197" y="1111"/>
                    </a:lnTo>
                    <a:lnTo>
                      <a:pt x="1197" y="1111"/>
                    </a:lnTo>
                    <a:lnTo>
                      <a:pt x="1197" y="1106"/>
                    </a:lnTo>
                    <a:lnTo>
                      <a:pt x="1197" y="1106"/>
                    </a:lnTo>
                    <a:lnTo>
                      <a:pt x="1197" y="1106"/>
                    </a:lnTo>
                    <a:lnTo>
                      <a:pt x="1197" y="1106"/>
                    </a:lnTo>
                    <a:lnTo>
                      <a:pt x="1197" y="1106"/>
                    </a:lnTo>
                    <a:lnTo>
                      <a:pt x="1197" y="1100"/>
                    </a:lnTo>
                    <a:lnTo>
                      <a:pt x="1197" y="1100"/>
                    </a:lnTo>
                    <a:lnTo>
                      <a:pt x="1197" y="1100"/>
                    </a:lnTo>
                    <a:lnTo>
                      <a:pt x="1197" y="1100"/>
                    </a:lnTo>
                    <a:lnTo>
                      <a:pt x="1197" y="1100"/>
                    </a:lnTo>
                    <a:lnTo>
                      <a:pt x="1191" y="1094"/>
                    </a:lnTo>
                    <a:lnTo>
                      <a:pt x="1191" y="1094"/>
                    </a:lnTo>
                    <a:lnTo>
                      <a:pt x="1191" y="1094"/>
                    </a:lnTo>
                    <a:lnTo>
                      <a:pt x="1163" y="1066"/>
                    </a:lnTo>
                    <a:lnTo>
                      <a:pt x="1157" y="1066"/>
                    </a:lnTo>
                    <a:lnTo>
                      <a:pt x="1157" y="1060"/>
                    </a:lnTo>
                    <a:lnTo>
                      <a:pt x="1157" y="1060"/>
                    </a:lnTo>
                    <a:lnTo>
                      <a:pt x="1157" y="1060"/>
                    </a:lnTo>
                    <a:lnTo>
                      <a:pt x="1157" y="1060"/>
                    </a:lnTo>
                    <a:lnTo>
                      <a:pt x="1152" y="1060"/>
                    </a:lnTo>
                    <a:lnTo>
                      <a:pt x="1152" y="1060"/>
                    </a:lnTo>
                    <a:lnTo>
                      <a:pt x="1152" y="1060"/>
                    </a:lnTo>
                    <a:lnTo>
                      <a:pt x="1152" y="1060"/>
                    </a:lnTo>
                    <a:lnTo>
                      <a:pt x="1152" y="1060"/>
                    </a:lnTo>
                    <a:lnTo>
                      <a:pt x="1146" y="1060"/>
                    </a:lnTo>
                    <a:lnTo>
                      <a:pt x="1146" y="1060"/>
                    </a:lnTo>
                    <a:lnTo>
                      <a:pt x="1112" y="1066"/>
                    </a:lnTo>
                    <a:lnTo>
                      <a:pt x="1084" y="1066"/>
                    </a:lnTo>
                    <a:lnTo>
                      <a:pt x="1084" y="1066"/>
                    </a:lnTo>
                    <a:lnTo>
                      <a:pt x="1084" y="1066"/>
                    </a:lnTo>
                    <a:lnTo>
                      <a:pt x="1084" y="1066"/>
                    </a:lnTo>
                    <a:lnTo>
                      <a:pt x="1084" y="1066"/>
                    </a:lnTo>
                    <a:lnTo>
                      <a:pt x="1078" y="1066"/>
                    </a:lnTo>
                    <a:lnTo>
                      <a:pt x="1033" y="1077"/>
                    </a:lnTo>
                    <a:lnTo>
                      <a:pt x="993" y="1089"/>
                    </a:lnTo>
                    <a:lnTo>
                      <a:pt x="936" y="1077"/>
                    </a:lnTo>
                    <a:lnTo>
                      <a:pt x="930" y="1077"/>
                    </a:lnTo>
                    <a:lnTo>
                      <a:pt x="879" y="1077"/>
                    </a:lnTo>
                    <a:lnTo>
                      <a:pt x="879" y="1072"/>
                    </a:lnTo>
                    <a:lnTo>
                      <a:pt x="840" y="1072"/>
                    </a:lnTo>
                    <a:lnTo>
                      <a:pt x="800" y="1055"/>
                    </a:lnTo>
                    <a:lnTo>
                      <a:pt x="783" y="1038"/>
                    </a:lnTo>
                    <a:lnTo>
                      <a:pt x="783" y="1038"/>
                    </a:lnTo>
                    <a:lnTo>
                      <a:pt x="783" y="1038"/>
                    </a:lnTo>
                    <a:lnTo>
                      <a:pt x="783" y="1038"/>
                    </a:lnTo>
                    <a:lnTo>
                      <a:pt x="783" y="1038"/>
                    </a:lnTo>
                    <a:lnTo>
                      <a:pt x="777" y="1038"/>
                    </a:lnTo>
                    <a:lnTo>
                      <a:pt x="777" y="1038"/>
                    </a:lnTo>
                    <a:lnTo>
                      <a:pt x="698" y="1009"/>
                    </a:lnTo>
                    <a:lnTo>
                      <a:pt x="675" y="1004"/>
                    </a:lnTo>
                    <a:lnTo>
                      <a:pt x="635" y="964"/>
                    </a:lnTo>
                    <a:lnTo>
                      <a:pt x="596" y="913"/>
                    </a:lnTo>
                    <a:lnTo>
                      <a:pt x="584" y="868"/>
                    </a:lnTo>
                    <a:lnTo>
                      <a:pt x="584" y="868"/>
                    </a:lnTo>
                    <a:lnTo>
                      <a:pt x="584" y="868"/>
                    </a:lnTo>
                    <a:lnTo>
                      <a:pt x="584" y="868"/>
                    </a:lnTo>
                    <a:lnTo>
                      <a:pt x="584" y="862"/>
                    </a:lnTo>
                    <a:close/>
                    <a:moveTo>
                      <a:pt x="306" y="1214"/>
                    </a:moveTo>
                    <a:lnTo>
                      <a:pt x="357" y="1242"/>
                    </a:lnTo>
                    <a:lnTo>
                      <a:pt x="397" y="1242"/>
                    </a:lnTo>
                    <a:lnTo>
                      <a:pt x="437" y="1236"/>
                    </a:lnTo>
                    <a:lnTo>
                      <a:pt x="448" y="1225"/>
                    </a:lnTo>
                    <a:lnTo>
                      <a:pt x="448" y="1225"/>
                    </a:lnTo>
                    <a:lnTo>
                      <a:pt x="454" y="1225"/>
                    </a:lnTo>
                    <a:lnTo>
                      <a:pt x="454" y="1225"/>
                    </a:lnTo>
                    <a:lnTo>
                      <a:pt x="454" y="1225"/>
                    </a:lnTo>
                    <a:lnTo>
                      <a:pt x="454" y="1225"/>
                    </a:lnTo>
                    <a:lnTo>
                      <a:pt x="460" y="1219"/>
                    </a:lnTo>
                    <a:lnTo>
                      <a:pt x="460" y="1219"/>
                    </a:lnTo>
                    <a:lnTo>
                      <a:pt x="460" y="1219"/>
                    </a:lnTo>
                    <a:lnTo>
                      <a:pt x="465" y="1219"/>
                    </a:lnTo>
                    <a:lnTo>
                      <a:pt x="465" y="1219"/>
                    </a:lnTo>
                    <a:lnTo>
                      <a:pt x="465" y="1219"/>
                    </a:lnTo>
                    <a:lnTo>
                      <a:pt x="465" y="1219"/>
                    </a:lnTo>
                    <a:lnTo>
                      <a:pt x="471" y="1219"/>
                    </a:lnTo>
                    <a:lnTo>
                      <a:pt x="471" y="1219"/>
                    </a:lnTo>
                    <a:lnTo>
                      <a:pt x="471" y="1225"/>
                    </a:lnTo>
                    <a:lnTo>
                      <a:pt x="516" y="1236"/>
                    </a:lnTo>
                    <a:lnTo>
                      <a:pt x="556" y="1225"/>
                    </a:lnTo>
                    <a:lnTo>
                      <a:pt x="556" y="1225"/>
                    </a:lnTo>
                    <a:lnTo>
                      <a:pt x="556" y="1225"/>
                    </a:lnTo>
                    <a:lnTo>
                      <a:pt x="556" y="1225"/>
                    </a:lnTo>
                    <a:lnTo>
                      <a:pt x="562" y="1225"/>
                    </a:lnTo>
                    <a:lnTo>
                      <a:pt x="562" y="1225"/>
                    </a:lnTo>
                    <a:lnTo>
                      <a:pt x="562" y="1225"/>
                    </a:lnTo>
                    <a:lnTo>
                      <a:pt x="562" y="1225"/>
                    </a:lnTo>
                    <a:lnTo>
                      <a:pt x="567" y="1225"/>
                    </a:lnTo>
                    <a:lnTo>
                      <a:pt x="567" y="1225"/>
                    </a:lnTo>
                    <a:lnTo>
                      <a:pt x="573" y="1225"/>
                    </a:lnTo>
                    <a:lnTo>
                      <a:pt x="573" y="1225"/>
                    </a:lnTo>
                    <a:lnTo>
                      <a:pt x="573" y="1225"/>
                    </a:lnTo>
                    <a:lnTo>
                      <a:pt x="573" y="1225"/>
                    </a:lnTo>
                    <a:lnTo>
                      <a:pt x="579" y="1231"/>
                    </a:lnTo>
                    <a:lnTo>
                      <a:pt x="579" y="1231"/>
                    </a:lnTo>
                    <a:lnTo>
                      <a:pt x="579" y="1231"/>
                    </a:lnTo>
                    <a:lnTo>
                      <a:pt x="624" y="1270"/>
                    </a:lnTo>
                    <a:lnTo>
                      <a:pt x="624" y="1270"/>
                    </a:lnTo>
                    <a:lnTo>
                      <a:pt x="624" y="1270"/>
                    </a:lnTo>
                    <a:lnTo>
                      <a:pt x="635" y="1282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75" y="1259"/>
                    </a:lnTo>
                    <a:lnTo>
                      <a:pt x="681" y="1259"/>
                    </a:lnTo>
                    <a:lnTo>
                      <a:pt x="681" y="1259"/>
                    </a:lnTo>
                    <a:lnTo>
                      <a:pt x="681" y="1259"/>
                    </a:lnTo>
                    <a:lnTo>
                      <a:pt x="686" y="1259"/>
                    </a:lnTo>
                    <a:lnTo>
                      <a:pt x="686" y="1259"/>
                    </a:lnTo>
                    <a:lnTo>
                      <a:pt x="686" y="1259"/>
                    </a:lnTo>
                    <a:lnTo>
                      <a:pt x="686" y="1259"/>
                    </a:lnTo>
                    <a:lnTo>
                      <a:pt x="692" y="1259"/>
                    </a:lnTo>
                    <a:lnTo>
                      <a:pt x="692" y="1259"/>
                    </a:lnTo>
                    <a:lnTo>
                      <a:pt x="692" y="1259"/>
                    </a:lnTo>
                    <a:lnTo>
                      <a:pt x="698" y="1259"/>
                    </a:lnTo>
                    <a:lnTo>
                      <a:pt x="698" y="1259"/>
                    </a:lnTo>
                    <a:lnTo>
                      <a:pt x="698" y="1259"/>
                    </a:lnTo>
                    <a:lnTo>
                      <a:pt x="698" y="1259"/>
                    </a:lnTo>
                    <a:lnTo>
                      <a:pt x="704" y="1259"/>
                    </a:lnTo>
                    <a:lnTo>
                      <a:pt x="704" y="1259"/>
                    </a:lnTo>
                    <a:lnTo>
                      <a:pt x="704" y="1265"/>
                    </a:lnTo>
                    <a:lnTo>
                      <a:pt x="704" y="1265"/>
                    </a:lnTo>
                    <a:lnTo>
                      <a:pt x="704" y="1265"/>
                    </a:lnTo>
                    <a:lnTo>
                      <a:pt x="709" y="1265"/>
                    </a:lnTo>
                    <a:lnTo>
                      <a:pt x="709" y="1265"/>
                    </a:lnTo>
                    <a:lnTo>
                      <a:pt x="709" y="1270"/>
                    </a:lnTo>
                    <a:lnTo>
                      <a:pt x="709" y="1270"/>
                    </a:lnTo>
                    <a:lnTo>
                      <a:pt x="709" y="1270"/>
                    </a:lnTo>
                    <a:lnTo>
                      <a:pt x="709" y="1270"/>
                    </a:lnTo>
                    <a:lnTo>
                      <a:pt x="709" y="1276"/>
                    </a:lnTo>
                    <a:lnTo>
                      <a:pt x="709" y="1276"/>
                    </a:lnTo>
                    <a:lnTo>
                      <a:pt x="715" y="1276"/>
                    </a:lnTo>
                    <a:lnTo>
                      <a:pt x="715" y="1282"/>
                    </a:lnTo>
                    <a:lnTo>
                      <a:pt x="715" y="1282"/>
                    </a:lnTo>
                    <a:lnTo>
                      <a:pt x="715" y="1282"/>
                    </a:lnTo>
                    <a:lnTo>
                      <a:pt x="715" y="1282"/>
                    </a:lnTo>
                    <a:lnTo>
                      <a:pt x="715" y="1287"/>
                    </a:lnTo>
                    <a:lnTo>
                      <a:pt x="709" y="1287"/>
                    </a:lnTo>
                    <a:lnTo>
                      <a:pt x="709" y="1287"/>
                    </a:lnTo>
                    <a:lnTo>
                      <a:pt x="709" y="1293"/>
                    </a:lnTo>
                    <a:lnTo>
                      <a:pt x="709" y="1293"/>
                    </a:lnTo>
                    <a:lnTo>
                      <a:pt x="709" y="1293"/>
                    </a:lnTo>
                    <a:lnTo>
                      <a:pt x="709" y="1293"/>
                    </a:lnTo>
                    <a:lnTo>
                      <a:pt x="709" y="1299"/>
                    </a:lnTo>
                    <a:lnTo>
                      <a:pt x="709" y="1299"/>
                    </a:lnTo>
                    <a:lnTo>
                      <a:pt x="704" y="1299"/>
                    </a:lnTo>
                    <a:lnTo>
                      <a:pt x="704" y="1299"/>
                    </a:lnTo>
                    <a:lnTo>
                      <a:pt x="704" y="1299"/>
                    </a:lnTo>
                    <a:lnTo>
                      <a:pt x="704" y="1304"/>
                    </a:lnTo>
                    <a:lnTo>
                      <a:pt x="704" y="1304"/>
                    </a:lnTo>
                    <a:lnTo>
                      <a:pt x="698" y="1304"/>
                    </a:lnTo>
                    <a:lnTo>
                      <a:pt x="698" y="1304"/>
                    </a:lnTo>
                    <a:lnTo>
                      <a:pt x="698" y="1304"/>
                    </a:lnTo>
                    <a:lnTo>
                      <a:pt x="698" y="1310"/>
                    </a:lnTo>
                    <a:lnTo>
                      <a:pt x="692" y="1310"/>
                    </a:lnTo>
                    <a:lnTo>
                      <a:pt x="647" y="1338"/>
                    </a:lnTo>
                    <a:lnTo>
                      <a:pt x="647" y="1338"/>
                    </a:lnTo>
                    <a:lnTo>
                      <a:pt x="641" y="1338"/>
                    </a:lnTo>
                    <a:lnTo>
                      <a:pt x="641" y="1338"/>
                    </a:lnTo>
                    <a:lnTo>
                      <a:pt x="641" y="1344"/>
                    </a:lnTo>
                    <a:lnTo>
                      <a:pt x="641" y="1344"/>
                    </a:lnTo>
                    <a:lnTo>
                      <a:pt x="635" y="1344"/>
                    </a:lnTo>
                    <a:lnTo>
                      <a:pt x="635" y="1344"/>
                    </a:lnTo>
                    <a:lnTo>
                      <a:pt x="635" y="1344"/>
                    </a:lnTo>
                    <a:lnTo>
                      <a:pt x="630" y="1344"/>
                    </a:lnTo>
                    <a:lnTo>
                      <a:pt x="630" y="1344"/>
                    </a:lnTo>
                    <a:lnTo>
                      <a:pt x="630" y="1344"/>
                    </a:lnTo>
                    <a:lnTo>
                      <a:pt x="630" y="1344"/>
                    </a:lnTo>
                    <a:lnTo>
                      <a:pt x="624" y="1344"/>
                    </a:lnTo>
                    <a:lnTo>
                      <a:pt x="624" y="1344"/>
                    </a:lnTo>
                    <a:lnTo>
                      <a:pt x="624" y="1338"/>
                    </a:lnTo>
                    <a:lnTo>
                      <a:pt x="618" y="1338"/>
                    </a:lnTo>
                    <a:lnTo>
                      <a:pt x="618" y="1338"/>
                    </a:lnTo>
                    <a:lnTo>
                      <a:pt x="618" y="1338"/>
                    </a:lnTo>
                    <a:lnTo>
                      <a:pt x="618" y="1338"/>
                    </a:lnTo>
                    <a:lnTo>
                      <a:pt x="618" y="1338"/>
                    </a:lnTo>
                    <a:lnTo>
                      <a:pt x="613" y="1338"/>
                    </a:lnTo>
                    <a:lnTo>
                      <a:pt x="613" y="1333"/>
                    </a:lnTo>
                    <a:lnTo>
                      <a:pt x="590" y="1310"/>
                    </a:lnTo>
                    <a:lnTo>
                      <a:pt x="556" y="1276"/>
                    </a:lnTo>
                    <a:lnTo>
                      <a:pt x="522" y="1287"/>
                    </a:lnTo>
                    <a:lnTo>
                      <a:pt x="522" y="1287"/>
                    </a:lnTo>
                    <a:lnTo>
                      <a:pt x="516" y="1287"/>
                    </a:lnTo>
                    <a:lnTo>
                      <a:pt x="516" y="1293"/>
                    </a:lnTo>
                    <a:lnTo>
                      <a:pt x="516" y="1293"/>
                    </a:lnTo>
                    <a:lnTo>
                      <a:pt x="516" y="1293"/>
                    </a:lnTo>
                    <a:lnTo>
                      <a:pt x="511" y="1293"/>
                    </a:lnTo>
                    <a:lnTo>
                      <a:pt x="511" y="1293"/>
                    </a:lnTo>
                    <a:lnTo>
                      <a:pt x="511" y="1287"/>
                    </a:lnTo>
                    <a:lnTo>
                      <a:pt x="505" y="1287"/>
                    </a:lnTo>
                    <a:lnTo>
                      <a:pt x="505" y="1287"/>
                    </a:lnTo>
                    <a:lnTo>
                      <a:pt x="505" y="1287"/>
                    </a:lnTo>
                    <a:lnTo>
                      <a:pt x="471" y="1276"/>
                    </a:lnTo>
                    <a:lnTo>
                      <a:pt x="460" y="1282"/>
                    </a:lnTo>
                    <a:lnTo>
                      <a:pt x="460" y="1282"/>
                    </a:lnTo>
                    <a:lnTo>
                      <a:pt x="460" y="1282"/>
                    </a:lnTo>
                    <a:lnTo>
                      <a:pt x="460" y="1282"/>
                    </a:lnTo>
                    <a:lnTo>
                      <a:pt x="454" y="1287"/>
                    </a:lnTo>
                    <a:lnTo>
                      <a:pt x="454" y="1287"/>
                    </a:lnTo>
                    <a:lnTo>
                      <a:pt x="454" y="1287"/>
                    </a:lnTo>
                    <a:lnTo>
                      <a:pt x="454" y="1287"/>
                    </a:lnTo>
                    <a:lnTo>
                      <a:pt x="448" y="1287"/>
                    </a:lnTo>
                    <a:lnTo>
                      <a:pt x="403" y="1293"/>
                    </a:lnTo>
                    <a:lnTo>
                      <a:pt x="403" y="1293"/>
                    </a:lnTo>
                    <a:lnTo>
                      <a:pt x="403" y="1293"/>
                    </a:lnTo>
                    <a:lnTo>
                      <a:pt x="403" y="1293"/>
                    </a:lnTo>
                    <a:lnTo>
                      <a:pt x="352" y="1293"/>
                    </a:lnTo>
                    <a:lnTo>
                      <a:pt x="352" y="1293"/>
                    </a:lnTo>
                    <a:lnTo>
                      <a:pt x="352" y="1293"/>
                    </a:lnTo>
                    <a:lnTo>
                      <a:pt x="346" y="1293"/>
                    </a:lnTo>
                    <a:lnTo>
                      <a:pt x="346" y="1293"/>
                    </a:lnTo>
                    <a:lnTo>
                      <a:pt x="346" y="1293"/>
                    </a:lnTo>
                    <a:lnTo>
                      <a:pt x="340" y="1293"/>
                    </a:lnTo>
                    <a:lnTo>
                      <a:pt x="340" y="1293"/>
                    </a:lnTo>
                    <a:lnTo>
                      <a:pt x="340" y="1287"/>
                    </a:lnTo>
                    <a:lnTo>
                      <a:pt x="340" y="1287"/>
                    </a:lnTo>
                    <a:lnTo>
                      <a:pt x="301" y="1265"/>
                    </a:lnTo>
                    <a:lnTo>
                      <a:pt x="284" y="1276"/>
                    </a:lnTo>
                    <a:lnTo>
                      <a:pt x="284" y="1276"/>
                    </a:lnTo>
                    <a:lnTo>
                      <a:pt x="284" y="1276"/>
                    </a:lnTo>
                    <a:lnTo>
                      <a:pt x="284" y="1276"/>
                    </a:lnTo>
                    <a:lnTo>
                      <a:pt x="278" y="1282"/>
                    </a:lnTo>
                    <a:lnTo>
                      <a:pt x="278" y="1282"/>
                    </a:lnTo>
                    <a:lnTo>
                      <a:pt x="278" y="1282"/>
                    </a:lnTo>
                    <a:lnTo>
                      <a:pt x="278" y="1282"/>
                    </a:lnTo>
                    <a:lnTo>
                      <a:pt x="272" y="1282"/>
                    </a:lnTo>
                    <a:lnTo>
                      <a:pt x="272" y="1282"/>
                    </a:lnTo>
                    <a:lnTo>
                      <a:pt x="272" y="1282"/>
                    </a:lnTo>
                    <a:lnTo>
                      <a:pt x="267" y="1282"/>
                    </a:lnTo>
                    <a:lnTo>
                      <a:pt x="267" y="1282"/>
                    </a:lnTo>
                    <a:lnTo>
                      <a:pt x="267" y="1282"/>
                    </a:lnTo>
                    <a:lnTo>
                      <a:pt x="261" y="1282"/>
                    </a:lnTo>
                    <a:lnTo>
                      <a:pt x="261" y="1282"/>
                    </a:lnTo>
                    <a:lnTo>
                      <a:pt x="261" y="1282"/>
                    </a:lnTo>
                    <a:lnTo>
                      <a:pt x="255" y="1282"/>
                    </a:lnTo>
                    <a:lnTo>
                      <a:pt x="255" y="1282"/>
                    </a:lnTo>
                    <a:lnTo>
                      <a:pt x="255" y="1276"/>
                    </a:lnTo>
                    <a:lnTo>
                      <a:pt x="255" y="1276"/>
                    </a:lnTo>
                    <a:lnTo>
                      <a:pt x="250" y="1276"/>
                    </a:lnTo>
                    <a:lnTo>
                      <a:pt x="250" y="1276"/>
                    </a:lnTo>
                    <a:lnTo>
                      <a:pt x="250" y="1276"/>
                    </a:lnTo>
                    <a:lnTo>
                      <a:pt x="250" y="1276"/>
                    </a:lnTo>
                    <a:lnTo>
                      <a:pt x="250" y="1270"/>
                    </a:lnTo>
                    <a:lnTo>
                      <a:pt x="244" y="1270"/>
                    </a:lnTo>
                    <a:lnTo>
                      <a:pt x="244" y="1270"/>
                    </a:lnTo>
                    <a:lnTo>
                      <a:pt x="244" y="1270"/>
                    </a:lnTo>
                    <a:lnTo>
                      <a:pt x="244" y="1265"/>
                    </a:lnTo>
                    <a:lnTo>
                      <a:pt x="244" y="1265"/>
                    </a:lnTo>
                    <a:lnTo>
                      <a:pt x="244" y="1265"/>
                    </a:lnTo>
                    <a:lnTo>
                      <a:pt x="244" y="1265"/>
                    </a:lnTo>
                    <a:lnTo>
                      <a:pt x="244" y="1259"/>
                    </a:lnTo>
                    <a:lnTo>
                      <a:pt x="244" y="1259"/>
                    </a:lnTo>
                    <a:lnTo>
                      <a:pt x="244" y="1259"/>
                    </a:lnTo>
                    <a:lnTo>
                      <a:pt x="244" y="1253"/>
                    </a:lnTo>
                    <a:lnTo>
                      <a:pt x="244" y="1253"/>
                    </a:lnTo>
                    <a:lnTo>
                      <a:pt x="244" y="1253"/>
                    </a:lnTo>
                    <a:lnTo>
                      <a:pt x="244" y="1253"/>
                    </a:lnTo>
                    <a:lnTo>
                      <a:pt x="244" y="1248"/>
                    </a:lnTo>
                    <a:lnTo>
                      <a:pt x="244" y="1248"/>
                    </a:lnTo>
                    <a:lnTo>
                      <a:pt x="244" y="1248"/>
                    </a:lnTo>
                    <a:lnTo>
                      <a:pt x="244" y="1242"/>
                    </a:lnTo>
                    <a:lnTo>
                      <a:pt x="244" y="1242"/>
                    </a:lnTo>
                    <a:lnTo>
                      <a:pt x="250" y="1242"/>
                    </a:lnTo>
                    <a:lnTo>
                      <a:pt x="250" y="1242"/>
                    </a:lnTo>
                    <a:lnTo>
                      <a:pt x="250" y="1242"/>
                    </a:lnTo>
                    <a:lnTo>
                      <a:pt x="250" y="1236"/>
                    </a:lnTo>
                    <a:lnTo>
                      <a:pt x="250" y="1236"/>
                    </a:lnTo>
                    <a:lnTo>
                      <a:pt x="278" y="1214"/>
                    </a:lnTo>
                    <a:lnTo>
                      <a:pt x="278" y="1214"/>
                    </a:lnTo>
                    <a:lnTo>
                      <a:pt x="284" y="1214"/>
                    </a:lnTo>
                    <a:lnTo>
                      <a:pt x="284" y="1214"/>
                    </a:lnTo>
                    <a:lnTo>
                      <a:pt x="284" y="1208"/>
                    </a:lnTo>
                    <a:lnTo>
                      <a:pt x="284" y="1208"/>
                    </a:lnTo>
                    <a:lnTo>
                      <a:pt x="289" y="1208"/>
                    </a:lnTo>
                    <a:lnTo>
                      <a:pt x="289" y="1208"/>
                    </a:lnTo>
                    <a:lnTo>
                      <a:pt x="289" y="1208"/>
                    </a:lnTo>
                    <a:lnTo>
                      <a:pt x="295" y="1208"/>
                    </a:lnTo>
                    <a:lnTo>
                      <a:pt x="295" y="1208"/>
                    </a:lnTo>
                    <a:lnTo>
                      <a:pt x="295" y="1208"/>
                    </a:lnTo>
                    <a:lnTo>
                      <a:pt x="295" y="1208"/>
                    </a:lnTo>
                    <a:lnTo>
                      <a:pt x="301" y="1208"/>
                    </a:lnTo>
                    <a:lnTo>
                      <a:pt x="301" y="1208"/>
                    </a:lnTo>
                    <a:lnTo>
                      <a:pt x="301" y="1208"/>
                    </a:lnTo>
                    <a:lnTo>
                      <a:pt x="306" y="1208"/>
                    </a:lnTo>
                    <a:lnTo>
                      <a:pt x="306" y="1208"/>
                    </a:lnTo>
                    <a:lnTo>
                      <a:pt x="306" y="1208"/>
                    </a:lnTo>
                    <a:lnTo>
                      <a:pt x="306" y="1214"/>
                    </a:lnTo>
                    <a:close/>
                    <a:moveTo>
                      <a:pt x="306" y="1219"/>
                    </a:moveTo>
                    <a:lnTo>
                      <a:pt x="306" y="1219"/>
                    </a:lnTo>
                    <a:lnTo>
                      <a:pt x="301" y="1219"/>
                    </a:lnTo>
                    <a:lnTo>
                      <a:pt x="301" y="1219"/>
                    </a:lnTo>
                    <a:lnTo>
                      <a:pt x="301" y="1219"/>
                    </a:lnTo>
                    <a:lnTo>
                      <a:pt x="301" y="1219"/>
                    </a:lnTo>
                    <a:lnTo>
                      <a:pt x="301" y="1219"/>
                    </a:lnTo>
                    <a:lnTo>
                      <a:pt x="295" y="1214"/>
                    </a:lnTo>
                    <a:lnTo>
                      <a:pt x="295" y="1214"/>
                    </a:lnTo>
                    <a:lnTo>
                      <a:pt x="295" y="1214"/>
                    </a:lnTo>
                    <a:lnTo>
                      <a:pt x="295" y="1219"/>
                    </a:lnTo>
                    <a:lnTo>
                      <a:pt x="295" y="1219"/>
                    </a:lnTo>
                    <a:lnTo>
                      <a:pt x="289" y="1219"/>
                    </a:lnTo>
                    <a:lnTo>
                      <a:pt x="289" y="1219"/>
                    </a:lnTo>
                    <a:lnTo>
                      <a:pt x="289" y="1219"/>
                    </a:lnTo>
                    <a:lnTo>
                      <a:pt x="289" y="1219"/>
                    </a:lnTo>
                    <a:lnTo>
                      <a:pt x="289" y="1219"/>
                    </a:lnTo>
                    <a:lnTo>
                      <a:pt x="289" y="1219"/>
                    </a:lnTo>
                    <a:lnTo>
                      <a:pt x="284" y="1219"/>
                    </a:lnTo>
                    <a:lnTo>
                      <a:pt x="284" y="1219"/>
                    </a:lnTo>
                    <a:lnTo>
                      <a:pt x="255" y="1242"/>
                    </a:lnTo>
                    <a:lnTo>
                      <a:pt x="255" y="1248"/>
                    </a:lnTo>
                    <a:lnTo>
                      <a:pt x="255" y="1248"/>
                    </a:lnTo>
                    <a:lnTo>
                      <a:pt x="255" y="1248"/>
                    </a:lnTo>
                    <a:lnTo>
                      <a:pt x="255" y="1248"/>
                    </a:lnTo>
                    <a:lnTo>
                      <a:pt x="255" y="1248"/>
                    </a:lnTo>
                    <a:lnTo>
                      <a:pt x="255" y="1248"/>
                    </a:lnTo>
                    <a:lnTo>
                      <a:pt x="250" y="1253"/>
                    </a:lnTo>
                    <a:lnTo>
                      <a:pt x="250" y="1253"/>
                    </a:lnTo>
                    <a:lnTo>
                      <a:pt x="250" y="1253"/>
                    </a:lnTo>
                    <a:lnTo>
                      <a:pt x="250" y="1253"/>
                    </a:lnTo>
                    <a:lnTo>
                      <a:pt x="250" y="1253"/>
                    </a:lnTo>
                    <a:lnTo>
                      <a:pt x="250" y="1259"/>
                    </a:lnTo>
                    <a:lnTo>
                      <a:pt x="250" y="1259"/>
                    </a:lnTo>
                    <a:lnTo>
                      <a:pt x="250" y="1259"/>
                    </a:lnTo>
                    <a:lnTo>
                      <a:pt x="250" y="1259"/>
                    </a:lnTo>
                    <a:lnTo>
                      <a:pt x="250" y="1259"/>
                    </a:lnTo>
                    <a:lnTo>
                      <a:pt x="250" y="1265"/>
                    </a:lnTo>
                    <a:lnTo>
                      <a:pt x="250" y="1265"/>
                    </a:lnTo>
                    <a:lnTo>
                      <a:pt x="255" y="1265"/>
                    </a:lnTo>
                    <a:lnTo>
                      <a:pt x="255" y="1265"/>
                    </a:lnTo>
                    <a:lnTo>
                      <a:pt x="255" y="1265"/>
                    </a:lnTo>
                    <a:lnTo>
                      <a:pt x="255" y="1265"/>
                    </a:lnTo>
                    <a:lnTo>
                      <a:pt x="255" y="1270"/>
                    </a:lnTo>
                    <a:lnTo>
                      <a:pt x="255" y="1270"/>
                    </a:lnTo>
                    <a:lnTo>
                      <a:pt x="255" y="1270"/>
                    </a:lnTo>
                    <a:lnTo>
                      <a:pt x="255" y="1270"/>
                    </a:lnTo>
                    <a:lnTo>
                      <a:pt x="261" y="1270"/>
                    </a:lnTo>
                    <a:lnTo>
                      <a:pt x="261" y="1270"/>
                    </a:lnTo>
                    <a:lnTo>
                      <a:pt x="261" y="1270"/>
                    </a:lnTo>
                    <a:lnTo>
                      <a:pt x="261" y="1270"/>
                    </a:lnTo>
                    <a:lnTo>
                      <a:pt x="261" y="1270"/>
                    </a:lnTo>
                    <a:lnTo>
                      <a:pt x="261" y="1270"/>
                    </a:lnTo>
                    <a:lnTo>
                      <a:pt x="267" y="1276"/>
                    </a:lnTo>
                    <a:lnTo>
                      <a:pt x="267" y="1276"/>
                    </a:lnTo>
                    <a:lnTo>
                      <a:pt x="267" y="1276"/>
                    </a:lnTo>
                    <a:lnTo>
                      <a:pt x="267" y="1276"/>
                    </a:lnTo>
                    <a:lnTo>
                      <a:pt x="272" y="1276"/>
                    </a:lnTo>
                    <a:lnTo>
                      <a:pt x="272" y="1276"/>
                    </a:lnTo>
                    <a:lnTo>
                      <a:pt x="272" y="1276"/>
                    </a:lnTo>
                    <a:lnTo>
                      <a:pt x="272" y="1270"/>
                    </a:lnTo>
                    <a:lnTo>
                      <a:pt x="272" y="1270"/>
                    </a:lnTo>
                    <a:lnTo>
                      <a:pt x="278" y="1270"/>
                    </a:lnTo>
                    <a:lnTo>
                      <a:pt x="278" y="1270"/>
                    </a:lnTo>
                    <a:lnTo>
                      <a:pt x="278" y="1270"/>
                    </a:lnTo>
                    <a:lnTo>
                      <a:pt x="278" y="1270"/>
                    </a:lnTo>
                    <a:lnTo>
                      <a:pt x="278" y="1270"/>
                    </a:lnTo>
                    <a:lnTo>
                      <a:pt x="295" y="1253"/>
                    </a:lnTo>
                    <a:lnTo>
                      <a:pt x="346" y="1282"/>
                    </a:lnTo>
                    <a:lnTo>
                      <a:pt x="346" y="1282"/>
                    </a:lnTo>
                    <a:lnTo>
                      <a:pt x="346" y="1282"/>
                    </a:lnTo>
                    <a:lnTo>
                      <a:pt x="346" y="1282"/>
                    </a:lnTo>
                    <a:lnTo>
                      <a:pt x="346" y="1282"/>
                    </a:lnTo>
                    <a:lnTo>
                      <a:pt x="352" y="1287"/>
                    </a:lnTo>
                    <a:lnTo>
                      <a:pt x="352" y="1287"/>
                    </a:lnTo>
                    <a:lnTo>
                      <a:pt x="352" y="1287"/>
                    </a:lnTo>
                    <a:lnTo>
                      <a:pt x="403" y="1287"/>
                    </a:lnTo>
                    <a:lnTo>
                      <a:pt x="403" y="1287"/>
                    </a:lnTo>
                    <a:lnTo>
                      <a:pt x="403" y="1287"/>
                    </a:lnTo>
                    <a:lnTo>
                      <a:pt x="403" y="1287"/>
                    </a:lnTo>
                    <a:lnTo>
                      <a:pt x="448" y="1282"/>
                    </a:lnTo>
                    <a:lnTo>
                      <a:pt x="448" y="1282"/>
                    </a:lnTo>
                    <a:lnTo>
                      <a:pt x="448" y="1276"/>
                    </a:lnTo>
                    <a:lnTo>
                      <a:pt x="448" y="1276"/>
                    </a:lnTo>
                    <a:lnTo>
                      <a:pt x="454" y="1276"/>
                    </a:lnTo>
                    <a:lnTo>
                      <a:pt x="454" y="1276"/>
                    </a:lnTo>
                    <a:lnTo>
                      <a:pt x="454" y="1276"/>
                    </a:lnTo>
                    <a:lnTo>
                      <a:pt x="454" y="1276"/>
                    </a:lnTo>
                    <a:lnTo>
                      <a:pt x="454" y="1276"/>
                    </a:lnTo>
                    <a:lnTo>
                      <a:pt x="465" y="1265"/>
                    </a:lnTo>
                    <a:lnTo>
                      <a:pt x="511" y="1282"/>
                    </a:lnTo>
                    <a:lnTo>
                      <a:pt x="511" y="1282"/>
                    </a:lnTo>
                    <a:lnTo>
                      <a:pt x="511" y="1282"/>
                    </a:lnTo>
                    <a:lnTo>
                      <a:pt x="511" y="1282"/>
                    </a:lnTo>
                    <a:lnTo>
                      <a:pt x="511" y="1282"/>
                    </a:lnTo>
                    <a:lnTo>
                      <a:pt x="516" y="1282"/>
                    </a:lnTo>
                    <a:lnTo>
                      <a:pt x="516" y="1282"/>
                    </a:lnTo>
                    <a:lnTo>
                      <a:pt x="516" y="1282"/>
                    </a:lnTo>
                    <a:lnTo>
                      <a:pt x="516" y="1282"/>
                    </a:lnTo>
                    <a:lnTo>
                      <a:pt x="516" y="1282"/>
                    </a:lnTo>
                    <a:lnTo>
                      <a:pt x="522" y="1282"/>
                    </a:lnTo>
                    <a:lnTo>
                      <a:pt x="556" y="1270"/>
                    </a:lnTo>
                    <a:lnTo>
                      <a:pt x="596" y="1299"/>
                    </a:lnTo>
                    <a:lnTo>
                      <a:pt x="618" y="1327"/>
                    </a:lnTo>
                    <a:lnTo>
                      <a:pt x="618" y="1327"/>
                    </a:lnTo>
                    <a:lnTo>
                      <a:pt x="618" y="1333"/>
                    </a:lnTo>
                    <a:lnTo>
                      <a:pt x="624" y="1333"/>
                    </a:lnTo>
                    <a:lnTo>
                      <a:pt x="624" y="1333"/>
                    </a:lnTo>
                    <a:lnTo>
                      <a:pt x="624" y="1333"/>
                    </a:lnTo>
                    <a:lnTo>
                      <a:pt x="624" y="1333"/>
                    </a:lnTo>
                    <a:lnTo>
                      <a:pt x="624" y="1333"/>
                    </a:lnTo>
                    <a:lnTo>
                      <a:pt x="624" y="1333"/>
                    </a:lnTo>
                    <a:lnTo>
                      <a:pt x="630" y="1333"/>
                    </a:lnTo>
                    <a:lnTo>
                      <a:pt x="630" y="1333"/>
                    </a:lnTo>
                    <a:lnTo>
                      <a:pt x="630" y="1333"/>
                    </a:lnTo>
                    <a:lnTo>
                      <a:pt x="630" y="1333"/>
                    </a:lnTo>
                    <a:lnTo>
                      <a:pt x="630" y="1333"/>
                    </a:lnTo>
                    <a:lnTo>
                      <a:pt x="635" y="1333"/>
                    </a:lnTo>
                    <a:lnTo>
                      <a:pt x="635" y="1333"/>
                    </a:lnTo>
                    <a:lnTo>
                      <a:pt x="635" y="1333"/>
                    </a:lnTo>
                    <a:lnTo>
                      <a:pt x="635" y="1333"/>
                    </a:lnTo>
                    <a:lnTo>
                      <a:pt x="635" y="1333"/>
                    </a:lnTo>
                    <a:lnTo>
                      <a:pt x="641" y="1333"/>
                    </a:lnTo>
                    <a:lnTo>
                      <a:pt x="641" y="1333"/>
                    </a:lnTo>
                    <a:lnTo>
                      <a:pt x="641" y="1333"/>
                    </a:lnTo>
                    <a:lnTo>
                      <a:pt x="692" y="1299"/>
                    </a:lnTo>
                    <a:lnTo>
                      <a:pt x="692" y="1299"/>
                    </a:lnTo>
                    <a:lnTo>
                      <a:pt x="692" y="1299"/>
                    </a:lnTo>
                    <a:lnTo>
                      <a:pt x="692" y="1299"/>
                    </a:lnTo>
                    <a:lnTo>
                      <a:pt x="698" y="1299"/>
                    </a:lnTo>
                    <a:lnTo>
                      <a:pt x="698" y="1299"/>
                    </a:lnTo>
                    <a:lnTo>
                      <a:pt x="698" y="1293"/>
                    </a:lnTo>
                    <a:lnTo>
                      <a:pt x="698" y="1293"/>
                    </a:lnTo>
                    <a:lnTo>
                      <a:pt x="698" y="1293"/>
                    </a:lnTo>
                    <a:lnTo>
                      <a:pt x="698" y="1293"/>
                    </a:lnTo>
                    <a:lnTo>
                      <a:pt x="704" y="1293"/>
                    </a:lnTo>
                    <a:lnTo>
                      <a:pt x="704" y="1293"/>
                    </a:lnTo>
                    <a:lnTo>
                      <a:pt x="704" y="1287"/>
                    </a:lnTo>
                    <a:lnTo>
                      <a:pt x="704" y="1287"/>
                    </a:lnTo>
                    <a:lnTo>
                      <a:pt x="704" y="1287"/>
                    </a:lnTo>
                    <a:lnTo>
                      <a:pt x="704" y="1287"/>
                    </a:lnTo>
                    <a:lnTo>
                      <a:pt x="704" y="1287"/>
                    </a:lnTo>
                    <a:lnTo>
                      <a:pt x="704" y="1287"/>
                    </a:lnTo>
                    <a:lnTo>
                      <a:pt x="704" y="1282"/>
                    </a:lnTo>
                    <a:lnTo>
                      <a:pt x="704" y="1282"/>
                    </a:lnTo>
                    <a:lnTo>
                      <a:pt x="704" y="1282"/>
                    </a:lnTo>
                    <a:lnTo>
                      <a:pt x="704" y="1282"/>
                    </a:lnTo>
                    <a:lnTo>
                      <a:pt x="704" y="1282"/>
                    </a:lnTo>
                    <a:lnTo>
                      <a:pt x="704" y="1276"/>
                    </a:lnTo>
                    <a:lnTo>
                      <a:pt x="704" y="1276"/>
                    </a:lnTo>
                    <a:lnTo>
                      <a:pt x="704" y="1276"/>
                    </a:lnTo>
                    <a:lnTo>
                      <a:pt x="704" y="1276"/>
                    </a:lnTo>
                    <a:lnTo>
                      <a:pt x="704" y="1276"/>
                    </a:lnTo>
                    <a:lnTo>
                      <a:pt x="704" y="1270"/>
                    </a:lnTo>
                    <a:lnTo>
                      <a:pt x="704" y="1270"/>
                    </a:lnTo>
                    <a:lnTo>
                      <a:pt x="698" y="1270"/>
                    </a:lnTo>
                    <a:lnTo>
                      <a:pt x="698" y="1270"/>
                    </a:lnTo>
                    <a:lnTo>
                      <a:pt x="698" y="1270"/>
                    </a:lnTo>
                    <a:lnTo>
                      <a:pt x="698" y="1270"/>
                    </a:lnTo>
                    <a:lnTo>
                      <a:pt x="698" y="1270"/>
                    </a:lnTo>
                    <a:lnTo>
                      <a:pt x="698" y="1265"/>
                    </a:lnTo>
                    <a:lnTo>
                      <a:pt x="698" y="1265"/>
                    </a:lnTo>
                    <a:lnTo>
                      <a:pt x="692" y="1265"/>
                    </a:lnTo>
                    <a:lnTo>
                      <a:pt x="692" y="1265"/>
                    </a:lnTo>
                    <a:lnTo>
                      <a:pt x="692" y="1265"/>
                    </a:lnTo>
                    <a:lnTo>
                      <a:pt x="692" y="1265"/>
                    </a:lnTo>
                    <a:lnTo>
                      <a:pt x="692" y="1265"/>
                    </a:lnTo>
                    <a:lnTo>
                      <a:pt x="692" y="1265"/>
                    </a:lnTo>
                    <a:lnTo>
                      <a:pt x="686" y="1265"/>
                    </a:lnTo>
                    <a:lnTo>
                      <a:pt x="686" y="1265"/>
                    </a:lnTo>
                    <a:lnTo>
                      <a:pt x="686" y="1265"/>
                    </a:lnTo>
                    <a:lnTo>
                      <a:pt x="686" y="1265"/>
                    </a:lnTo>
                    <a:lnTo>
                      <a:pt x="686" y="1265"/>
                    </a:lnTo>
                    <a:lnTo>
                      <a:pt x="681" y="1265"/>
                    </a:lnTo>
                    <a:lnTo>
                      <a:pt x="681" y="1265"/>
                    </a:lnTo>
                    <a:lnTo>
                      <a:pt x="681" y="1265"/>
                    </a:lnTo>
                    <a:lnTo>
                      <a:pt x="681" y="1265"/>
                    </a:lnTo>
                    <a:lnTo>
                      <a:pt x="681" y="1265"/>
                    </a:lnTo>
                    <a:lnTo>
                      <a:pt x="635" y="1293"/>
                    </a:lnTo>
                    <a:lnTo>
                      <a:pt x="618" y="1276"/>
                    </a:lnTo>
                    <a:lnTo>
                      <a:pt x="618" y="1276"/>
                    </a:lnTo>
                    <a:lnTo>
                      <a:pt x="618" y="1276"/>
                    </a:lnTo>
                    <a:lnTo>
                      <a:pt x="573" y="1236"/>
                    </a:lnTo>
                    <a:lnTo>
                      <a:pt x="573" y="1236"/>
                    </a:lnTo>
                    <a:lnTo>
                      <a:pt x="573" y="1236"/>
                    </a:lnTo>
                    <a:lnTo>
                      <a:pt x="573" y="1236"/>
                    </a:lnTo>
                    <a:lnTo>
                      <a:pt x="567" y="1236"/>
                    </a:lnTo>
                    <a:lnTo>
                      <a:pt x="567" y="1236"/>
                    </a:lnTo>
                    <a:lnTo>
                      <a:pt x="567" y="1236"/>
                    </a:lnTo>
                    <a:lnTo>
                      <a:pt x="567" y="1236"/>
                    </a:lnTo>
                    <a:lnTo>
                      <a:pt x="562" y="1236"/>
                    </a:lnTo>
                    <a:lnTo>
                      <a:pt x="562" y="1231"/>
                    </a:lnTo>
                    <a:lnTo>
                      <a:pt x="562" y="1231"/>
                    </a:lnTo>
                    <a:lnTo>
                      <a:pt x="562" y="1231"/>
                    </a:lnTo>
                    <a:lnTo>
                      <a:pt x="562" y="1231"/>
                    </a:lnTo>
                    <a:lnTo>
                      <a:pt x="556" y="1236"/>
                    </a:lnTo>
                    <a:lnTo>
                      <a:pt x="556" y="1236"/>
                    </a:lnTo>
                    <a:lnTo>
                      <a:pt x="556" y="1236"/>
                    </a:lnTo>
                    <a:lnTo>
                      <a:pt x="516" y="1248"/>
                    </a:lnTo>
                    <a:lnTo>
                      <a:pt x="471" y="1231"/>
                    </a:lnTo>
                    <a:lnTo>
                      <a:pt x="471" y="1231"/>
                    </a:lnTo>
                    <a:lnTo>
                      <a:pt x="471" y="1231"/>
                    </a:lnTo>
                    <a:lnTo>
                      <a:pt x="465" y="1231"/>
                    </a:lnTo>
                    <a:lnTo>
                      <a:pt x="465" y="1231"/>
                    </a:lnTo>
                    <a:lnTo>
                      <a:pt x="465" y="1231"/>
                    </a:lnTo>
                    <a:lnTo>
                      <a:pt x="465" y="1231"/>
                    </a:lnTo>
                    <a:lnTo>
                      <a:pt x="465" y="1231"/>
                    </a:lnTo>
                    <a:lnTo>
                      <a:pt x="460" y="1231"/>
                    </a:lnTo>
                    <a:lnTo>
                      <a:pt x="460" y="1231"/>
                    </a:lnTo>
                    <a:lnTo>
                      <a:pt x="460" y="1231"/>
                    </a:lnTo>
                    <a:lnTo>
                      <a:pt x="460" y="1231"/>
                    </a:lnTo>
                    <a:lnTo>
                      <a:pt x="460" y="1231"/>
                    </a:lnTo>
                    <a:lnTo>
                      <a:pt x="454" y="1231"/>
                    </a:lnTo>
                    <a:lnTo>
                      <a:pt x="454" y="1231"/>
                    </a:lnTo>
                    <a:lnTo>
                      <a:pt x="454" y="1236"/>
                    </a:lnTo>
                    <a:lnTo>
                      <a:pt x="454" y="1236"/>
                    </a:lnTo>
                    <a:lnTo>
                      <a:pt x="437" y="1248"/>
                    </a:lnTo>
                    <a:lnTo>
                      <a:pt x="397" y="1253"/>
                    </a:lnTo>
                    <a:lnTo>
                      <a:pt x="357" y="1253"/>
                    </a:lnTo>
                    <a:lnTo>
                      <a:pt x="306" y="1219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54" name="Freeform 126"/>
              <p:cNvSpPr>
                <a:spLocks/>
              </p:cNvSpPr>
              <p:nvPr/>
            </p:nvSpPr>
            <p:spPr bwMode="auto">
              <a:xfrm>
                <a:off x="901" y="2586"/>
                <a:ext cx="1594" cy="726"/>
              </a:xfrm>
              <a:custGeom>
                <a:avLst/>
                <a:gdLst/>
                <a:ahLst/>
                <a:cxnLst>
                  <a:cxn ang="0">
                    <a:pos x="1515" y="23"/>
                  </a:cxn>
                  <a:cxn ang="0">
                    <a:pos x="1503" y="45"/>
                  </a:cxn>
                  <a:cxn ang="0">
                    <a:pos x="1299" y="102"/>
                  </a:cxn>
                  <a:cxn ang="0">
                    <a:pos x="1322" y="210"/>
                  </a:cxn>
                  <a:cxn ang="0">
                    <a:pos x="1515" y="181"/>
                  </a:cxn>
                  <a:cxn ang="0">
                    <a:pos x="1537" y="181"/>
                  </a:cxn>
                  <a:cxn ang="0">
                    <a:pos x="1549" y="204"/>
                  </a:cxn>
                  <a:cxn ang="0">
                    <a:pos x="1537" y="221"/>
                  </a:cxn>
                  <a:cxn ang="0">
                    <a:pos x="1441" y="284"/>
                  </a:cxn>
                  <a:cxn ang="0">
                    <a:pos x="1333" y="272"/>
                  </a:cxn>
                  <a:cxn ang="0">
                    <a:pos x="1276" y="267"/>
                  </a:cxn>
                  <a:cxn ang="0">
                    <a:pos x="1123" y="193"/>
                  </a:cxn>
                  <a:cxn ang="0">
                    <a:pos x="1066" y="318"/>
                  </a:cxn>
                  <a:cxn ang="0">
                    <a:pos x="964" y="425"/>
                  </a:cxn>
                  <a:cxn ang="0">
                    <a:pos x="1112" y="391"/>
                  </a:cxn>
                  <a:cxn ang="0">
                    <a:pos x="1168" y="238"/>
                  </a:cxn>
                  <a:cxn ang="0">
                    <a:pos x="1174" y="221"/>
                  </a:cxn>
                  <a:cxn ang="0">
                    <a:pos x="1197" y="215"/>
                  </a:cxn>
                  <a:cxn ang="0">
                    <a:pos x="1214" y="221"/>
                  </a:cxn>
                  <a:cxn ang="0">
                    <a:pos x="1316" y="454"/>
                  </a:cxn>
                  <a:cxn ang="0">
                    <a:pos x="1446" y="459"/>
                  </a:cxn>
                  <a:cxn ang="0">
                    <a:pos x="1554" y="442"/>
                  </a:cxn>
                  <a:cxn ang="0">
                    <a:pos x="1577" y="442"/>
                  </a:cxn>
                  <a:cxn ang="0">
                    <a:pos x="1588" y="459"/>
                  </a:cxn>
                  <a:cxn ang="0">
                    <a:pos x="1588" y="476"/>
                  </a:cxn>
                  <a:cxn ang="0">
                    <a:pos x="1498" y="522"/>
                  </a:cxn>
                  <a:cxn ang="0">
                    <a:pos x="1435" y="516"/>
                  </a:cxn>
                  <a:cxn ang="0">
                    <a:pos x="1259" y="522"/>
                  </a:cxn>
                  <a:cxn ang="0">
                    <a:pos x="1237" y="516"/>
                  </a:cxn>
                  <a:cxn ang="0">
                    <a:pos x="1117" y="448"/>
                  </a:cxn>
                  <a:cxn ang="0">
                    <a:pos x="1197" y="550"/>
                  </a:cxn>
                  <a:cxn ang="0">
                    <a:pos x="1259" y="590"/>
                  </a:cxn>
                  <a:cxn ang="0">
                    <a:pos x="1344" y="692"/>
                  </a:cxn>
                  <a:cxn ang="0">
                    <a:pos x="1344" y="715"/>
                  </a:cxn>
                  <a:cxn ang="0">
                    <a:pos x="1327" y="726"/>
                  </a:cxn>
                  <a:cxn ang="0">
                    <a:pos x="1305" y="726"/>
                  </a:cxn>
                  <a:cxn ang="0">
                    <a:pos x="1225" y="646"/>
                  </a:cxn>
                  <a:cxn ang="0">
                    <a:pos x="1106" y="539"/>
                  </a:cxn>
                  <a:cxn ang="0">
                    <a:pos x="947" y="522"/>
                  </a:cxn>
                  <a:cxn ang="0">
                    <a:pos x="856" y="539"/>
                  </a:cxn>
                  <a:cxn ang="0">
                    <a:pos x="839" y="527"/>
                  </a:cxn>
                  <a:cxn ang="0">
                    <a:pos x="834" y="505"/>
                  </a:cxn>
                  <a:cxn ang="0">
                    <a:pos x="522" y="295"/>
                  </a:cxn>
                  <a:cxn ang="0">
                    <a:pos x="317" y="346"/>
                  </a:cxn>
                  <a:cxn ang="0">
                    <a:pos x="45" y="403"/>
                  </a:cxn>
                  <a:cxn ang="0">
                    <a:pos x="5" y="363"/>
                  </a:cxn>
                  <a:cxn ang="0">
                    <a:pos x="0" y="346"/>
                  </a:cxn>
                  <a:cxn ang="0">
                    <a:pos x="17" y="329"/>
                  </a:cxn>
                  <a:cxn ang="0">
                    <a:pos x="34" y="329"/>
                  </a:cxn>
                  <a:cxn ang="0">
                    <a:pos x="306" y="295"/>
                  </a:cxn>
                  <a:cxn ang="0">
                    <a:pos x="561" y="210"/>
                  </a:cxn>
                  <a:cxn ang="0">
                    <a:pos x="743" y="221"/>
                  </a:cxn>
                  <a:cxn ang="0">
                    <a:pos x="788" y="233"/>
                  </a:cxn>
                  <a:cxn ang="0">
                    <a:pos x="1004" y="267"/>
                  </a:cxn>
                  <a:cxn ang="0">
                    <a:pos x="1015" y="193"/>
                  </a:cxn>
                  <a:cxn ang="0">
                    <a:pos x="1146" y="125"/>
                  </a:cxn>
                  <a:cxn ang="0">
                    <a:pos x="1163" y="113"/>
                  </a:cxn>
                  <a:cxn ang="0">
                    <a:pos x="1384" y="6"/>
                  </a:cxn>
                  <a:cxn ang="0">
                    <a:pos x="1498" y="0"/>
                  </a:cxn>
                </a:cxnLst>
                <a:rect l="0" t="0" r="r" b="b"/>
                <a:pathLst>
                  <a:path w="1594" h="726">
                    <a:moveTo>
                      <a:pt x="1503" y="6"/>
                    </a:moveTo>
                    <a:lnTo>
                      <a:pt x="1503" y="11"/>
                    </a:lnTo>
                    <a:lnTo>
                      <a:pt x="1509" y="11"/>
                    </a:lnTo>
                    <a:lnTo>
                      <a:pt x="1509" y="11"/>
                    </a:lnTo>
                    <a:lnTo>
                      <a:pt x="1509" y="11"/>
                    </a:lnTo>
                    <a:lnTo>
                      <a:pt x="1509" y="11"/>
                    </a:lnTo>
                    <a:lnTo>
                      <a:pt x="1509" y="17"/>
                    </a:lnTo>
                    <a:lnTo>
                      <a:pt x="1509" y="17"/>
                    </a:lnTo>
                    <a:lnTo>
                      <a:pt x="1509" y="17"/>
                    </a:lnTo>
                    <a:lnTo>
                      <a:pt x="1509" y="23"/>
                    </a:lnTo>
                    <a:lnTo>
                      <a:pt x="1515" y="23"/>
                    </a:lnTo>
                    <a:lnTo>
                      <a:pt x="1515" y="23"/>
                    </a:lnTo>
                    <a:lnTo>
                      <a:pt x="1515" y="23"/>
                    </a:lnTo>
                    <a:lnTo>
                      <a:pt x="1515" y="28"/>
                    </a:lnTo>
                    <a:lnTo>
                      <a:pt x="1515" y="28"/>
                    </a:lnTo>
                    <a:lnTo>
                      <a:pt x="1509" y="28"/>
                    </a:lnTo>
                    <a:lnTo>
                      <a:pt x="1509" y="34"/>
                    </a:lnTo>
                    <a:lnTo>
                      <a:pt x="1509" y="34"/>
                    </a:lnTo>
                    <a:lnTo>
                      <a:pt x="1509" y="34"/>
                    </a:lnTo>
                    <a:lnTo>
                      <a:pt x="1509" y="34"/>
                    </a:lnTo>
                    <a:lnTo>
                      <a:pt x="1509" y="40"/>
                    </a:lnTo>
                    <a:lnTo>
                      <a:pt x="1509" y="40"/>
                    </a:lnTo>
                    <a:lnTo>
                      <a:pt x="1509" y="40"/>
                    </a:lnTo>
                    <a:lnTo>
                      <a:pt x="1503" y="45"/>
                    </a:lnTo>
                    <a:lnTo>
                      <a:pt x="1503" y="45"/>
                    </a:lnTo>
                    <a:lnTo>
                      <a:pt x="1503" y="45"/>
                    </a:lnTo>
                    <a:lnTo>
                      <a:pt x="1503" y="45"/>
                    </a:lnTo>
                    <a:lnTo>
                      <a:pt x="1503" y="45"/>
                    </a:lnTo>
                    <a:lnTo>
                      <a:pt x="1498" y="45"/>
                    </a:lnTo>
                    <a:lnTo>
                      <a:pt x="1498" y="51"/>
                    </a:lnTo>
                    <a:lnTo>
                      <a:pt x="1498" y="51"/>
                    </a:lnTo>
                    <a:lnTo>
                      <a:pt x="1498" y="51"/>
                    </a:lnTo>
                    <a:lnTo>
                      <a:pt x="1492" y="51"/>
                    </a:lnTo>
                    <a:lnTo>
                      <a:pt x="1492" y="51"/>
                    </a:lnTo>
                    <a:lnTo>
                      <a:pt x="1492" y="51"/>
                    </a:lnTo>
                    <a:lnTo>
                      <a:pt x="1486" y="51"/>
                    </a:lnTo>
                    <a:lnTo>
                      <a:pt x="1486" y="51"/>
                    </a:lnTo>
                    <a:lnTo>
                      <a:pt x="1401" y="51"/>
                    </a:lnTo>
                    <a:lnTo>
                      <a:pt x="1299" y="102"/>
                    </a:lnTo>
                    <a:lnTo>
                      <a:pt x="1254" y="142"/>
                    </a:lnTo>
                    <a:lnTo>
                      <a:pt x="1271" y="170"/>
                    </a:lnTo>
                    <a:lnTo>
                      <a:pt x="1299" y="215"/>
                    </a:lnTo>
                    <a:lnTo>
                      <a:pt x="1305" y="210"/>
                    </a:lnTo>
                    <a:lnTo>
                      <a:pt x="1305" y="210"/>
                    </a:lnTo>
                    <a:lnTo>
                      <a:pt x="1310" y="210"/>
                    </a:lnTo>
                    <a:lnTo>
                      <a:pt x="1310" y="210"/>
                    </a:lnTo>
                    <a:lnTo>
                      <a:pt x="1310" y="210"/>
                    </a:lnTo>
                    <a:lnTo>
                      <a:pt x="1310" y="210"/>
                    </a:lnTo>
                    <a:lnTo>
                      <a:pt x="1316" y="210"/>
                    </a:lnTo>
                    <a:lnTo>
                      <a:pt x="1316" y="210"/>
                    </a:lnTo>
                    <a:lnTo>
                      <a:pt x="1316" y="210"/>
                    </a:lnTo>
                    <a:lnTo>
                      <a:pt x="1322" y="210"/>
                    </a:lnTo>
                    <a:lnTo>
                      <a:pt x="1322" y="215"/>
                    </a:lnTo>
                    <a:lnTo>
                      <a:pt x="1322" y="215"/>
                    </a:lnTo>
                    <a:lnTo>
                      <a:pt x="1356" y="227"/>
                    </a:lnTo>
                    <a:lnTo>
                      <a:pt x="1384" y="238"/>
                    </a:lnTo>
                    <a:lnTo>
                      <a:pt x="1429" y="233"/>
                    </a:lnTo>
                    <a:lnTo>
                      <a:pt x="1446" y="227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15" y="181"/>
                    </a:lnTo>
                    <a:lnTo>
                      <a:pt x="1515" y="181"/>
                    </a:lnTo>
                    <a:lnTo>
                      <a:pt x="1515" y="181"/>
                    </a:lnTo>
                    <a:lnTo>
                      <a:pt x="1520" y="181"/>
                    </a:lnTo>
                    <a:lnTo>
                      <a:pt x="1520" y="181"/>
                    </a:lnTo>
                    <a:lnTo>
                      <a:pt x="1520" y="181"/>
                    </a:lnTo>
                    <a:lnTo>
                      <a:pt x="1520" y="181"/>
                    </a:lnTo>
                    <a:lnTo>
                      <a:pt x="1526" y="181"/>
                    </a:lnTo>
                    <a:lnTo>
                      <a:pt x="1526" y="181"/>
                    </a:lnTo>
                    <a:lnTo>
                      <a:pt x="1526" y="181"/>
                    </a:lnTo>
                    <a:lnTo>
                      <a:pt x="1532" y="181"/>
                    </a:lnTo>
                    <a:lnTo>
                      <a:pt x="1532" y="181"/>
                    </a:lnTo>
                    <a:lnTo>
                      <a:pt x="1532" y="181"/>
                    </a:lnTo>
                    <a:lnTo>
                      <a:pt x="1532" y="181"/>
                    </a:lnTo>
                    <a:lnTo>
                      <a:pt x="1537" y="181"/>
                    </a:lnTo>
                    <a:lnTo>
                      <a:pt x="1537" y="181"/>
                    </a:lnTo>
                    <a:lnTo>
                      <a:pt x="1537" y="187"/>
                    </a:lnTo>
                    <a:lnTo>
                      <a:pt x="1537" y="187"/>
                    </a:lnTo>
                    <a:lnTo>
                      <a:pt x="1537" y="187"/>
                    </a:lnTo>
                    <a:lnTo>
                      <a:pt x="1543" y="187"/>
                    </a:lnTo>
                    <a:lnTo>
                      <a:pt x="1543" y="193"/>
                    </a:lnTo>
                    <a:lnTo>
                      <a:pt x="1543" y="193"/>
                    </a:lnTo>
                    <a:lnTo>
                      <a:pt x="1543" y="193"/>
                    </a:lnTo>
                    <a:lnTo>
                      <a:pt x="1543" y="193"/>
                    </a:lnTo>
                    <a:lnTo>
                      <a:pt x="1543" y="198"/>
                    </a:lnTo>
                    <a:lnTo>
                      <a:pt x="1543" y="198"/>
                    </a:lnTo>
                    <a:lnTo>
                      <a:pt x="1543" y="198"/>
                    </a:lnTo>
                    <a:lnTo>
                      <a:pt x="1549" y="204"/>
                    </a:lnTo>
                    <a:lnTo>
                      <a:pt x="1549" y="204"/>
                    </a:lnTo>
                    <a:lnTo>
                      <a:pt x="1549" y="204"/>
                    </a:lnTo>
                    <a:lnTo>
                      <a:pt x="1549" y="204"/>
                    </a:lnTo>
                    <a:lnTo>
                      <a:pt x="1549" y="210"/>
                    </a:lnTo>
                    <a:lnTo>
                      <a:pt x="1543" y="210"/>
                    </a:lnTo>
                    <a:lnTo>
                      <a:pt x="1543" y="210"/>
                    </a:lnTo>
                    <a:lnTo>
                      <a:pt x="1543" y="215"/>
                    </a:lnTo>
                    <a:lnTo>
                      <a:pt x="1543" y="215"/>
                    </a:lnTo>
                    <a:lnTo>
                      <a:pt x="1543" y="215"/>
                    </a:lnTo>
                    <a:lnTo>
                      <a:pt x="1543" y="215"/>
                    </a:lnTo>
                    <a:lnTo>
                      <a:pt x="1543" y="221"/>
                    </a:lnTo>
                    <a:lnTo>
                      <a:pt x="1543" y="221"/>
                    </a:lnTo>
                    <a:lnTo>
                      <a:pt x="1537" y="221"/>
                    </a:lnTo>
                    <a:lnTo>
                      <a:pt x="1537" y="221"/>
                    </a:lnTo>
                    <a:lnTo>
                      <a:pt x="1537" y="221"/>
                    </a:lnTo>
                    <a:lnTo>
                      <a:pt x="1537" y="227"/>
                    </a:lnTo>
                    <a:lnTo>
                      <a:pt x="1537" y="227"/>
                    </a:lnTo>
                    <a:lnTo>
                      <a:pt x="1475" y="272"/>
                    </a:lnTo>
                    <a:lnTo>
                      <a:pt x="1475" y="272"/>
                    </a:lnTo>
                    <a:lnTo>
                      <a:pt x="1469" y="272"/>
                    </a:lnTo>
                    <a:lnTo>
                      <a:pt x="1469" y="272"/>
                    </a:lnTo>
                    <a:lnTo>
                      <a:pt x="1469" y="272"/>
                    </a:lnTo>
                    <a:lnTo>
                      <a:pt x="1446" y="284"/>
                    </a:lnTo>
                    <a:lnTo>
                      <a:pt x="1446" y="284"/>
                    </a:lnTo>
                    <a:lnTo>
                      <a:pt x="1441" y="284"/>
                    </a:lnTo>
                    <a:lnTo>
                      <a:pt x="1441" y="284"/>
                    </a:lnTo>
                    <a:lnTo>
                      <a:pt x="1441" y="284"/>
                    </a:lnTo>
                    <a:lnTo>
                      <a:pt x="1384" y="289"/>
                    </a:lnTo>
                    <a:lnTo>
                      <a:pt x="1384" y="289"/>
                    </a:lnTo>
                    <a:lnTo>
                      <a:pt x="1378" y="289"/>
                    </a:lnTo>
                    <a:lnTo>
                      <a:pt x="1378" y="289"/>
                    </a:lnTo>
                    <a:lnTo>
                      <a:pt x="1378" y="289"/>
                    </a:lnTo>
                    <a:lnTo>
                      <a:pt x="1378" y="289"/>
                    </a:lnTo>
                    <a:lnTo>
                      <a:pt x="1373" y="289"/>
                    </a:lnTo>
                    <a:lnTo>
                      <a:pt x="1373" y="289"/>
                    </a:lnTo>
                    <a:lnTo>
                      <a:pt x="1373" y="289"/>
                    </a:lnTo>
                    <a:lnTo>
                      <a:pt x="1333" y="272"/>
                    </a:lnTo>
                    <a:lnTo>
                      <a:pt x="1333" y="272"/>
                    </a:lnTo>
                    <a:lnTo>
                      <a:pt x="1333" y="272"/>
                    </a:lnTo>
                    <a:lnTo>
                      <a:pt x="1310" y="261"/>
                    </a:lnTo>
                    <a:lnTo>
                      <a:pt x="1293" y="267"/>
                    </a:lnTo>
                    <a:lnTo>
                      <a:pt x="1293" y="267"/>
                    </a:lnTo>
                    <a:lnTo>
                      <a:pt x="1288" y="267"/>
                    </a:lnTo>
                    <a:lnTo>
                      <a:pt x="1288" y="267"/>
                    </a:lnTo>
                    <a:lnTo>
                      <a:pt x="1288" y="267"/>
                    </a:lnTo>
                    <a:lnTo>
                      <a:pt x="1288" y="267"/>
                    </a:lnTo>
                    <a:lnTo>
                      <a:pt x="1282" y="267"/>
                    </a:lnTo>
                    <a:lnTo>
                      <a:pt x="1282" y="267"/>
                    </a:lnTo>
                    <a:lnTo>
                      <a:pt x="1282" y="267"/>
                    </a:lnTo>
                    <a:lnTo>
                      <a:pt x="1276" y="267"/>
                    </a:lnTo>
                    <a:lnTo>
                      <a:pt x="1276" y="267"/>
                    </a:lnTo>
                    <a:lnTo>
                      <a:pt x="1276" y="267"/>
                    </a:lnTo>
                    <a:lnTo>
                      <a:pt x="1276" y="267"/>
                    </a:lnTo>
                    <a:lnTo>
                      <a:pt x="1271" y="267"/>
                    </a:lnTo>
                    <a:lnTo>
                      <a:pt x="1271" y="261"/>
                    </a:lnTo>
                    <a:lnTo>
                      <a:pt x="1271" y="261"/>
                    </a:lnTo>
                    <a:lnTo>
                      <a:pt x="1271" y="261"/>
                    </a:lnTo>
                    <a:lnTo>
                      <a:pt x="1271" y="261"/>
                    </a:lnTo>
                    <a:lnTo>
                      <a:pt x="1265" y="255"/>
                    </a:lnTo>
                    <a:lnTo>
                      <a:pt x="1265" y="255"/>
                    </a:lnTo>
                    <a:lnTo>
                      <a:pt x="1265" y="255"/>
                    </a:lnTo>
                    <a:lnTo>
                      <a:pt x="1225" y="198"/>
                    </a:lnTo>
                    <a:lnTo>
                      <a:pt x="1208" y="164"/>
                    </a:lnTo>
                    <a:lnTo>
                      <a:pt x="1186" y="164"/>
                    </a:lnTo>
                    <a:lnTo>
                      <a:pt x="1123" y="193"/>
                    </a:lnTo>
                    <a:lnTo>
                      <a:pt x="1061" y="227"/>
                    </a:lnTo>
                    <a:lnTo>
                      <a:pt x="1055" y="261"/>
                    </a:lnTo>
                    <a:lnTo>
                      <a:pt x="1066" y="301"/>
                    </a:lnTo>
                    <a:lnTo>
                      <a:pt x="1066" y="301"/>
                    </a:lnTo>
                    <a:lnTo>
                      <a:pt x="1066" y="306"/>
                    </a:lnTo>
                    <a:lnTo>
                      <a:pt x="1066" y="306"/>
                    </a:lnTo>
                    <a:lnTo>
                      <a:pt x="1066" y="306"/>
                    </a:lnTo>
                    <a:lnTo>
                      <a:pt x="1066" y="306"/>
                    </a:lnTo>
                    <a:lnTo>
                      <a:pt x="1066" y="312"/>
                    </a:lnTo>
                    <a:lnTo>
                      <a:pt x="1066" y="312"/>
                    </a:lnTo>
                    <a:lnTo>
                      <a:pt x="1066" y="312"/>
                    </a:lnTo>
                    <a:lnTo>
                      <a:pt x="1066" y="318"/>
                    </a:lnTo>
                    <a:lnTo>
                      <a:pt x="1066" y="318"/>
                    </a:lnTo>
                    <a:lnTo>
                      <a:pt x="1066" y="318"/>
                    </a:lnTo>
                    <a:lnTo>
                      <a:pt x="1066" y="318"/>
                    </a:lnTo>
                    <a:lnTo>
                      <a:pt x="1066" y="323"/>
                    </a:lnTo>
                    <a:lnTo>
                      <a:pt x="1032" y="380"/>
                    </a:lnTo>
                    <a:lnTo>
                      <a:pt x="1032" y="380"/>
                    </a:lnTo>
                    <a:lnTo>
                      <a:pt x="1032" y="380"/>
                    </a:lnTo>
                    <a:lnTo>
                      <a:pt x="1027" y="386"/>
                    </a:lnTo>
                    <a:lnTo>
                      <a:pt x="1027" y="386"/>
                    </a:lnTo>
                    <a:lnTo>
                      <a:pt x="1027" y="386"/>
                    </a:lnTo>
                    <a:lnTo>
                      <a:pt x="1027" y="386"/>
                    </a:lnTo>
                    <a:lnTo>
                      <a:pt x="1021" y="386"/>
                    </a:lnTo>
                    <a:lnTo>
                      <a:pt x="1021" y="386"/>
                    </a:lnTo>
                    <a:lnTo>
                      <a:pt x="964" y="425"/>
                    </a:lnTo>
                    <a:lnTo>
                      <a:pt x="959" y="425"/>
                    </a:lnTo>
                    <a:lnTo>
                      <a:pt x="959" y="425"/>
                    </a:lnTo>
                    <a:lnTo>
                      <a:pt x="908" y="448"/>
                    </a:lnTo>
                    <a:lnTo>
                      <a:pt x="896" y="482"/>
                    </a:lnTo>
                    <a:lnTo>
                      <a:pt x="930" y="471"/>
                    </a:lnTo>
                    <a:lnTo>
                      <a:pt x="1004" y="442"/>
                    </a:lnTo>
                    <a:lnTo>
                      <a:pt x="1061" y="420"/>
                    </a:lnTo>
                    <a:lnTo>
                      <a:pt x="1106" y="391"/>
                    </a:lnTo>
                    <a:lnTo>
                      <a:pt x="1106" y="391"/>
                    </a:lnTo>
                    <a:lnTo>
                      <a:pt x="1106" y="391"/>
                    </a:lnTo>
                    <a:lnTo>
                      <a:pt x="1106" y="391"/>
                    </a:lnTo>
                    <a:lnTo>
                      <a:pt x="1112" y="391"/>
                    </a:lnTo>
                    <a:lnTo>
                      <a:pt x="1112" y="391"/>
                    </a:lnTo>
                    <a:lnTo>
                      <a:pt x="1112" y="391"/>
                    </a:lnTo>
                    <a:lnTo>
                      <a:pt x="1117" y="391"/>
                    </a:lnTo>
                    <a:lnTo>
                      <a:pt x="1117" y="391"/>
                    </a:lnTo>
                    <a:lnTo>
                      <a:pt x="1117" y="391"/>
                    </a:lnTo>
                    <a:lnTo>
                      <a:pt x="1117" y="391"/>
                    </a:lnTo>
                    <a:lnTo>
                      <a:pt x="1123" y="391"/>
                    </a:lnTo>
                    <a:lnTo>
                      <a:pt x="1123" y="391"/>
                    </a:lnTo>
                    <a:lnTo>
                      <a:pt x="1123" y="391"/>
                    </a:lnTo>
                    <a:lnTo>
                      <a:pt x="1186" y="408"/>
                    </a:lnTo>
                    <a:lnTo>
                      <a:pt x="1168" y="318"/>
                    </a:lnTo>
                    <a:lnTo>
                      <a:pt x="1168" y="312"/>
                    </a:lnTo>
                    <a:lnTo>
                      <a:pt x="1168" y="312"/>
                    </a:lnTo>
                    <a:lnTo>
                      <a:pt x="1168" y="238"/>
                    </a:lnTo>
                    <a:lnTo>
                      <a:pt x="1168" y="238"/>
                    </a:lnTo>
                    <a:lnTo>
                      <a:pt x="1168" y="238"/>
                    </a:lnTo>
                    <a:lnTo>
                      <a:pt x="1168" y="238"/>
                    </a:lnTo>
                    <a:lnTo>
                      <a:pt x="1168" y="233"/>
                    </a:lnTo>
                    <a:lnTo>
                      <a:pt x="1168" y="233"/>
                    </a:lnTo>
                    <a:lnTo>
                      <a:pt x="1168" y="233"/>
                    </a:lnTo>
                    <a:lnTo>
                      <a:pt x="1168" y="227"/>
                    </a:lnTo>
                    <a:lnTo>
                      <a:pt x="1168" y="227"/>
                    </a:lnTo>
                    <a:lnTo>
                      <a:pt x="1168" y="227"/>
                    </a:lnTo>
                    <a:lnTo>
                      <a:pt x="1174" y="227"/>
                    </a:lnTo>
                    <a:lnTo>
                      <a:pt x="1174" y="221"/>
                    </a:lnTo>
                    <a:lnTo>
                      <a:pt x="1174" y="221"/>
                    </a:lnTo>
                    <a:lnTo>
                      <a:pt x="1174" y="221"/>
                    </a:lnTo>
                    <a:lnTo>
                      <a:pt x="1180" y="221"/>
                    </a:lnTo>
                    <a:lnTo>
                      <a:pt x="1180" y="221"/>
                    </a:lnTo>
                    <a:lnTo>
                      <a:pt x="1180" y="215"/>
                    </a:lnTo>
                    <a:lnTo>
                      <a:pt x="1180" y="215"/>
                    </a:lnTo>
                    <a:lnTo>
                      <a:pt x="1180" y="215"/>
                    </a:lnTo>
                    <a:lnTo>
                      <a:pt x="1186" y="215"/>
                    </a:lnTo>
                    <a:lnTo>
                      <a:pt x="1186" y="215"/>
                    </a:lnTo>
                    <a:lnTo>
                      <a:pt x="1186" y="215"/>
                    </a:lnTo>
                    <a:lnTo>
                      <a:pt x="1191" y="215"/>
                    </a:lnTo>
                    <a:lnTo>
                      <a:pt x="1191" y="215"/>
                    </a:lnTo>
                    <a:lnTo>
                      <a:pt x="1191" y="215"/>
                    </a:lnTo>
                    <a:lnTo>
                      <a:pt x="1191" y="215"/>
                    </a:lnTo>
                    <a:lnTo>
                      <a:pt x="1197" y="215"/>
                    </a:lnTo>
                    <a:lnTo>
                      <a:pt x="1197" y="215"/>
                    </a:lnTo>
                    <a:lnTo>
                      <a:pt x="1197" y="215"/>
                    </a:lnTo>
                    <a:lnTo>
                      <a:pt x="1203" y="215"/>
                    </a:lnTo>
                    <a:lnTo>
                      <a:pt x="1203" y="215"/>
                    </a:lnTo>
                    <a:lnTo>
                      <a:pt x="1203" y="215"/>
                    </a:lnTo>
                    <a:lnTo>
                      <a:pt x="1203" y="215"/>
                    </a:lnTo>
                    <a:lnTo>
                      <a:pt x="1208" y="215"/>
                    </a:lnTo>
                    <a:lnTo>
                      <a:pt x="1208" y="215"/>
                    </a:lnTo>
                    <a:lnTo>
                      <a:pt x="1208" y="221"/>
                    </a:lnTo>
                    <a:lnTo>
                      <a:pt x="1208" y="221"/>
                    </a:lnTo>
                    <a:lnTo>
                      <a:pt x="1214" y="221"/>
                    </a:lnTo>
                    <a:lnTo>
                      <a:pt x="1214" y="221"/>
                    </a:lnTo>
                    <a:lnTo>
                      <a:pt x="1214" y="221"/>
                    </a:lnTo>
                    <a:lnTo>
                      <a:pt x="1214" y="227"/>
                    </a:lnTo>
                    <a:lnTo>
                      <a:pt x="1214" y="227"/>
                    </a:lnTo>
                    <a:lnTo>
                      <a:pt x="1214" y="227"/>
                    </a:lnTo>
                    <a:lnTo>
                      <a:pt x="1220" y="227"/>
                    </a:lnTo>
                    <a:lnTo>
                      <a:pt x="1220" y="233"/>
                    </a:lnTo>
                    <a:lnTo>
                      <a:pt x="1220" y="233"/>
                    </a:lnTo>
                    <a:lnTo>
                      <a:pt x="1220" y="233"/>
                    </a:lnTo>
                    <a:lnTo>
                      <a:pt x="1220" y="238"/>
                    </a:lnTo>
                    <a:lnTo>
                      <a:pt x="1242" y="437"/>
                    </a:lnTo>
                    <a:lnTo>
                      <a:pt x="1265" y="465"/>
                    </a:lnTo>
                    <a:lnTo>
                      <a:pt x="1288" y="465"/>
                    </a:lnTo>
                    <a:lnTo>
                      <a:pt x="1316" y="454"/>
                    </a:lnTo>
                    <a:lnTo>
                      <a:pt x="1316" y="454"/>
                    </a:lnTo>
                    <a:lnTo>
                      <a:pt x="1316" y="454"/>
                    </a:lnTo>
                    <a:lnTo>
                      <a:pt x="1322" y="454"/>
                    </a:lnTo>
                    <a:lnTo>
                      <a:pt x="1322" y="454"/>
                    </a:lnTo>
                    <a:lnTo>
                      <a:pt x="1322" y="454"/>
                    </a:lnTo>
                    <a:lnTo>
                      <a:pt x="1322" y="454"/>
                    </a:lnTo>
                    <a:lnTo>
                      <a:pt x="1356" y="454"/>
                    </a:lnTo>
                    <a:lnTo>
                      <a:pt x="1356" y="454"/>
                    </a:lnTo>
                    <a:lnTo>
                      <a:pt x="1356" y="454"/>
                    </a:lnTo>
                    <a:lnTo>
                      <a:pt x="1395" y="459"/>
                    </a:lnTo>
                    <a:lnTo>
                      <a:pt x="1395" y="459"/>
                    </a:lnTo>
                    <a:lnTo>
                      <a:pt x="1395" y="459"/>
                    </a:lnTo>
                    <a:lnTo>
                      <a:pt x="1429" y="465"/>
                    </a:lnTo>
                    <a:lnTo>
                      <a:pt x="1446" y="459"/>
                    </a:lnTo>
                    <a:lnTo>
                      <a:pt x="1452" y="459"/>
                    </a:lnTo>
                    <a:lnTo>
                      <a:pt x="1452" y="459"/>
                    </a:lnTo>
                    <a:lnTo>
                      <a:pt x="1452" y="459"/>
                    </a:lnTo>
                    <a:lnTo>
                      <a:pt x="1452" y="459"/>
                    </a:lnTo>
                    <a:lnTo>
                      <a:pt x="1458" y="459"/>
                    </a:lnTo>
                    <a:lnTo>
                      <a:pt x="1458" y="459"/>
                    </a:lnTo>
                    <a:lnTo>
                      <a:pt x="1458" y="459"/>
                    </a:lnTo>
                    <a:lnTo>
                      <a:pt x="1464" y="459"/>
                    </a:lnTo>
                    <a:lnTo>
                      <a:pt x="1492" y="471"/>
                    </a:lnTo>
                    <a:lnTo>
                      <a:pt x="1520" y="459"/>
                    </a:lnTo>
                    <a:lnTo>
                      <a:pt x="1554" y="442"/>
                    </a:lnTo>
                    <a:lnTo>
                      <a:pt x="1554" y="442"/>
                    </a:lnTo>
                    <a:lnTo>
                      <a:pt x="1554" y="442"/>
                    </a:lnTo>
                    <a:lnTo>
                      <a:pt x="1560" y="437"/>
                    </a:lnTo>
                    <a:lnTo>
                      <a:pt x="1560" y="437"/>
                    </a:lnTo>
                    <a:lnTo>
                      <a:pt x="1560" y="437"/>
                    </a:lnTo>
                    <a:lnTo>
                      <a:pt x="1566" y="437"/>
                    </a:lnTo>
                    <a:lnTo>
                      <a:pt x="1566" y="437"/>
                    </a:lnTo>
                    <a:lnTo>
                      <a:pt x="1566" y="437"/>
                    </a:lnTo>
                    <a:lnTo>
                      <a:pt x="1566" y="437"/>
                    </a:lnTo>
                    <a:lnTo>
                      <a:pt x="1571" y="437"/>
                    </a:lnTo>
                    <a:lnTo>
                      <a:pt x="1571" y="437"/>
                    </a:lnTo>
                    <a:lnTo>
                      <a:pt x="1571" y="437"/>
                    </a:lnTo>
                    <a:lnTo>
                      <a:pt x="1577" y="437"/>
                    </a:lnTo>
                    <a:lnTo>
                      <a:pt x="1577" y="442"/>
                    </a:lnTo>
                    <a:lnTo>
                      <a:pt x="1577" y="442"/>
                    </a:lnTo>
                    <a:lnTo>
                      <a:pt x="1577" y="442"/>
                    </a:lnTo>
                    <a:lnTo>
                      <a:pt x="1583" y="442"/>
                    </a:lnTo>
                    <a:lnTo>
                      <a:pt x="1583" y="442"/>
                    </a:lnTo>
                    <a:lnTo>
                      <a:pt x="1583" y="442"/>
                    </a:lnTo>
                    <a:lnTo>
                      <a:pt x="1583" y="448"/>
                    </a:lnTo>
                    <a:lnTo>
                      <a:pt x="1583" y="448"/>
                    </a:lnTo>
                    <a:lnTo>
                      <a:pt x="1588" y="448"/>
                    </a:lnTo>
                    <a:lnTo>
                      <a:pt x="1588" y="448"/>
                    </a:lnTo>
                    <a:lnTo>
                      <a:pt x="1588" y="448"/>
                    </a:lnTo>
                    <a:lnTo>
                      <a:pt x="1588" y="454"/>
                    </a:lnTo>
                    <a:lnTo>
                      <a:pt x="1588" y="454"/>
                    </a:lnTo>
                    <a:lnTo>
                      <a:pt x="1588" y="454"/>
                    </a:lnTo>
                    <a:lnTo>
                      <a:pt x="1588" y="459"/>
                    </a:lnTo>
                    <a:lnTo>
                      <a:pt x="1588" y="459"/>
                    </a:lnTo>
                    <a:lnTo>
                      <a:pt x="1594" y="459"/>
                    </a:lnTo>
                    <a:lnTo>
                      <a:pt x="1594" y="459"/>
                    </a:lnTo>
                    <a:lnTo>
                      <a:pt x="1594" y="465"/>
                    </a:lnTo>
                    <a:lnTo>
                      <a:pt x="1594" y="465"/>
                    </a:lnTo>
                    <a:lnTo>
                      <a:pt x="1594" y="465"/>
                    </a:lnTo>
                    <a:lnTo>
                      <a:pt x="1588" y="471"/>
                    </a:lnTo>
                    <a:lnTo>
                      <a:pt x="1588" y="471"/>
                    </a:lnTo>
                    <a:lnTo>
                      <a:pt x="1588" y="471"/>
                    </a:lnTo>
                    <a:lnTo>
                      <a:pt x="1588" y="471"/>
                    </a:lnTo>
                    <a:lnTo>
                      <a:pt x="1588" y="476"/>
                    </a:lnTo>
                    <a:lnTo>
                      <a:pt x="1588" y="476"/>
                    </a:lnTo>
                    <a:lnTo>
                      <a:pt x="1588" y="476"/>
                    </a:lnTo>
                    <a:lnTo>
                      <a:pt x="1588" y="476"/>
                    </a:lnTo>
                    <a:lnTo>
                      <a:pt x="1583" y="482"/>
                    </a:lnTo>
                    <a:lnTo>
                      <a:pt x="1583" y="482"/>
                    </a:lnTo>
                    <a:lnTo>
                      <a:pt x="1583" y="482"/>
                    </a:lnTo>
                    <a:lnTo>
                      <a:pt x="1583" y="482"/>
                    </a:lnTo>
                    <a:lnTo>
                      <a:pt x="1583" y="482"/>
                    </a:lnTo>
                    <a:lnTo>
                      <a:pt x="1577" y="482"/>
                    </a:lnTo>
                    <a:lnTo>
                      <a:pt x="1543" y="505"/>
                    </a:lnTo>
                    <a:lnTo>
                      <a:pt x="1543" y="505"/>
                    </a:lnTo>
                    <a:lnTo>
                      <a:pt x="1543" y="505"/>
                    </a:lnTo>
                    <a:lnTo>
                      <a:pt x="1537" y="510"/>
                    </a:lnTo>
                    <a:lnTo>
                      <a:pt x="1503" y="522"/>
                    </a:lnTo>
                    <a:lnTo>
                      <a:pt x="1498" y="522"/>
                    </a:lnTo>
                    <a:lnTo>
                      <a:pt x="1498" y="522"/>
                    </a:lnTo>
                    <a:lnTo>
                      <a:pt x="1498" y="522"/>
                    </a:lnTo>
                    <a:lnTo>
                      <a:pt x="1492" y="522"/>
                    </a:lnTo>
                    <a:lnTo>
                      <a:pt x="1492" y="522"/>
                    </a:lnTo>
                    <a:lnTo>
                      <a:pt x="1492" y="522"/>
                    </a:lnTo>
                    <a:lnTo>
                      <a:pt x="1492" y="522"/>
                    </a:lnTo>
                    <a:lnTo>
                      <a:pt x="1486" y="522"/>
                    </a:lnTo>
                    <a:lnTo>
                      <a:pt x="1486" y="522"/>
                    </a:lnTo>
                    <a:lnTo>
                      <a:pt x="1452" y="510"/>
                    </a:lnTo>
                    <a:lnTo>
                      <a:pt x="1435" y="516"/>
                    </a:lnTo>
                    <a:lnTo>
                      <a:pt x="1435" y="516"/>
                    </a:lnTo>
                    <a:lnTo>
                      <a:pt x="1435" y="516"/>
                    </a:lnTo>
                    <a:lnTo>
                      <a:pt x="1435" y="516"/>
                    </a:lnTo>
                    <a:lnTo>
                      <a:pt x="1429" y="516"/>
                    </a:lnTo>
                    <a:lnTo>
                      <a:pt x="1429" y="516"/>
                    </a:lnTo>
                    <a:lnTo>
                      <a:pt x="1429" y="516"/>
                    </a:lnTo>
                    <a:lnTo>
                      <a:pt x="1429" y="516"/>
                    </a:lnTo>
                    <a:lnTo>
                      <a:pt x="1424" y="516"/>
                    </a:lnTo>
                    <a:lnTo>
                      <a:pt x="1390" y="510"/>
                    </a:lnTo>
                    <a:lnTo>
                      <a:pt x="1350" y="505"/>
                    </a:lnTo>
                    <a:lnTo>
                      <a:pt x="1327" y="505"/>
                    </a:lnTo>
                    <a:lnTo>
                      <a:pt x="1305" y="510"/>
                    </a:lnTo>
                    <a:lnTo>
                      <a:pt x="1305" y="510"/>
                    </a:lnTo>
                    <a:lnTo>
                      <a:pt x="1299" y="510"/>
                    </a:lnTo>
                    <a:lnTo>
                      <a:pt x="1299" y="510"/>
                    </a:lnTo>
                    <a:lnTo>
                      <a:pt x="1259" y="522"/>
                    </a:lnTo>
                    <a:lnTo>
                      <a:pt x="1254" y="522"/>
                    </a:lnTo>
                    <a:lnTo>
                      <a:pt x="1254" y="522"/>
                    </a:lnTo>
                    <a:lnTo>
                      <a:pt x="1254" y="522"/>
                    </a:lnTo>
                    <a:lnTo>
                      <a:pt x="1248" y="522"/>
                    </a:lnTo>
                    <a:lnTo>
                      <a:pt x="1248" y="522"/>
                    </a:lnTo>
                    <a:lnTo>
                      <a:pt x="1248" y="522"/>
                    </a:lnTo>
                    <a:lnTo>
                      <a:pt x="1248" y="522"/>
                    </a:lnTo>
                    <a:lnTo>
                      <a:pt x="1242" y="522"/>
                    </a:lnTo>
                    <a:lnTo>
                      <a:pt x="1242" y="516"/>
                    </a:lnTo>
                    <a:lnTo>
                      <a:pt x="1242" y="516"/>
                    </a:lnTo>
                    <a:lnTo>
                      <a:pt x="1237" y="516"/>
                    </a:lnTo>
                    <a:lnTo>
                      <a:pt x="1237" y="516"/>
                    </a:lnTo>
                    <a:lnTo>
                      <a:pt x="1237" y="516"/>
                    </a:lnTo>
                    <a:lnTo>
                      <a:pt x="1237" y="516"/>
                    </a:lnTo>
                    <a:lnTo>
                      <a:pt x="1237" y="510"/>
                    </a:lnTo>
                    <a:lnTo>
                      <a:pt x="1231" y="510"/>
                    </a:lnTo>
                    <a:lnTo>
                      <a:pt x="1231" y="510"/>
                    </a:lnTo>
                    <a:lnTo>
                      <a:pt x="1231" y="510"/>
                    </a:lnTo>
                    <a:lnTo>
                      <a:pt x="1203" y="471"/>
                    </a:lnTo>
                    <a:lnTo>
                      <a:pt x="1117" y="442"/>
                    </a:lnTo>
                    <a:lnTo>
                      <a:pt x="1106" y="448"/>
                    </a:lnTo>
                    <a:lnTo>
                      <a:pt x="1112" y="448"/>
                    </a:lnTo>
                    <a:lnTo>
                      <a:pt x="1112" y="448"/>
                    </a:lnTo>
                    <a:lnTo>
                      <a:pt x="1112" y="448"/>
                    </a:lnTo>
                    <a:lnTo>
                      <a:pt x="1112" y="448"/>
                    </a:lnTo>
                    <a:lnTo>
                      <a:pt x="1117" y="448"/>
                    </a:lnTo>
                    <a:lnTo>
                      <a:pt x="1117" y="454"/>
                    </a:lnTo>
                    <a:lnTo>
                      <a:pt x="1117" y="454"/>
                    </a:lnTo>
                    <a:lnTo>
                      <a:pt x="1117" y="454"/>
                    </a:lnTo>
                    <a:lnTo>
                      <a:pt x="1123" y="454"/>
                    </a:lnTo>
                    <a:lnTo>
                      <a:pt x="1123" y="454"/>
                    </a:lnTo>
                    <a:lnTo>
                      <a:pt x="1123" y="459"/>
                    </a:lnTo>
                    <a:lnTo>
                      <a:pt x="1123" y="459"/>
                    </a:lnTo>
                    <a:lnTo>
                      <a:pt x="1123" y="459"/>
                    </a:lnTo>
                    <a:lnTo>
                      <a:pt x="1123" y="459"/>
                    </a:lnTo>
                    <a:lnTo>
                      <a:pt x="1129" y="459"/>
                    </a:lnTo>
                    <a:lnTo>
                      <a:pt x="1129" y="465"/>
                    </a:lnTo>
                    <a:lnTo>
                      <a:pt x="1146" y="505"/>
                    </a:lnTo>
                    <a:lnTo>
                      <a:pt x="1197" y="550"/>
                    </a:lnTo>
                    <a:lnTo>
                      <a:pt x="1248" y="573"/>
                    </a:lnTo>
                    <a:lnTo>
                      <a:pt x="1248" y="573"/>
                    </a:lnTo>
                    <a:lnTo>
                      <a:pt x="1248" y="578"/>
                    </a:lnTo>
                    <a:lnTo>
                      <a:pt x="1254" y="578"/>
                    </a:lnTo>
                    <a:lnTo>
                      <a:pt x="1254" y="578"/>
                    </a:lnTo>
                    <a:lnTo>
                      <a:pt x="1254" y="578"/>
                    </a:lnTo>
                    <a:lnTo>
                      <a:pt x="1254" y="578"/>
                    </a:lnTo>
                    <a:lnTo>
                      <a:pt x="1259" y="578"/>
                    </a:lnTo>
                    <a:lnTo>
                      <a:pt x="1259" y="584"/>
                    </a:lnTo>
                    <a:lnTo>
                      <a:pt x="1259" y="584"/>
                    </a:lnTo>
                    <a:lnTo>
                      <a:pt x="1259" y="584"/>
                    </a:lnTo>
                    <a:lnTo>
                      <a:pt x="1259" y="584"/>
                    </a:lnTo>
                    <a:lnTo>
                      <a:pt x="1259" y="590"/>
                    </a:lnTo>
                    <a:lnTo>
                      <a:pt x="1265" y="590"/>
                    </a:lnTo>
                    <a:lnTo>
                      <a:pt x="1271" y="618"/>
                    </a:lnTo>
                    <a:lnTo>
                      <a:pt x="1293" y="635"/>
                    </a:lnTo>
                    <a:lnTo>
                      <a:pt x="1293" y="635"/>
                    </a:lnTo>
                    <a:lnTo>
                      <a:pt x="1293" y="641"/>
                    </a:lnTo>
                    <a:lnTo>
                      <a:pt x="1293" y="641"/>
                    </a:lnTo>
                    <a:lnTo>
                      <a:pt x="1339" y="686"/>
                    </a:lnTo>
                    <a:lnTo>
                      <a:pt x="1339" y="686"/>
                    </a:lnTo>
                    <a:lnTo>
                      <a:pt x="1339" y="686"/>
                    </a:lnTo>
                    <a:lnTo>
                      <a:pt x="1339" y="686"/>
                    </a:lnTo>
                    <a:lnTo>
                      <a:pt x="1339" y="686"/>
                    </a:lnTo>
                    <a:lnTo>
                      <a:pt x="1344" y="692"/>
                    </a:lnTo>
                    <a:lnTo>
                      <a:pt x="1344" y="692"/>
                    </a:lnTo>
                    <a:lnTo>
                      <a:pt x="1344" y="692"/>
                    </a:lnTo>
                    <a:lnTo>
                      <a:pt x="1344" y="698"/>
                    </a:lnTo>
                    <a:lnTo>
                      <a:pt x="1344" y="698"/>
                    </a:lnTo>
                    <a:lnTo>
                      <a:pt x="1344" y="698"/>
                    </a:lnTo>
                    <a:lnTo>
                      <a:pt x="1344" y="698"/>
                    </a:lnTo>
                    <a:lnTo>
                      <a:pt x="1344" y="703"/>
                    </a:lnTo>
                    <a:lnTo>
                      <a:pt x="1344" y="703"/>
                    </a:lnTo>
                    <a:lnTo>
                      <a:pt x="1344" y="703"/>
                    </a:lnTo>
                    <a:lnTo>
                      <a:pt x="1344" y="709"/>
                    </a:lnTo>
                    <a:lnTo>
                      <a:pt x="1344" y="709"/>
                    </a:lnTo>
                    <a:lnTo>
                      <a:pt x="1344" y="709"/>
                    </a:lnTo>
                    <a:lnTo>
                      <a:pt x="1344" y="715"/>
                    </a:lnTo>
                    <a:lnTo>
                      <a:pt x="1344" y="715"/>
                    </a:lnTo>
                    <a:lnTo>
                      <a:pt x="1339" y="715"/>
                    </a:lnTo>
                    <a:lnTo>
                      <a:pt x="1339" y="715"/>
                    </a:lnTo>
                    <a:lnTo>
                      <a:pt x="1339" y="720"/>
                    </a:lnTo>
                    <a:lnTo>
                      <a:pt x="1339" y="720"/>
                    </a:lnTo>
                    <a:lnTo>
                      <a:pt x="1339" y="720"/>
                    </a:lnTo>
                    <a:lnTo>
                      <a:pt x="1339" y="720"/>
                    </a:lnTo>
                    <a:lnTo>
                      <a:pt x="1333" y="720"/>
                    </a:lnTo>
                    <a:lnTo>
                      <a:pt x="1333" y="726"/>
                    </a:lnTo>
                    <a:lnTo>
                      <a:pt x="1333" y="726"/>
                    </a:lnTo>
                    <a:lnTo>
                      <a:pt x="1333" y="726"/>
                    </a:lnTo>
                    <a:lnTo>
                      <a:pt x="1327" y="726"/>
                    </a:lnTo>
                    <a:lnTo>
                      <a:pt x="1327" y="726"/>
                    </a:lnTo>
                    <a:lnTo>
                      <a:pt x="1327" y="726"/>
                    </a:lnTo>
                    <a:lnTo>
                      <a:pt x="1322" y="726"/>
                    </a:lnTo>
                    <a:lnTo>
                      <a:pt x="1322" y="726"/>
                    </a:lnTo>
                    <a:lnTo>
                      <a:pt x="1322" y="726"/>
                    </a:lnTo>
                    <a:lnTo>
                      <a:pt x="1316" y="726"/>
                    </a:lnTo>
                    <a:lnTo>
                      <a:pt x="1316" y="726"/>
                    </a:lnTo>
                    <a:lnTo>
                      <a:pt x="1316" y="726"/>
                    </a:lnTo>
                    <a:lnTo>
                      <a:pt x="1316" y="726"/>
                    </a:lnTo>
                    <a:lnTo>
                      <a:pt x="1310" y="726"/>
                    </a:lnTo>
                    <a:lnTo>
                      <a:pt x="1310" y="726"/>
                    </a:lnTo>
                    <a:lnTo>
                      <a:pt x="1310" y="726"/>
                    </a:lnTo>
                    <a:lnTo>
                      <a:pt x="1305" y="726"/>
                    </a:lnTo>
                    <a:lnTo>
                      <a:pt x="1305" y="726"/>
                    </a:lnTo>
                    <a:lnTo>
                      <a:pt x="1305" y="726"/>
                    </a:lnTo>
                    <a:lnTo>
                      <a:pt x="1305" y="720"/>
                    </a:lnTo>
                    <a:lnTo>
                      <a:pt x="1305" y="720"/>
                    </a:lnTo>
                    <a:lnTo>
                      <a:pt x="1299" y="720"/>
                    </a:lnTo>
                    <a:lnTo>
                      <a:pt x="1299" y="720"/>
                    </a:lnTo>
                    <a:lnTo>
                      <a:pt x="1259" y="675"/>
                    </a:lnTo>
                    <a:lnTo>
                      <a:pt x="1237" y="658"/>
                    </a:lnTo>
                    <a:lnTo>
                      <a:pt x="1237" y="652"/>
                    </a:lnTo>
                    <a:lnTo>
                      <a:pt x="1231" y="652"/>
                    </a:lnTo>
                    <a:lnTo>
                      <a:pt x="1231" y="652"/>
                    </a:lnTo>
                    <a:lnTo>
                      <a:pt x="1231" y="652"/>
                    </a:lnTo>
                    <a:lnTo>
                      <a:pt x="1231" y="652"/>
                    </a:lnTo>
                    <a:lnTo>
                      <a:pt x="1231" y="646"/>
                    </a:lnTo>
                    <a:lnTo>
                      <a:pt x="1225" y="646"/>
                    </a:lnTo>
                    <a:lnTo>
                      <a:pt x="1225" y="646"/>
                    </a:lnTo>
                    <a:lnTo>
                      <a:pt x="1225" y="646"/>
                    </a:lnTo>
                    <a:lnTo>
                      <a:pt x="1220" y="618"/>
                    </a:lnTo>
                    <a:lnTo>
                      <a:pt x="1168" y="595"/>
                    </a:lnTo>
                    <a:lnTo>
                      <a:pt x="1168" y="595"/>
                    </a:lnTo>
                    <a:lnTo>
                      <a:pt x="1168" y="595"/>
                    </a:lnTo>
                    <a:lnTo>
                      <a:pt x="1163" y="595"/>
                    </a:lnTo>
                    <a:lnTo>
                      <a:pt x="1163" y="590"/>
                    </a:lnTo>
                    <a:lnTo>
                      <a:pt x="1163" y="590"/>
                    </a:lnTo>
                    <a:lnTo>
                      <a:pt x="1106" y="539"/>
                    </a:lnTo>
                    <a:lnTo>
                      <a:pt x="1106" y="539"/>
                    </a:lnTo>
                    <a:lnTo>
                      <a:pt x="1106" y="539"/>
                    </a:lnTo>
                    <a:lnTo>
                      <a:pt x="1106" y="539"/>
                    </a:lnTo>
                    <a:lnTo>
                      <a:pt x="1100" y="533"/>
                    </a:lnTo>
                    <a:lnTo>
                      <a:pt x="1100" y="533"/>
                    </a:lnTo>
                    <a:lnTo>
                      <a:pt x="1100" y="533"/>
                    </a:lnTo>
                    <a:lnTo>
                      <a:pt x="1100" y="533"/>
                    </a:lnTo>
                    <a:lnTo>
                      <a:pt x="1083" y="493"/>
                    </a:lnTo>
                    <a:lnTo>
                      <a:pt x="1044" y="488"/>
                    </a:lnTo>
                    <a:lnTo>
                      <a:pt x="1044" y="488"/>
                    </a:lnTo>
                    <a:lnTo>
                      <a:pt x="1038" y="488"/>
                    </a:lnTo>
                    <a:lnTo>
                      <a:pt x="1038" y="482"/>
                    </a:lnTo>
                    <a:lnTo>
                      <a:pt x="1038" y="482"/>
                    </a:lnTo>
                    <a:lnTo>
                      <a:pt x="1038" y="482"/>
                    </a:lnTo>
                    <a:lnTo>
                      <a:pt x="1027" y="488"/>
                    </a:lnTo>
                    <a:lnTo>
                      <a:pt x="947" y="522"/>
                    </a:lnTo>
                    <a:lnTo>
                      <a:pt x="947" y="522"/>
                    </a:lnTo>
                    <a:lnTo>
                      <a:pt x="947" y="522"/>
                    </a:lnTo>
                    <a:lnTo>
                      <a:pt x="942" y="522"/>
                    </a:lnTo>
                    <a:lnTo>
                      <a:pt x="868" y="539"/>
                    </a:lnTo>
                    <a:lnTo>
                      <a:pt x="868" y="539"/>
                    </a:lnTo>
                    <a:lnTo>
                      <a:pt x="862" y="539"/>
                    </a:lnTo>
                    <a:lnTo>
                      <a:pt x="862" y="539"/>
                    </a:lnTo>
                    <a:lnTo>
                      <a:pt x="862" y="539"/>
                    </a:lnTo>
                    <a:lnTo>
                      <a:pt x="862" y="539"/>
                    </a:lnTo>
                    <a:lnTo>
                      <a:pt x="856" y="539"/>
                    </a:lnTo>
                    <a:lnTo>
                      <a:pt x="856" y="539"/>
                    </a:lnTo>
                    <a:lnTo>
                      <a:pt x="856" y="539"/>
                    </a:lnTo>
                    <a:lnTo>
                      <a:pt x="856" y="539"/>
                    </a:lnTo>
                    <a:lnTo>
                      <a:pt x="851" y="539"/>
                    </a:lnTo>
                    <a:lnTo>
                      <a:pt x="851" y="539"/>
                    </a:lnTo>
                    <a:lnTo>
                      <a:pt x="851" y="539"/>
                    </a:lnTo>
                    <a:lnTo>
                      <a:pt x="845" y="539"/>
                    </a:lnTo>
                    <a:lnTo>
                      <a:pt x="845" y="533"/>
                    </a:lnTo>
                    <a:lnTo>
                      <a:pt x="845" y="533"/>
                    </a:lnTo>
                    <a:lnTo>
                      <a:pt x="845" y="533"/>
                    </a:lnTo>
                    <a:lnTo>
                      <a:pt x="845" y="533"/>
                    </a:lnTo>
                    <a:lnTo>
                      <a:pt x="839" y="533"/>
                    </a:lnTo>
                    <a:lnTo>
                      <a:pt x="839" y="527"/>
                    </a:lnTo>
                    <a:lnTo>
                      <a:pt x="839" y="527"/>
                    </a:lnTo>
                    <a:lnTo>
                      <a:pt x="839" y="527"/>
                    </a:lnTo>
                    <a:lnTo>
                      <a:pt x="839" y="527"/>
                    </a:lnTo>
                    <a:lnTo>
                      <a:pt x="839" y="522"/>
                    </a:lnTo>
                    <a:lnTo>
                      <a:pt x="839" y="522"/>
                    </a:lnTo>
                    <a:lnTo>
                      <a:pt x="839" y="522"/>
                    </a:lnTo>
                    <a:lnTo>
                      <a:pt x="834" y="522"/>
                    </a:lnTo>
                    <a:lnTo>
                      <a:pt x="834" y="516"/>
                    </a:lnTo>
                    <a:lnTo>
                      <a:pt x="834" y="516"/>
                    </a:lnTo>
                    <a:lnTo>
                      <a:pt x="834" y="516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05"/>
                    </a:lnTo>
                    <a:lnTo>
                      <a:pt x="834" y="505"/>
                    </a:lnTo>
                    <a:lnTo>
                      <a:pt x="834" y="505"/>
                    </a:lnTo>
                    <a:lnTo>
                      <a:pt x="839" y="505"/>
                    </a:lnTo>
                    <a:lnTo>
                      <a:pt x="862" y="425"/>
                    </a:lnTo>
                    <a:lnTo>
                      <a:pt x="760" y="278"/>
                    </a:lnTo>
                    <a:lnTo>
                      <a:pt x="737" y="272"/>
                    </a:lnTo>
                    <a:lnTo>
                      <a:pt x="698" y="272"/>
                    </a:lnTo>
                    <a:lnTo>
                      <a:pt x="698" y="272"/>
                    </a:lnTo>
                    <a:lnTo>
                      <a:pt x="698" y="272"/>
                    </a:lnTo>
                    <a:lnTo>
                      <a:pt x="692" y="272"/>
                    </a:lnTo>
                    <a:lnTo>
                      <a:pt x="630" y="255"/>
                    </a:lnTo>
                    <a:lnTo>
                      <a:pt x="578" y="255"/>
                    </a:lnTo>
                    <a:lnTo>
                      <a:pt x="550" y="272"/>
                    </a:lnTo>
                    <a:lnTo>
                      <a:pt x="522" y="295"/>
                    </a:lnTo>
                    <a:lnTo>
                      <a:pt x="522" y="295"/>
                    </a:lnTo>
                    <a:lnTo>
                      <a:pt x="522" y="295"/>
                    </a:lnTo>
                    <a:lnTo>
                      <a:pt x="516" y="295"/>
                    </a:lnTo>
                    <a:lnTo>
                      <a:pt x="516" y="301"/>
                    </a:lnTo>
                    <a:lnTo>
                      <a:pt x="516" y="301"/>
                    </a:lnTo>
                    <a:lnTo>
                      <a:pt x="510" y="301"/>
                    </a:lnTo>
                    <a:lnTo>
                      <a:pt x="448" y="318"/>
                    </a:lnTo>
                    <a:lnTo>
                      <a:pt x="374" y="340"/>
                    </a:lnTo>
                    <a:lnTo>
                      <a:pt x="369" y="340"/>
                    </a:lnTo>
                    <a:lnTo>
                      <a:pt x="369" y="340"/>
                    </a:lnTo>
                    <a:lnTo>
                      <a:pt x="369" y="346"/>
                    </a:lnTo>
                    <a:lnTo>
                      <a:pt x="369" y="346"/>
                    </a:lnTo>
                    <a:lnTo>
                      <a:pt x="317" y="346"/>
                    </a:lnTo>
                    <a:lnTo>
                      <a:pt x="261" y="357"/>
                    </a:lnTo>
                    <a:lnTo>
                      <a:pt x="170" y="386"/>
                    </a:lnTo>
                    <a:lnTo>
                      <a:pt x="170" y="386"/>
                    </a:lnTo>
                    <a:lnTo>
                      <a:pt x="164" y="386"/>
                    </a:lnTo>
                    <a:lnTo>
                      <a:pt x="119" y="397"/>
                    </a:lnTo>
                    <a:lnTo>
                      <a:pt x="113" y="397"/>
                    </a:lnTo>
                    <a:lnTo>
                      <a:pt x="56" y="403"/>
                    </a:lnTo>
                    <a:lnTo>
                      <a:pt x="56" y="403"/>
                    </a:lnTo>
                    <a:lnTo>
                      <a:pt x="51" y="403"/>
                    </a:lnTo>
                    <a:lnTo>
                      <a:pt x="51" y="403"/>
                    </a:lnTo>
                    <a:lnTo>
                      <a:pt x="51" y="403"/>
                    </a:lnTo>
                    <a:lnTo>
                      <a:pt x="45" y="403"/>
                    </a:lnTo>
                    <a:lnTo>
                      <a:pt x="45" y="403"/>
                    </a:lnTo>
                    <a:lnTo>
                      <a:pt x="45" y="403"/>
                    </a:lnTo>
                    <a:lnTo>
                      <a:pt x="45" y="403"/>
                    </a:lnTo>
                    <a:lnTo>
                      <a:pt x="39" y="403"/>
                    </a:lnTo>
                    <a:lnTo>
                      <a:pt x="39" y="403"/>
                    </a:lnTo>
                    <a:lnTo>
                      <a:pt x="39" y="403"/>
                    </a:lnTo>
                    <a:lnTo>
                      <a:pt x="34" y="403"/>
                    </a:lnTo>
                    <a:lnTo>
                      <a:pt x="34" y="397"/>
                    </a:lnTo>
                    <a:lnTo>
                      <a:pt x="34" y="397"/>
                    </a:lnTo>
                    <a:lnTo>
                      <a:pt x="34" y="397"/>
                    </a:lnTo>
                    <a:lnTo>
                      <a:pt x="5" y="369"/>
                    </a:lnTo>
                    <a:lnTo>
                      <a:pt x="5" y="369"/>
                    </a:lnTo>
                    <a:lnTo>
                      <a:pt x="5" y="363"/>
                    </a:lnTo>
                    <a:lnTo>
                      <a:pt x="5" y="363"/>
                    </a:lnTo>
                    <a:lnTo>
                      <a:pt x="5" y="363"/>
                    </a:lnTo>
                    <a:lnTo>
                      <a:pt x="0" y="363"/>
                    </a:lnTo>
                    <a:lnTo>
                      <a:pt x="0" y="357"/>
                    </a:lnTo>
                    <a:lnTo>
                      <a:pt x="0" y="357"/>
                    </a:lnTo>
                    <a:lnTo>
                      <a:pt x="0" y="357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0" y="352"/>
                    </a:lnTo>
                    <a:lnTo>
                      <a:pt x="0" y="352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0"/>
                    </a:lnTo>
                    <a:lnTo>
                      <a:pt x="5" y="340"/>
                    </a:lnTo>
                    <a:lnTo>
                      <a:pt x="5" y="340"/>
                    </a:lnTo>
                    <a:lnTo>
                      <a:pt x="5" y="340"/>
                    </a:lnTo>
                    <a:lnTo>
                      <a:pt x="5" y="335"/>
                    </a:lnTo>
                    <a:lnTo>
                      <a:pt x="5" y="335"/>
                    </a:lnTo>
                    <a:lnTo>
                      <a:pt x="5" y="335"/>
                    </a:lnTo>
                    <a:lnTo>
                      <a:pt x="11" y="335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7" y="329"/>
                    </a:lnTo>
                    <a:lnTo>
                      <a:pt x="17" y="329"/>
                    </a:lnTo>
                    <a:lnTo>
                      <a:pt x="17" y="329"/>
                    </a:lnTo>
                    <a:lnTo>
                      <a:pt x="17" y="329"/>
                    </a:lnTo>
                    <a:lnTo>
                      <a:pt x="22" y="329"/>
                    </a:lnTo>
                    <a:lnTo>
                      <a:pt x="22" y="323"/>
                    </a:lnTo>
                    <a:lnTo>
                      <a:pt x="22" y="323"/>
                    </a:lnTo>
                    <a:lnTo>
                      <a:pt x="22" y="323"/>
                    </a:lnTo>
                    <a:lnTo>
                      <a:pt x="28" y="323"/>
                    </a:lnTo>
                    <a:lnTo>
                      <a:pt x="28" y="323"/>
                    </a:lnTo>
                    <a:lnTo>
                      <a:pt x="28" y="329"/>
                    </a:lnTo>
                    <a:lnTo>
                      <a:pt x="34" y="329"/>
                    </a:lnTo>
                    <a:lnTo>
                      <a:pt x="34" y="329"/>
                    </a:lnTo>
                    <a:lnTo>
                      <a:pt x="34" y="329"/>
                    </a:lnTo>
                    <a:lnTo>
                      <a:pt x="34" y="329"/>
                    </a:lnTo>
                    <a:lnTo>
                      <a:pt x="39" y="329"/>
                    </a:lnTo>
                    <a:lnTo>
                      <a:pt x="39" y="329"/>
                    </a:lnTo>
                    <a:lnTo>
                      <a:pt x="39" y="329"/>
                    </a:lnTo>
                    <a:lnTo>
                      <a:pt x="45" y="335"/>
                    </a:lnTo>
                    <a:lnTo>
                      <a:pt x="45" y="335"/>
                    </a:lnTo>
                    <a:lnTo>
                      <a:pt x="45" y="335"/>
                    </a:lnTo>
                    <a:lnTo>
                      <a:pt x="62" y="352"/>
                    </a:lnTo>
                    <a:lnTo>
                      <a:pt x="108" y="346"/>
                    </a:lnTo>
                    <a:lnTo>
                      <a:pt x="153" y="340"/>
                    </a:lnTo>
                    <a:lnTo>
                      <a:pt x="244" y="306"/>
                    </a:lnTo>
                    <a:lnTo>
                      <a:pt x="244" y="306"/>
                    </a:lnTo>
                    <a:lnTo>
                      <a:pt x="249" y="306"/>
                    </a:lnTo>
                    <a:lnTo>
                      <a:pt x="306" y="295"/>
                    </a:lnTo>
                    <a:lnTo>
                      <a:pt x="312" y="295"/>
                    </a:lnTo>
                    <a:lnTo>
                      <a:pt x="312" y="295"/>
                    </a:lnTo>
                    <a:lnTo>
                      <a:pt x="312" y="295"/>
                    </a:lnTo>
                    <a:lnTo>
                      <a:pt x="363" y="295"/>
                    </a:lnTo>
                    <a:lnTo>
                      <a:pt x="437" y="272"/>
                    </a:lnTo>
                    <a:lnTo>
                      <a:pt x="437" y="272"/>
                    </a:lnTo>
                    <a:lnTo>
                      <a:pt x="493" y="255"/>
                    </a:lnTo>
                    <a:lnTo>
                      <a:pt x="516" y="233"/>
                    </a:lnTo>
                    <a:lnTo>
                      <a:pt x="516" y="227"/>
                    </a:lnTo>
                    <a:lnTo>
                      <a:pt x="522" y="227"/>
                    </a:lnTo>
                    <a:lnTo>
                      <a:pt x="522" y="227"/>
                    </a:lnTo>
                    <a:lnTo>
                      <a:pt x="522" y="227"/>
                    </a:lnTo>
                    <a:lnTo>
                      <a:pt x="561" y="210"/>
                    </a:lnTo>
                    <a:lnTo>
                      <a:pt x="561" y="210"/>
                    </a:lnTo>
                    <a:lnTo>
                      <a:pt x="561" y="210"/>
                    </a:lnTo>
                    <a:lnTo>
                      <a:pt x="567" y="204"/>
                    </a:lnTo>
                    <a:lnTo>
                      <a:pt x="567" y="204"/>
                    </a:lnTo>
                    <a:lnTo>
                      <a:pt x="567" y="204"/>
                    </a:lnTo>
                    <a:lnTo>
                      <a:pt x="573" y="204"/>
                    </a:lnTo>
                    <a:lnTo>
                      <a:pt x="573" y="204"/>
                    </a:lnTo>
                    <a:lnTo>
                      <a:pt x="630" y="204"/>
                    </a:lnTo>
                    <a:lnTo>
                      <a:pt x="630" y="204"/>
                    </a:lnTo>
                    <a:lnTo>
                      <a:pt x="635" y="204"/>
                    </a:lnTo>
                    <a:lnTo>
                      <a:pt x="635" y="204"/>
                    </a:lnTo>
                    <a:lnTo>
                      <a:pt x="703" y="221"/>
                    </a:lnTo>
                    <a:lnTo>
                      <a:pt x="743" y="221"/>
                    </a:lnTo>
                    <a:lnTo>
                      <a:pt x="743" y="221"/>
                    </a:lnTo>
                    <a:lnTo>
                      <a:pt x="743" y="221"/>
                    </a:lnTo>
                    <a:lnTo>
                      <a:pt x="743" y="221"/>
                    </a:lnTo>
                    <a:lnTo>
                      <a:pt x="777" y="227"/>
                    </a:lnTo>
                    <a:lnTo>
                      <a:pt x="777" y="227"/>
                    </a:lnTo>
                    <a:lnTo>
                      <a:pt x="777" y="227"/>
                    </a:lnTo>
                    <a:lnTo>
                      <a:pt x="777" y="227"/>
                    </a:lnTo>
                    <a:lnTo>
                      <a:pt x="783" y="227"/>
                    </a:lnTo>
                    <a:lnTo>
                      <a:pt x="783" y="227"/>
                    </a:lnTo>
                    <a:lnTo>
                      <a:pt x="783" y="233"/>
                    </a:lnTo>
                    <a:lnTo>
                      <a:pt x="783" y="233"/>
                    </a:lnTo>
                    <a:lnTo>
                      <a:pt x="788" y="233"/>
                    </a:lnTo>
                    <a:lnTo>
                      <a:pt x="788" y="233"/>
                    </a:lnTo>
                    <a:lnTo>
                      <a:pt x="788" y="233"/>
                    </a:lnTo>
                    <a:lnTo>
                      <a:pt x="788" y="233"/>
                    </a:lnTo>
                    <a:lnTo>
                      <a:pt x="794" y="238"/>
                    </a:lnTo>
                    <a:lnTo>
                      <a:pt x="794" y="238"/>
                    </a:lnTo>
                    <a:lnTo>
                      <a:pt x="908" y="391"/>
                    </a:lnTo>
                    <a:lnTo>
                      <a:pt x="936" y="380"/>
                    </a:lnTo>
                    <a:lnTo>
                      <a:pt x="993" y="346"/>
                    </a:lnTo>
                    <a:lnTo>
                      <a:pt x="1015" y="306"/>
                    </a:lnTo>
                    <a:lnTo>
                      <a:pt x="1004" y="272"/>
                    </a:lnTo>
                    <a:lnTo>
                      <a:pt x="1004" y="272"/>
                    </a:lnTo>
                    <a:lnTo>
                      <a:pt x="1004" y="267"/>
                    </a:lnTo>
                    <a:lnTo>
                      <a:pt x="1004" y="267"/>
                    </a:lnTo>
                    <a:lnTo>
                      <a:pt x="1004" y="267"/>
                    </a:lnTo>
                    <a:lnTo>
                      <a:pt x="1004" y="261"/>
                    </a:lnTo>
                    <a:lnTo>
                      <a:pt x="1004" y="261"/>
                    </a:lnTo>
                    <a:lnTo>
                      <a:pt x="1004" y="261"/>
                    </a:lnTo>
                    <a:lnTo>
                      <a:pt x="1004" y="255"/>
                    </a:lnTo>
                    <a:lnTo>
                      <a:pt x="1004" y="255"/>
                    </a:lnTo>
                    <a:lnTo>
                      <a:pt x="1015" y="204"/>
                    </a:lnTo>
                    <a:lnTo>
                      <a:pt x="1015" y="204"/>
                    </a:lnTo>
                    <a:lnTo>
                      <a:pt x="1015" y="198"/>
                    </a:lnTo>
                    <a:lnTo>
                      <a:pt x="1015" y="198"/>
                    </a:lnTo>
                    <a:lnTo>
                      <a:pt x="1015" y="198"/>
                    </a:lnTo>
                    <a:lnTo>
                      <a:pt x="1015" y="198"/>
                    </a:lnTo>
                    <a:lnTo>
                      <a:pt x="1015" y="193"/>
                    </a:lnTo>
                    <a:lnTo>
                      <a:pt x="1015" y="193"/>
                    </a:lnTo>
                    <a:lnTo>
                      <a:pt x="1021" y="193"/>
                    </a:lnTo>
                    <a:lnTo>
                      <a:pt x="1021" y="193"/>
                    </a:lnTo>
                    <a:lnTo>
                      <a:pt x="1021" y="193"/>
                    </a:lnTo>
                    <a:lnTo>
                      <a:pt x="1021" y="187"/>
                    </a:lnTo>
                    <a:lnTo>
                      <a:pt x="1021" y="187"/>
                    </a:lnTo>
                    <a:lnTo>
                      <a:pt x="1027" y="187"/>
                    </a:lnTo>
                    <a:lnTo>
                      <a:pt x="1100" y="147"/>
                    </a:lnTo>
                    <a:lnTo>
                      <a:pt x="1100" y="147"/>
                    </a:lnTo>
                    <a:lnTo>
                      <a:pt x="1100" y="147"/>
                    </a:lnTo>
                    <a:lnTo>
                      <a:pt x="1146" y="125"/>
                    </a:lnTo>
                    <a:lnTo>
                      <a:pt x="1146" y="125"/>
                    </a:lnTo>
                    <a:lnTo>
                      <a:pt x="1146" y="125"/>
                    </a:lnTo>
                    <a:lnTo>
                      <a:pt x="1146" y="125"/>
                    </a:lnTo>
                    <a:lnTo>
                      <a:pt x="1146" y="119"/>
                    </a:lnTo>
                    <a:lnTo>
                      <a:pt x="1151" y="119"/>
                    </a:lnTo>
                    <a:lnTo>
                      <a:pt x="1151" y="119"/>
                    </a:lnTo>
                    <a:lnTo>
                      <a:pt x="1151" y="119"/>
                    </a:lnTo>
                    <a:lnTo>
                      <a:pt x="1151" y="119"/>
                    </a:lnTo>
                    <a:lnTo>
                      <a:pt x="1151" y="113"/>
                    </a:lnTo>
                    <a:lnTo>
                      <a:pt x="1157" y="113"/>
                    </a:lnTo>
                    <a:lnTo>
                      <a:pt x="1157" y="113"/>
                    </a:lnTo>
                    <a:lnTo>
                      <a:pt x="1157" y="113"/>
                    </a:lnTo>
                    <a:lnTo>
                      <a:pt x="1163" y="113"/>
                    </a:lnTo>
                    <a:lnTo>
                      <a:pt x="1163" y="113"/>
                    </a:lnTo>
                    <a:lnTo>
                      <a:pt x="1163" y="113"/>
                    </a:lnTo>
                    <a:lnTo>
                      <a:pt x="1163" y="113"/>
                    </a:lnTo>
                    <a:lnTo>
                      <a:pt x="1168" y="113"/>
                    </a:lnTo>
                    <a:lnTo>
                      <a:pt x="1168" y="113"/>
                    </a:lnTo>
                    <a:lnTo>
                      <a:pt x="1168" y="113"/>
                    </a:lnTo>
                    <a:lnTo>
                      <a:pt x="1168" y="113"/>
                    </a:lnTo>
                    <a:lnTo>
                      <a:pt x="1180" y="113"/>
                    </a:lnTo>
                    <a:lnTo>
                      <a:pt x="1220" y="102"/>
                    </a:lnTo>
                    <a:lnTo>
                      <a:pt x="1271" y="62"/>
                    </a:lnTo>
                    <a:lnTo>
                      <a:pt x="1271" y="62"/>
                    </a:lnTo>
                    <a:lnTo>
                      <a:pt x="1271" y="57"/>
                    </a:lnTo>
                    <a:lnTo>
                      <a:pt x="1271" y="57"/>
                    </a:lnTo>
                    <a:lnTo>
                      <a:pt x="1276" y="57"/>
                    </a:lnTo>
                    <a:lnTo>
                      <a:pt x="1384" y="6"/>
                    </a:lnTo>
                    <a:lnTo>
                      <a:pt x="1384" y="6"/>
                    </a:lnTo>
                    <a:lnTo>
                      <a:pt x="1390" y="0"/>
                    </a:lnTo>
                    <a:lnTo>
                      <a:pt x="1390" y="0"/>
                    </a:lnTo>
                    <a:lnTo>
                      <a:pt x="1390" y="0"/>
                    </a:lnTo>
                    <a:lnTo>
                      <a:pt x="1390" y="0"/>
                    </a:lnTo>
                    <a:lnTo>
                      <a:pt x="1395" y="0"/>
                    </a:lnTo>
                    <a:lnTo>
                      <a:pt x="1395" y="0"/>
                    </a:lnTo>
                    <a:lnTo>
                      <a:pt x="1486" y="0"/>
                    </a:lnTo>
                    <a:lnTo>
                      <a:pt x="1486" y="0"/>
                    </a:lnTo>
                    <a:lnTo>
                      <a:pt x="1486" y="0"/>
                    </a:lnTo>
                    <a:lnTo>
                      <a:pt x="1492" y="0"/>
                    </a:lnTo>
                    <a:lnTo>
                      <a:pt x="1492" y="0"/>
                    </a:lnTo>
                    <a:lnTo>
                      <a:pt x="1492" y="0"/>
                    </a:lnTo>
                    <a:lnTo>
                      <a:pt x="1498" y="0"/>
                    </a:lnTo>
                    <a:lnTo>
                      <a:pt x="1498" y="0"/>
                    </a:lnTo>
                    <a:lnTo>
                      <a:pt x="1498" y="0"/>
                    </a:lnTo>
                    <a:lnTo>
                      <a:pt x="1498" y="6"/>
                    </a:lnTo>
                    <a:lnTo>
                      <a:pt x="1503" y="6"/>
                    </a:lnTo>
                    <a:lnTo>
                      <a:pt x="1503" y="6"/>
                    </a:lnTo>
                    <a:lnTo>
                      <a:pt x="1503" y="6"/>
                    </a:lnTo>
                    <a:lnTo>
                      <a:pt x="1503" y="6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55" name="Freeform 127"/>
              <p:cNvSpPr>
                <a:spLocks/>
              </p:cNvSpPr>
              <p:nvPr/>
            </p:nvSpPr>
            <p:spPr bwMode="auto">
              <a:xfrm>
                <a:off x="912" y="2592"/>
                <a:ext cx="1572" cy="714"/>
              </a:xfrm>
              <a:custGeom>
                <a:avLst/>
                <a:gdLst/>
                <a:ahLst/>
                <a:cxnLst>
                  <a:cxn ang="0">
                    <a:pos x="1481" y="5"/>
                  </a:cxn>
                  <a:cxn ang="0">
                    <a:pos x="1379" y="5"/>
                  </a:cxn>
                  <a:cxn ang="0">
                    <a:pos x="1152" y="113"/>
                  </a:cxn>
                  <a:cxn ang="0">
                    <a:pos x="1140" y="124"/>
                  </a:cxn>
                  <a:cxn ang="0">
                    <a:pos x="1016" y="192"/>
                  </a:cxn>
                  <a:cxn ang="0">
                    <a:pos x="999" y="255"/>
                  </a:cxn>
                  <a:cxn ang="0">
                    <a:pos x="772" y="232"/>
                  </a:cxn>
                  <a:cxn ang="0">
                    <a:pos x="732" y="227"/>
                  </a:cxn>
                  <a:cxn ang="0">
                    <a:pos x="556" y="209"/>
                  </a:cxn>
                  <a:cxn ang="0">
                    <a:pos x="301" y="295"/>
                  </a:cxn>
                  <a:cxn ang="0">
                    <a:pos x="23" y="334"/>
                  </a:cxn>
                  <a:cxn ang="0">
                    <a:pos x="11" y="329"/>
                  </a:cxn>
                  <a:cxn ang="0">
                    <a:pos x="0" y="340"/>
                  </a:cxn>
                  <a:cxn ang="0">
                    <a:pos x="0" y="351"/>
                  </a:cxn>
                  <a:cxn ang="0">
                    <a:pos x="34" y="391"/>
                  </a:cxn>
                  <a:cxn ang="0">
                    <a:pos x="153" y="374"/>
                  </a:cxn>
                  <a:cxn ang="0">
                    <a:pos x="499" y="283"/>
                  </a:cxn>
                  <a:cxn ang="0">
                    <a:pos x="687" y="261"/>
                  </a:cxn>
                  <a:cxn ang="0">
                    <a:pos x="834" y="504"/>
                  </a:cxn>
                  <a:cxn ang="0">
                    <a:pos x="834" y="521"/>
                  </a:cxn>
                  <a:cxn ang="0">
                    <a:pos x="845" y="527"/>
                  </a:cxn>
                  <a:cxn ang="0">
                    <a:pos x="1027" y="470"/>
                  </a:cxn>
                  <a:cxn ang="0">
                    <a:pos x="1101" y="527"/>
                  </a:cxn>
                  <a:cxn ang="0">
                    <a:pos x="1226" y="635"/>
                  </a:cxn>
                  <a:cxn ang="0">
                    <a:pos x="1299" y="709"/>
                  </a:cxn>
                  <a:cxn ang="0">
                    <a:pos x="1311" y="714"/>
                  </a:cxn>
                  <a:cxn ang="0">
                    <a:pos x="1322" y="703"/>
                  </a:cxn>
                  <a:cxn ang="0">
                    <a:pos x="1322" y="686"/>
                  </a:cxn>
                  <a:cxn ang="0">
                    <a:pos x="1243" y="584"/>
                  </a:cxn>
                  <a:cxn ang="0">
                    <a:pos x="1106" y="459"/>
                  </a:cxn>
                  <a:cxn ang="0">
                    <a:pos x="1101" y="453"/>
                  </a:cxn>
                  <a:cxn ang="0">
                    <a:pos x="1231" y="504"/>
                  </a:cxn>
                  <a:cxn ang="0">
                    <a:pos x="1243" y="504"/>
                  </a:cxn>
                  <a:cxn ang="0">
                    <a:pos x="1418" y="504"/>
                  </a:cxn>
                  <a:cxn ang="0">
                    <a:pos x="1481" y="510"/>
                  </a:cxn>
                  <a:cxn ang="0">
                    <a:pos x="1566" y="470"/>
                  </a:cxn>
                  <a:cxn ang="0">
                    <a:pos x="1572" y="453"/>
                  </a:cxn>
                  <a:cxn ang="0">
                    <a:pos x="1566" y="442"/>
                  </a:cxn>
                  <a:cxn ang="0">
                    <a:pos x="1549" y="442"/>
                  </a:cxn>
                  <a:cxn ang="0">
                    <a:pos x="1441" y="465"/>
                  </a:cxn>
                  <a:cxn ang="0">
                    <a:pos x="1311" y="453"/>
                  </a:cxn>
                  <a:cxn ang="0">
                    <a:pos x="1197" y="227"/>
                  </a:cxn>
                  <a:cxn ang="0">
                    <a:pos x="1186" y="215"/>
                  </a:cxn>
                  <a:cxn ang="0">
                    <a:pos x="1175" y="221"/>
                  </a:cxn>
                  <a:cxn ang="0">
                    <a:pos x="1169" y="232"/>
                  </a:cxn>
                  <a:cxn ang="0">
                    <a:pos x="1101" y="391"/>
                  </a:cxn>
                  <a:cxn ang="0">
                    <a:pos x="1004" y="374"/>
                  </a:cxn>
                  <a:cxn ang="0">
                    <a:pos x="1044" y="306"/>
                  </a:cxn>
                  <a:cxn ang="0">
                    <a:pos x="1175" y="147"/>
                  </a:cxn>
                  <a:cxn ang="0">
                    <a:pos x="1271" y="249"/>
                  </a:cxn>
                  <a:cxn ang="0">
                    <a:pos x="1328" y="261"/>
                  </a:cxn>
                  <a:cxn ang="0">
                    <a:pos x="1430" y="272"/>
                  </a:cxn>
                  <a:cxn ang="0">
                    <a:pos x="1521" y="209"/>
                  </a:cxn>
                  <a:cxn ang="0">
                    <a:pos x="1526" y="198"/>
                  </a:cxn>
                  <a:cxn ang="0">
                    <a:pos x="1521" y="187"/>
                  </a:cxn>
                  <a:cxn ang="0">
                    <a:pos x="1504" y="181"/>
                  </a:cxn>
                  <a:cxn ang="0">
                    <a:pos x="1305" y="215"/>
                  </a:cxn>
                  <a:cxn ang="0">
                    <a:pos x="1390" y="39"/>
                  </a:cxn>
                  <a:cxn ang="0">
                    <a:pos x="1487" y="28"/>
                  </a:cxn>
                  <a:cxn ang="0">
                    <a:pos x="1492" y="17"/>
                  </a:cxn>
                </a:cxnLst>
                <a:rect l="0" t="0" r="r" b="b"/>
                <a:pathLst>
                  <a:path w="1572" h="714">
                    <a:moveTo>
                      <a:pt x="1492" y="11"/>
                    </a:moveTo>
                    <a:lnTo>
                      <a:pt x="1492" y="11"/>
                    </a:lnTo>
                    <a:lnTo>
                      <a:pt x="1487" y="11"/>
                    </a:lnTo>
                    <a:lnTo>
                      <a:pt x="1487" y="5"/>
                    </a:lnTo>
                    <a:lnTo>
                      <a:pt x="1487" y="5"/>
                    </a:lnTo>
                    <a:lnTo>
                      <a:pt x="1487" y="5"/>
                    </a:lnTo>
                    <a:lnTo>
                      <a:pt x="1487" y="5"/>
                    </a:lnTo>
                    <a:lnTo>
                      <a:pt x="1487" y="5"/>
                    </a:lnTo>
                    <a:lnTo>
                      <a:pt x="1487" y="5"/>
                    </a:lnTo>
                    <a:lnTo>
                      <a:pt x="1481" y="5"/>
                    </a:lnTo>
                    <a:lnTo>
                      <a:pt x="1481" y="5"/>
                    </a:lnTo>
                    <a:lnTo>
                      <a:pt x="1481" y="5"/>
                    </a:lnTo>
                    <a:lnTo>
                      <a:pt x="1481" y="5"/>
                    </a:lnTo>
                    <a:lnTo>
                      <a:pt x="1481" y="0"/>
                    </a:lnTo>
                    <a:lnTo>
                      <a:pt x="1475" y="0"/>
                    </a:lnTo>
                    <a:lnTo>
                      <a:pt x="1475" y="0"/>
                    </a:lnTo>
                    <a:lnTo>
                      <a:pt x="1475" y="0"/>
                    </a:lnTo>
                    <a:lnTo>
                      <a:pt x="1384" y="5"/>
                    </a:lnTo>
                    <a:lnTo>
                      <a:pt x="1384" y="5"/>
                    </a:lnTo>
                    <a:lnTo>
                      <a:pt x="1379" y="5"/>
                    </a:lnTo>
                    <a:lnTo>
                      <a:pt x="1379" y="5"/>
                    </a:lnTo>
                    <a:lnTo>
                      <a:pt x="1379" y="5"/>
                    </a:lnTo>
                    <a:lnTo>
                      <a:pt x="1379" y="5"/>
                    </a:lnTo>
                    <a:lnTo>
                      <a:pt x="1379" y="5"/>
                    </a:lnTo>
                    <a:lnTo>
                      <a:pt x="1265" y="62"/>
                    </a:lnTo>
                    <a:lnTo>
                      <a:pt x="1265" y="62"/>
                    </a:lnTo>
                    <a:lnTo>
                      <a:pt x="1265" y="62"/>
                    </a:lnTo>
                    <a:lnTo>
                      <a:pt x="1265" y="62"/>
                    </a:lnTo>
                    <a:lnTo>
                      <a:pt x="1214" y="102"/>
                    </a:lnTo>
                    <a:lnTo>
                      <a:pt x="1169" y="113"/>
                    </a:lnTo>
                    <a:lnTo>
                      <a:pt x="1157" y="113"/>
                    </a:lnTo>
                    <a:lnTo>
                      <a:pt x="1157" y="113"/>
                    </a:lnTo>
                    <a:lnTo>
                      <a:pt x="1157" y="113"/>
                    </a:lnTo>
                    <a:lnTo>
                      <a:pt x="1157" y="113"/>
                    </a:lnTo>
                    <a:lnTo>
                      <a:pt x="1157" y="113"/>
                    </a:lnTo>
                    <a:lnTo>
                      <a:pt x="1152" y="113"/>
                    </a:lnTo>
                    <a:lnTo>
                      <a:pt x="1152" y="113"/>
                    </a:lnTo>
                    <a:lnTo>
                      <a:pt x="1152" y="113"/>
                    </a:lnTo>
                    <a:lnTo>
                      <a:pt x="1152" y="113"/>
                    </a:lnTo>
                    <a:lnTo>
                      <a:pt x="1152" y="113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46" y="119"/>
                    </a:lnTo>
                    <a:lnTo>
                      <a:pt x="1140" y="124"/>
                    </a:lnTo>
                    <a:lnTo>
                      <a:pt x="1140" y="124"/>
                    </a:lnTo>
                    <a:lnTo>
                      <a:pt x="1140" y="124"/>
                    </a:lnTo>
                    <a:lnTo>
                      <a:pt x="1140" y="124"/>
                    </a:lnTo>
                    <a:lnTo>
                      <a:pt x="1140" y="124"/>
                    </a:lnTo>
                    <a:lnTo>
                      <a:pt x="1095" y="147"/>
                    </a:lnTo>
                    <a:lnTo>
                      <a:pt x="1089" y="147"/>
                    </a:lnTo>
                    <a:lnTo>
                      <a:pt x="1021" y="187"/>
                    </a:lnTo>
                    <a:lnTo>
                      <a:pt x="1021" y="187"/>
                    </a:lnTo>
                    <a:lnTo>
                      <a:pt x="1016" y="192"/>
                    </a:lnTo>
                    <a:lnTo>
                      <a:pt x="1016" y="192"/>
                    </a:lnTo>
                    <a:lnTo>
                      <a:pt x="1016" y="192"/>
                    </a:lnTo>
                    <a:lnTo>
                      <a:pt x="1016" y="192"/>
                    </a:lnTo>
                    <a:lnTo>
                      <a:pt x="1016" y="192"/>
                    </a:lnTo>
                    <a:lnTo>
                      <a:pt x="1010" y="192"/>
                    </a:lnTo>
                    <a:lnTo>
                      <a:pt x="1010" y="192"/>
                    </a:lnTo>
                    <a:lnTo>
                      <a:pt x="1010" y="198"/>
                    </a:lnTo>
                    <a:lnTo>
                      <a:pt x="1010" y="198"/>
                    </a:lnTo>
                    <a:lnTo>
                      <a:pt x="1010" y="198"/>
                    </a:lnTo>
                    <a:lnTo>
                      <a:pt x="1010" y="198"/>
                    </a:lnTo>
                    <a:lnTo>
                      <a:pt x="1010" y="198"/>
                    </a:lnTo>
                    <a:lnTo>
                      <a:pt x="999" y="255"/>
                    </a:lnTo>
                    <a:lnTo>
                      <a:pt x="999" y="255"/>
                    </a:lnTo>
                    <a:lnTo>
                      <a:pt x="999" y="255"/>
                    </a:lnTo>
                    <a:lnTo>
                      <a:pt x="999" y="255"/>
                    </a:lnTo>
                    <a:lnTo>
                      <a:pt x="999" y="261"/>
                    </a:lnTo>
                    <a:lnTo>
                      <a:pt x="999" y="261"/>
                    </a:lnTo>
                    <a:lnTo>
                      <a:pt x="999" y="261"/>
                    </a:lnTo>
                    <a:lnTo>
                      <a:pt x="999" y="261"/>
                    </a:lnTo>
                    <a:lnTo>
                      <a:pt x="999" y="261"/>
                    </a:lnTo>
                    <a:lnTo>
                      <a:pt x="1010" y="300"/>
                    </a:lnTo>
                    <a:lnTo>
                      <a:pt x="987" y="351"/>
                    </a:lnTo>
                    <a:lnTo>
                      <a:pt x="931" y="380"/>
                    </a:lnTo>
                    <a:lnTo>
                      <a:pt x="891" y="397"/>
                    </a:lnTo>
                    <a:lnTo>
                      <a:pt x="772" y="238"/>
                    </a:lnTo>
                    <a:lnTo>
                      <a:pt x="772" y="232"/>
                    </a:lnTo>
                    <a:lnTo>
                      <a:pt x="772" y="232"/>
                    </a:lnTo>
                    <a:lnTo>
                      <a:pt x="772" y="232"/>
                    </a:lnTo>
                    <a:lnTo>
                      <a:pt x="772" y="232"/>
                    </a:lnTo>
                    <a:lnTo>
                      <a:pt x="772" y="232"/>
                    </a:lnTo>
                    <a:lnTo>
                      <a:pt x="772" y="232"/>
                    </a:lnTo>
                    <a:lnTo>
                      <a:pt x="766" y="232"/>
                    </a:lnTo>
                    <a:lnTo>
                      <a:pt x="766" y="232"/>
                    </a:lnTo>
                    <a:lnTo>
                      <a:pt x="766" y="232"/>
                    </a:lnTo>
                    <a:lnTo>
                      <a:pt x="766" y="232"/>
                    </a:lnTo>
                    <a:lnTo>
                      <a:pt x="766" y="227"/>
                    </a:lnTo>
                    <a:lnTo>
                      <a:pt x="732" y="227"/>
                    </a:lnTo>
                    <a:lnTo>
                      <a:pt x="732" y="227"/>
                    </a:lnTo>
                    <a:lnTo>
                      <a:pt x="732" y="227"/>
                    </a:lnTo>
                    <a:lnTo>
                      <a:pt x="687" y="227"/>
                    </a:lnTo>
                    <a:lnTo>
                      <a:pt x="624" y="209"/>
                    </a:lnTo>
                    <a:lnTo>
                      <a:pt x="624" y="209"/>
                    </a:lnTo>
                    <a:lnTo>
                      <a:pt x="619" y="209"/>
                    </a:lnTo>
                    <a:lnTo>
                      <a:pt x="619" y="209"/>
                    </a:lnTo>
                    <a:lnTo>
                      <a:pt x="619" y="209"/>
                    </a:lnTo>
                    <a:lnTo>
                      <a:pt x="562" y="209"/>
                    </a:lnTo>
                    <a:lnTo>
                      <a:pt x="562" y="209"/>
                    </a:lnTo>
                    <a:lnTo>
                      <a:pt x="556" y="209"/>
                    </a:lnTo>
                    <a:lnTo>
                      <a:pt x="556" y="209"/>
                    </a:lnTo>
                    <a:lnTo>
                      <a:pt x="556" y="209"/>
                    </a:lnTo>
                    <a:lnTo>
                      <a:pt x="556" y="209"/>
                    </a:lnTo>
                    <a:lnTo>
                      <a:pt x="556" y="209"/>
                    </a:lnTo>
                    <a:lnTo>
                      <a:pt x="516" y="227"/>
                    </a:lnTo>
                    <a:lnTo>
                      <a:pt x="516" y="227"/>
                    </a:lnTo>
                    <a:lnTo>
                      <a:pt x="511" y="227"/>
                    </a:lnTo>
                    <a:lnTo>
                      <a:pt x="511" y="232"/>
                    </a:lnTo>
                    <a:lnTo>
                      <a:pt x="511" y="232"/>
                    </a:lnTo>
                    <a:lnTo>
                      <a:pt x="488" y="255"/>
                    </a:lnTo>
                    <a:lnTo>
                      <a:pt x="426" y="272"/>
                    </a:lnTo>
                    <a:lnTo>
                      <a:pt x="426" y="272"/>
                    </a:lnTo>
                    <a:lnTo>
                      <a:pt x="352" y="295"/>
                    </a:lnTo>
                    <a:lnTo>
                      <a:pt x="301" y="295"/>
                    </a:lnTo>
                    <a:lnTo>
                      <a:pt x="301" y="295"/>
                    </a:lnTo>
                    <a:lnTo>
                      <a:pt x="301" y="295"/>
                    </a:lnTo>
                    <a:lnTo>
                      <a:pt x="301" y="295"/>
                    </a:lnTo>
                    <a:lnTo>
                      <a:pt x="238" y="306"/>
                    </a:lnTo>
                    <a:lnTo>
                      <a:pt x="238" y="306"/>
                    </a:lnTo>
                    <a:lnTo>
                      <a:pt x="238" y="306"/>
                    </a:lnTo>
                    <a:lnTo>
                      <a:pt x="148" y="340"/>
                    </a:lnTo>
                    <a:lnTo>
                      <a:pt x="97" y="351"/>
                    </a:lnTo>
                    <a:lnTo>
                      <a:pt x="45" y="357"/>
                    </a:lnTo>
                    <a:lnTo>
                      <a:pt x="28" y="334"/>
                    </a:lnTo>
                    <a:lnTo>
                      <a:pt x="23" y="334"/>
                    </a:lnTo>
                    <a:lnTo>
                      <a:pt x="23" y="334"/>
                    </a:lnTo>
                    <a:lnTo>
                      <a:pt x="23" y="334"/>
                    </a:lnTo>
                    <a:lnTo>
                      <a:pt x="23" y="329"/>
                    </a:lnTo>
                    <a:lnTo>
                      <a:pt x="23" y="329"/>
                    </a:lnTo>
                    <a:lnTo>
                      <a:pt x="23" y="329"/>
                    </a:lnTo>
                    <a:lnTo>
                      <a:pt x="17" y="329"/>
                    </a:lnTo>
                    <a:lnTo>
                      <a:pt x="17" y="329"/>
                    </a:lnTo>
                    <a:lnTo>
                      <a:pt x="17" y="329"/>
                    </a:lnTo>
                    <a:lnTo>
                      <a:pt x="17" y="329"/>
                    </a:lnTo>
                    <a:lnTo>
                      <a:pt x="17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6" y="329"/>
                    </a:lnTo>
                    <a:lnTo>
                      <a:pt x="6" y="329"/>
                    </a:lnTo>
                    <a:lnTo>
                      <a:pt x="6" y="329"/>
                    </a:lnTo>
                    <a:lnTo>
                      <a:pt x="6" y="334"/>
                    </a:lnTo>
                    <a:lnTo>
                      <a:pt x="6" y="334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0" y="357"/>
                    </a:lnTo>
                    <a:lnTo>
                      <a:pt x="0" y="357"/>
                    </a:lnTo>
                    <a:lnTo>
                      <a:pt x="0" y="357"/>
                    </a:lnTo>
                    <a:lnTo>
                      <a:pt x="28" y="385"/>
                    </a:lnTo>
                    <a:lnTo>
                      <a:pt x="28" y="385"/>
                    </a:lnTo>
                    <a:lnTo>
                      <a:pt x="28" y="385"/>
                    </a:lnTo>
                    <a:lnTo>
                      <a:pt x="34" y="385"/>
                    </a:lnTo>
                    <a:lnTo>
                      <a:pt x="34" y="391"/>
                    </a:lnTo>
                    <a:lnTo>
                      <a:pt x="34" y="391"/>
                    </a:lnTo>
                    <a:lnTo>
                      <a:pt x="34" y="391"/>
                    </a:lnTo>
                    <a:lnTo>
                      <a:pt x="34" y="391"/>
                    </a:lnTo>
                    <a:lnTo>
                      <a:pt x="34" y="391"/>
                    </a:lnTo>
                    <a:lnTo>
                      <a:pt x="40" y="391"/>
                    </a:lnTo>
                    <a:lnTo>
                      <a:pt x="40" y="391"/>
                    </a:lnTo>
                    <a:lnTo>
                      <a:pt x="40" y="391"/>
                    </a:lnTo>
                    <a:lnTo>
                      <a:pt x="40" y="391"/>
                    </a:lnTo>
                    <a:lnTo>
                      <a:pt x="40" y="391"/>
                    </a:lnTo>
                    <a:lnTo>
                      <a:pt x="45" y="391"/>
                    </a:lnTo>
                    <a:lnTo>
                      <a:pt x="102" y="385"/>
                    </a:lnTo>
                    <a:lnTo>
                      <a:pt x="102" y="385"/>
                    </a:lnTo>
                    <a:lnTo>
                      <a:pt x="153" y="374"/>
                    </a:lnTo>
                    <a:lnTo>
                      <a:pt x="153" y="374"/>
                    </a:lnTo>
                    <a:lnTo>
                      <a:pt x="153" y="374"/>
                    </a:lnTo>
                    <a:lnTo>
                      <a:pt x="244" y="340"/>
                    </a:lnTo>
                    <a:lnTo>
                      <a:pt x="306" y="329"/>
                    </a:lnTo>
                    <a:lnTo>
                      <a:pt x="358" y="329"/>
                    </a:lnTo>
                    <a:lnTo>
                      <a:pt x="358" y="329"/>
                    </a:lnTo>
                    <a:lnTo>
                      <a:pt x="358" y="329"/>
                    </a:lnTo>
                    <a:lnTo>
                      <a:pt x="358" y="329"/>
                    </a:lnTo>
                    <a:lnTo>
                      <a:pt x="358" y="329"/>
                    </a:lnTo>
                    <a:lnTo>
                      <a:pt x="437" y="306"/>
                    </a:lnTo>
                    <a:lnTo>
                      <a:pt x="499" y="283"/>
                    </a:lnTo>
                    <a:lnTo>
                      <a:pt x="499" y="283"/>
                    </a:lnTo>
                    <a:lnTo>
                      <a:pt x="499" y="283"/>
                    </a:lnTo>
                    <a:lnTo>
                      <a:pt x="499" y="283"/>
                    </a:lnTo>
                    <a:lnTo>
                      <a:pt x="505" y="283"/>
                    </a:lnTo>
                    <a:lnTo>
                      <a:pt x="505" y="283"/>
                    </a:lnTo>
                    <a:lnTo>
                      <a:pt x="505" y="283"/>
                    </a:lnTo>
                    <a:lnTo>
                      <a:pt x="533" y="261"/>
                    </a:lnTo>
                    <a:lnTo>
                      <a:pt x="567" y="244"/>
                    </a:lnTo>
                    <a:lnTo>
                      <a:pt x="619" y="244"/>
                    </a:lnTo>
                    <a:lnTo>
                      <a:pt x="681" y="261"/>
                    </a:lnTo>
                    <a:lnTo>
                      <a:pt x="687" y="261"/>
                    </a:lnTo>
                    <a:lnTo>
                      <a:pt x="687" y="261"/>
                    </a:lnTo>
                    <a:lnTo>
                      <a:pt x="687" y="261"/>
                    </a:lnTo>
                    <a:lnTo>
                      <a:pt x="687" y="261"/>
                    </a:lnTo>
                    <a:lnTo>
                      <a:pt x="726" y="261"/>
                    </a:lnTo>
                    <a:lnTo>
                      <a:pt x="749" y="261"/>
                    </a:lnTo>
                    <a:lnTo>
                      <a:pt x="862" y="414"/>
                    </a:lnTo>
                    <a:lnTo>
                      <a:pt x="862" y="419"/>
                    </a:lnTo>
                    <a:lnTo>
                      <a:pt x="862" y="419"/>
                    </a:lnTo>
                    <a:lnTo>
                      <a:pt x="834" y="499"/>
                    </a:lnTo>
                    <a:lnTo>
                      <a:pt x="834" y="499"/>
                    </a:lnTo>
                    <a:lnTo>
                      <a:pt x="834" y="499"/>
                    </a:lnTo>
                    <a:lnTo>
                      <a:pt x="834" y="504"/>
                    </a:lnTo>
                    <a:lnTo>
                      <a:pt x="834" y="504"/>
                    </a:lnTo>
                    <a:lnTo>
                      <a:pt x="834" y="504"/>
                    </a:lnTo>
                    <a:lnTo>
                      <a:pt x="834" y="504"/>
                    </a:lnTo>
                    <a:lnTo>
                      <a:pt x="834" y="504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6"/>
                    </a:lnTo>
                    <a:lnTo>
                      <a:pt x="834" y="516"/>
                    </a:lnTo>
                    <a:lnTo>
                      <a:pt x="834" y="516"/>
                    </a:lnTo>
                    <a:lnTo>
                      <a:pt x="834" y="516"/>
                    </a:lnTo>
                    <a:lnTo>
                      <a:pt x="834" y="516"/>
                    </a:lnTo>
                    <a:lnTo>
                      <a:pt x="834" y="521"/>
                    </a:lnTo>
                    <a:lnTo>
                      <a:pt x="840" y="521"/>
                    </a:lnTo>
                    <a:lnTo>
                      <a:pt x="840" y="521"/>
                    </a:lnTo>
                    <a:lnTo>
                      <a:pt x="840" y="521"/>
                    </a:lnTo>
                    <a:lnTo>
                      <a:pt x="840" y="521"/>
                    </a:lnTo>
                    <a:lnTo>
                      <a:pt x="840" y="521"/>
                    </a:lnTo>
                    <a:lnTo>
                      <a:pt x="840" y="521"/>
                    </a:lnTo>
                    <a:lnTo>
                      <a:pt x="840" y="521"/>
                    </a:lnTo>
                    <a:lnTo>
                      <a:pt x="845" y="527"/>
                    </a:lnTo>
                    <a:lnTo>
                      <a:pt x="845" y="527"/>
                    </a:lnTo>
                    <a:lnTo>
                      <a:pt x="845" y="527"/>
                    </a:lnTo>
                    <a:lnTo>
                      <a:pt x="845" y="527"/>
                    </a:lnTo>
                    <a:lnTo>
                      <a:pt x="845" y="527"/>
                    </a:lnTo>
                    <a:lnTo>
                      <a:pt x="851" y="527"/>
                    </a:lnTo>
                    <a:lnTo>
                      <a:pt x="851" y="527"/>
                    </a:lnTo>
                    <a:lnTo>
                      <a:pt x="851" y="527"/>
                    </a:lnTo>
                    <a:lnTo>
                      <a:pt x="851" y="527"/>
                    </a:lnTo>
                    <a:lnTo>
                      <a:pt x="851" y="527"/>
                    </a:lnTo>
                    <a:lnTo>
                      <a:pt x="857" y="527"/>
                    </a:lnTo>
                    <a:lnTo>
                      <a:pt x="931" y="504"/>
                    </a:lnTo>
                    <a:lnTo>
                      <a:pt x="931" y="504"/>
                    </a:lnTo>
                    <a:lnTo>
                      <a:pt x="936" y="504"/>
                    </a:lnTo>
                    <a:lnTo>
                      <a:pt x="1010" y="476"/>
                    </a:lnTo>
                    <a:lnTo>
                      <a:pt x="1027" y="470"/>
                    </a:lnTo>
                    <a:lnTo>
                      <a:pt x="1027" y="470"/>
                    </a:lnTo>
                    <a:lnTo>
                      <a:pt x="1027" y="470"/>
                    </a:lnTo>
                    <a:lnTo>
                      <a:pt x="1027" y="470"/>
                    </a:lnTo>
                    <a:lnTo>
                      <a:pt x="1027" y="470"/>
                    </a:lnTo>
                    <a:lnTo>
                      <a:pt x="1027" y="470"/>
                    </a:lnTo>
                    <a:lnTo>
                      <a:pt x="1033" y="470"/>
                    </a:lnTo>
                    <a:lnTo>
                      <a:pt x="1033" y="470"/>
                    </a:lnTo>
                    <a:lnTo>
                      <a:pt x="1033" y="470"/>
                    </a:lnTo>
                    <a:lnTo>
                      <a:pt x="1078" y="482"/>
                    </a:lnTo>
                    <a:lnTo>
                      <a:pt x="1095" y="521"/>
                    </a:lnTo>
                    <a:lnTo>
                      <a:pt x="1101" y="521"/>
                    </a:lnTo>
                    <a:lnTo>
                      <a:pt x="1101" y="521"/>
                    </a:lnTo>
                    <a:lnTo>
                      <a:pt x="1101" y="527"/>
                    </a:lnTo>
                    <a:lnTo>
                      <a:pt x="1101" y="527"/>
                    </a:lnTo>
                    <a:lnTo>
                      <a:pt x="1101" y="527"/>
                    </a:lnTo>
                    <a:lnTo>
                      <a:pt x="1101" y="527"/>
                    </a:lnTo>
                    <a:lnTo>
                      <a:pt x="1157" y="578"/>
                    </a:lnTo>
                    <a:lnTo>
                      <a:pt x="1157" y="578"/>
                    </a:lnTo>
                    <a:lnTo>
                      <a:pt x="1157" y="578"/>
                    </a:lnTo>
                    <a:lnTo>
                      <a:pt x="1163" y="584"/>
                    </a:lnTo>
                    <a:lnTo>
                      <a:pt x="1163" y="584"/>
                    </a:lnTo>
                    <a:lnTo>
                      <a:pt x="1214" y="606"/>
                    </a:lnTo>
                    <a:lnTo>
                      <a:pt x="1226" y="635"/>
                    </a:lnTo>
                    <a:lnTo>
                      <a:pt x="1226" y="635"/>
                    </a:lnTo>
                    <a:lnTo>
                      <a:pt x="1226" y="635"/>
                    </a:lnTo>
                    <a:lnTo>
                      <a:pt x="1226" y="640"/>
                    </a:lnTo>
                    <a:lnTo>
                      <a:pt x="1226" y="640"/>
                    </a:lnTo>
                    <a:lnTo>
                      <a:pt x="1226" y="640"/>
                    </a:lnTo>
                    <a:lnTo>
                      <a:pt x="1226" y="640"/>
                    </a:lnTo>
                    <a:lnTo>
                      <a:pt x="1226" y="640"/>
                    </a:lnTo>
                    <a:lnTo>
                      <a:pt x="1231" y="640"/>
                    </a:lnTo>
                    <a:lnTo>
                      <a:pt x="1254" y="663"/>
                    </a:lnTo>
                    <a:lnTo>
                      <a:pt x="1294" y="709"/>
                    </a:lnTo>
                    <a:lnTo>
                      <a:pt x="1294" y="709"/>
                    </a:lnTo>
                    <a:lnTo>
                      <a:pt x="1299" y="709"/>
                    </a:lnTo>
                    <a:lnTo>
                      <a:pt x="1299" y="709"/>
                    </a:lnTo>
                    <a:lnTo>
                      <a:pt x="1299" y="709"/>
                    </a:lnTo>
                    <a:lnTo>
                      <a:pt x="1299" y="714"/>
                    </a:lnTo>
                    <a:lnTo>
                      <a:pt x="1299" y="714"/>
                    </a:lnTo>
                    <a:lnTo>
                      <a:pt x="1305" y="714"/>
                    </a:lnTo>
                    <a:lnTo>
                      <a:pt x="1305" y="714"/>
                    </a:lnTo>
                    <a:lnTo>
                      <a:pt x="1305" y="714"/>
                    </a:lnTo>
                    <a:lnTo>
                      <a:pt x="1305" y="714"/>
                    </a:lnTo>
                    <a:lnTo>
                      <a:pt x="1305" y="714"/>
                    </a:lnTo>
                    <a:lnTo>
                      <a:pt x="1311" y="714"/>
                    </a:lnTo>
                    <a:lnTo>
                      <a:pt x="1311" y="714"/>
                    </a:lnTo>
                    <a:lnTo>
                      <a:pt x="1311" y="714"/>
                    </a:lnTo>
                    <a:lnTo>
                      <a:pt x="1311" y="714"/>
                    </a:lnTo>
                    <a:lnTo>
                      <a:pt x="1311" y="714"/>
                    </a:lnTo>
                    <a:lnTo>
                      <a:pt x="1316" y="714"/>
                    </a:lnTo>
                    <a:lnTo>
                      <a:pt x="1316" y="714"/>
                    </a:lnTo>
                    <a:lnTo>
                      <a:pt x="1316" y="709"/>
                    </a:lnTo>
                    <a:lnTo>
                      <a:pt x="1316" y="709"/>
                    </a:lnTo>
                    <a:lnTo>
                      <a:pt x="1322" y="709"/>
                    </a:lnTo>
                    <a:lnTo>
                      <a:pt x="1322" y="709"/>
                    </a:lnTo>
                    <a:lnTo>
                      <a:pt x="1322" y="709"/>
                    </a:lnTo>
                    <a:lnTo>
                      <a:pt x="1322" y="709"/>
                    </a:lnTo>
                    <a:lnTo>
                      <a:pt x="1322" y="703"/>
                    </a:lnTo>
                    <a:lnTo>
                      <a:pt x="1322" y="703"/>
                    </a:lnTo>
                    <a:lnTo>
                      <a:pt x="1322" y="703"/>
                    </a:lnTo>
                    <a:lnTo>
                      <a:pt x="1322" y="703"/>
                    </a:lnTo>
                    <a:lnTo>
                      <a:pt x="1322" y="697"/>
                    </a:lnTo>
                    <a:lnTo>
                      <a:pt x="1328" y="697"/>
                    </a:lnTo>
                    <a:lnTo>
                      <a:pt x="1328" y="697"/>
                    </a:lnTo>
                    <a:lnTo>
                      <a:pt x="1328" y="697"/>
                    </a:lnTo>
                    <a:lnTo>
                      <a:pt x="1328" y="697"/>
                    </a:lnTo>
                    <a:lnTo>
                      <a:pt x="1328" y="692"/>
                    </a:lnTo>
                    <a:lnTo>
                      <a:pt x="1328" y="692"/>
                    </a:lnTo>
                    <a:lnTo>
                      <a:pt x="1328" y="692"/>
                    </a:lnTo>
                    <a:lnTo>
                      <a:pt x="1322" y="692"/>
                    </a:lnTo>
                    <a:lnTo>
                      <a:pt x="1322" y="692"/>
                    </a:lnTo>
                    <a:lnTo>
                      <a:pt x="1322" y="692"/>
                    </a:lnTo>
                    <a:lnTo>
                      <a:pt x="1322" y="686"/>
                    </a:lnTo>
                    <a:lnTo>
                      <a:pt x="1322" y="686"/>
                    </a:lnTo>
                    <a:lnTo>
                      <a:pt x="1322" y="686"/>
                    </a:lnTo>
                    <a:lnTo>
                      <a:pt x="1322" y="686"/>
                    </a:lnTo>
                    <a:lnTo>
                      <a:pt x="1322" y="686"/>
                    </a:lnTo>
                    <a:lnTo>
                      <a:pt x="1322" y="686"/>
                    </a:lnTo>
                    <a:lnTo>
                      <a:pt x="1277" y="640"/>
                    </a:lnTo>
                    <a:lnTo>
                      <a:pt x="1277" y="640"/>
                    </a:lnTo>
                    <a:lnTo>
                      <a:pt x="1277" y="635"/>
                    </a:lnTo>
                    <a:lnTo>
                      <a:pt x="1254" y="618"/>
                    </a:lnTo>
                    <a:lnTo>
                      <a:pt x="1243" y="584"/>
                    </a:lnTo>
                    <a:lnTo>
                      <a:pt x="1243" y="584"/>
                    </a:lnTo>
                    <a:lnTo>
                      <a:pt x="1243" y="584"/>
                    </a:lnTo>
                    <a:lnTo>
                      <a:pt x="1243" y="584"/>
                    </a:lnTo>
                    <a:lnTo>
                      <a:pt x="1243" y="584"/>
                    </a:lnTo>
                    <a:lnTo>
                      <a:pt x="1237" y="578"/>
                    </a:lnTo>
                    <a:lnTo>
                      <a:pt x="1237" y="578"/>
                    </a:lnTo>
                    <a:lnTo>
                      <a:pt x="1237" y="578"/>
                    </a:lnTo>
                    <a:lnTo>
                      <a:pt x="1237" y="578"/>
                    </a:lnTo>
                    <a:lnTo>
                      <a:pt x="1237" y="578"/>
                    </a:lnTo>
                    <a:lnTo>
                      <a:pt x="1237" y="578"/>
                    </a:lnTo>
                    <a:lnTo>
                      <a:pt x="1231" y="578"/>
                    </a:lnTo>
                    <a:lnTo>
                      <a:pt x="1180" y="550"/>
                    </a:lnTo>
                    <a:lnTo>
                      <a:pt x="1129" y="504"/>
                    </a:lnTo>
                    <a:lnTo>
                      <a:pt x="1106" y="459"/>
                    </a:lnTo>
                    <a:lnTo>
                      <a:pt x="1106" y="459"/>
                    </a:lnTo>
                    <a:lnTo>
                      <a:pt x="1106" y="459"/>
                    </a:lnTo>
                    <a:lnTo>
                      <a:pt x="1106" y="459"/>
                    </a:lnTo>
                    <a:lnTo>
                      <a:pt x="1106" y="459"/>
                    </a:lnTo>
                    <a:lnTo>
                      <a:pt x="1106" y="453"/>
                    </a:lnTo>
                    <a:lnTo>
                      <a:pt x="1106" y="453"/>
                    </a:lnTo>
                    <a:lnTo>
                      <a:pt x="1101" y="453"/>
                    </a:lnTo>
                    <a:lnTo>
                      <a:pt x="1101" y="453"/>
                    </a:lnTo>
                    <a:lnTo>
                      <a:pt x="1101" y="453"/>
                    </a:lnTo>
                    <a:lnTo>
                      <a:pt x="1101" y="453"/>
                    </a:lnTo>
                    <a:lnTo>
                      <a:pt x="1101" y="453"/>
                    </a:lnTo>
                    <a:lnTo>
                      <a:pt x="1101" y="453"/>
                    </a:lnTo>
                    <a:lnTo>
                      <a:pt x="1095" y="453"/>
                    </a:lnTo>
                    <a:lnTo>
                      <a:pt x="1095" y="453"/>
                    </a:lnTo>
                    <a:lnTo>
                      <a:pt x="1072" y="448"/>
                    </a:lnTo>
                    <a:lnTo>
                      <a:pt x="1106" y="425"/>
                    </a:lnTo>
                    <a:lnTo>
                      <a:pt x="1197" y="453"/>
                    </a:lnTo>
                    <a:lnTo>
                      <a:pt x="1197" y="453"/>
                    </a:lnTo>
                    <a:lnTo>
                      <a:pt x="1226" y="499"/>
                    </a:lnTo>
                    <a:lnTo>
                      <a:pt x="1226" y="499"/>
                    </a:lnTo>
                    <a:lnTo>
                      <a:pt x="1226" y="499"/>
                    </a:lnTo>
                    <a:lnTo>
                      <a:pt x="1231" y="499"/>
                    </a:lnTo>
                    <a:lnTo>
                      <a:pt x="1231" y="504"/>
                    </a:lnTo>
                    <a:lnTo>
                      <a:pt x="1231" y="504"/>
                    </a:lnTo>
                    <a:lnTo>
                      <a:pt x="1231" y="504"/>
                    </a:lnTo>
                    <a:lnTo>
                      <a:pt x="1231" y="504"/>
                    </a:lnTo>
                    <a:lnTo>
                      <a:pt x="1231" y="504"/>
                    </a:lnTo>
                    <a:lnTo>
                      <a:pt x="1237" y="504"/>
                    </a:lnTo>
                    <a:lnTo>
                      <a:pt x="1237" y="504"/>
                    </a:lnTo>
                    <a:lnTo>
                      <a:pt x="1237" y="504"/>
                    </a:lnTo>
                    <a:lnTo>
                      <a:pt x="1237" y="504"/>
                    </a:lnTo>
                    <a:lnTo>
                      <a:pt x="1237" y="504"/>
                    </a:lnTo>
                    <a:lnTo>
                      <a:pt x="1237" y="504"/>
                    </a:lnTo>
                    <a:lnTo>
                      <a:pt x="1243" y="504"/>
                    </a:lnTo>
                    <a:lnTo>
                      <a:pt x="1243" y="504"/>
                    </a:lnTo>
                    <a:lnTo>
                      <a:pt x="1243" y="504"/>
                    </a:lnTo>
                    <a:lnTo>
                      <a:pt x="1243" y="504"/>
                    </a:lnTo>
                    <a:lnTo>
                      <a:pt x="1288" y="499"/>
                    </a:lnTo>
                    <a:lnTo>
                      <a:pt x="1288" y="499"/>
                    </a:lnTo>
                    <a:lnTo>
                      <a:pt x="1288" y="499"/>
                    </a:lnTo>
                    <a:lnTo>
                      <a:pt x="1288" y="499"/>
                    </a:lnTo>
                    <a:lnTo>
                      <a:pt x="1288" y="499"/>
                    </a:lnTo>
                    <a:lnTo>
                      <a:pt x="1316" y="487"/>
                    </a:lnTo>
                    <a:lnTo>
                      <a:pt x="1339" y="493"/>
                    </a:lnTo>
                    <a:lnTo>
                      <a:pt x="1379" y="493"/>
                    </a:lnTo>
                    <a:lnTo>
                      <a:pt x="1418" y="504"/>
                    </a:lnTo>
                    <a:lnTo>
                      <a:pt x="1418" y="504"/>
                    </a:lnTo>
                    <a:lnTo>
                      <a:pt x="1418" y="504"/>
                    </a:lnTo>
                    <a:lnTo>
                      <a:pt x="1418" y="504"/>
                    </a:lnTo>
                    <a:lnTo>
                      <a:pt x="1424" y="504"/>
                    </a:lnTo>
                    <a:lnTo>
                      <a:pt x="1424" y="504"/>
                    </a:lnTo>
                    <a:lnTo>
                      <a:pt x="1424" y="504"/>
                    </a:lnTo>
                    <a:lnTo>
                      <a:pt x="1424" y="504"/>
                    </a:lnTo>
                    <a:lnTo>
                      <a:pt x="1441" y="499"/>
                    </a:lnTo>
                    <a:lnTo>
                      <a:pt x="1475" y="504"/>
                    </a:lnTo>
                    <a:lnTo>
                      <a:pt x="1481" y="510"/>
                    </a:lnTo>
                    <a:lnTo>
                      <a:pt x="1481" y="510"/>
                    </a:lnTo>
                    <a:lnTo>
                      <a:pt x="1481" y="510"/>
                    </a:lnTo>
                    <a:lnTo>
                      <a:pt x="1481" y="510"/>
                    </a:lnTo>
                    <a:lnTo>
                      <a:pt x="1481" y="510"/>
                    </a:lnTo>
                    <a:lnTo>
                      <a:pt x="1487" y="510"/>
                    </a:lnTo>
                    <a:lnTo>
                      <a:pt x="1487" y="510"/>
                    </a:lnTo>
                    <a:lnTo>
                      <a:pt x="1487" y="504"/>
                    </a:lnTo>
                    <a:lnTo>
                      <a:pt x="1526" y="493"/>
                    </a:lnTo>
                    <a:lnTo>
                      <a:pt x="1526" y="493"/>
                    </a:lnTo>
                    <a:lnTo>
                      <a:pt x="1526" y="493"/>
                    </a:lnTo>
                    <a:lnTo>
                      <a:pt x="1526" y="493"/>
                    </a:lnTo>
                    <a:lnTo>
                      <a:pt x="1566" y="470"/>
                    </a:lnTo>
                    <a:lnTo>
                      <a:pt x="1566" y="470"/>
                    </a:lnTo>
                    <a:lnTo>
                      <a:pt x="1566" y="470"/>
                    </a:lnTo>
                    <a:lnTo>
                      <a:pt x="1566" y="470"/>
                    </a:lnTo>
                    <a:lnTo>
                      <a:pt x="1566" y="470"/>
                    </a:lnTo>
                    <a:lnTo>
                      <a:pt x="1566" y="470"/>
                    </a:lnTo>
                    <a:lnTo>
                      <a:pt x="1566" y="465"/>
                    </a:lnTo>
                    <a:lnTo>
                      <a:pt x="1572" y="465"/>
                    </a:lnTo>
                    <a:lnTo>
                      <a:pt x="1572" y="465"/>
                    </a:lnTo>
                    <a:lnTo>
                      <a:pt x="1572" y="465"/>
                    </a:lnTo>
                    <a:lnTo>
                      <a:pt x="1572" y="465"/>
                    </a:lnTo>
                    <a:lnTo>
                      <a:pt x="1572" y="459"/>
                    </a:lnTo>
                    <a:lnTo>
                      <a:pt x="1572" y="459"/>
                    </a:lnTo>
                    <a:lnTo>
                      <a:pt x="1572" y="459"/>
                    </a:lnTo>
                    <a:lnTo>
                      <a:pt x="1572" y="459"/>
                    </a:lnTo>
                    <a:lnTo>
                      <a:pt x="1572" y="459"/>
                    </a:lnTo>
                    <a:lnTo>
                      <a:pt x="1572" y="453"/>
                    </a:lnTo>
                    <a:lnTo>
                      <a:pt x="1572" y="453"/>
                    </a:lnTo>
                    <a:lnTo>
                      <a:pt x="1572" y="453"/>
                    </a:lnTo>
                    <a:lnTo>
                      <a:pt x="1572" y="453"/>
                    </a:lnTo>
                    <a:lnTo>
                      <a:pt x="1572" y="453"/>
                    </a:lnTo>
                    <a:lnTo>
                      <a:pt x="1572" y="448"/>
                    </a:lnTo>
                    <a:lnTo>
                      <a:pt x="1572" y="448"/>
                    </a:lnTo>
                    <a:lnTo>
                      <a:pt x="1572" y="448"/>
                    </a:lnTo>
                    <a:lnTo>
                      <a:pt x="1566" y="448"/>
                    </a:lnTo>
                    <a:lnTo>
                      <a:pt x="1566" y="448"/>
                    </a:lnTo>
                    <a:lnTo>
                      <a:pt x="1566" y="442"/>
                    </a:lnTo>
                    <a:lnTo>
                      <a:pt x="1566" y="442"/>
                    </a:lnTo>
                    <a:lnTo>
                      <a:pt x="1566" y="442"/>
                    </a:lnTo>
                    <a:lnTo>
                      <a:pt x="1560" y="442"/>
                    </a:lnTo>
                    <a:lnTo>
                      <a:pt x="1560" y="442"/>
                    </a:lnTo>
                    <a:lnTo>
                      <a:pt x="1560" y="442"/>
                    </a:lnTo>
                    <a:lnTo>
                      <a:pt x="1560" y="442"/>
                    </a:lnTo>
                    <a:lnTo>
                      <a:pt x="1560" y="442"/>
                    </a:lnTo>
                    <a:lnTo>
                      <a:pt x="1555" y="442"/>
                    </a:lnTo>
                    <a:lnTo>
                      <a:pt x="1555" y="442"/>
                    </a:lnTo>
                    <a:lnTo>
                      <a:pt x="1555" y="442"/>
                    </a:lnTo>
                    <a:lnTo>
                      <a:pt x="1555" y="442"/>
                    </a:lnTo>
                    <a:lnTo>
                      <a:pt x="1555" y="442"/>
                    </a:lnTo>
                    <a:lnTo>
                      <a:pt x="1549" y="442"/>
                    </a:lnTo>
                    <a:lnTo>
                      <a:pt x="1549" y="442"/>
                    </a:lnTo>
                    <a:lnTo>
                      <a:pt x="1549" y="442"/>
                    </a:lnTo>
                    <a:lnTo>
                      <a:pt x="1549" y="442"/>
                    </a:lnTo>
                    <a:lnTo>
                      <a:pt x="1549" y="442"/>
                    </a:lnTo>
                    <a:lnTo>
                      <a:pt x="1515" y="459"/>
                    </a:lnTo>
                    <a:lnTo>
                      <a:pt x="1481" y="470"/>
                    </a:lnTo>
                    <a:lnTo>
                      <a:pt x="1447" y="465"/>
                    </a:lnTo>
                    <a:lnTo>
                      <a:pt x="1447" y="465"/>
                    </a:lnTo>
                    <a:lnTo>
                      <a:pt x="1447" y="465"/>
                    </a:lnTo>
                    <a:lnTo>
                      <a:pt x="1447" y="465"/>
                    </a:lnTo>
                    <a:lnTo>
                      <a:pt x="1441" y="465"/>
                    </a:lnTo>
                    <a:lnTo>
                      <a:pt x="1441" y="465"/>
                    </a:lnTo>
                    <a:lnTo>
                      <a:pt x="1441" y="465"/>
                    </a:lnTo>
                    <a:lnTo>
                      <a:pt x="1441" y="465"/>
                    </a:lnTo>
                    <a:lnTo>
                      <a:pt x="1418" y="470"/>
                    </a:lnTo>
                    <a:lnTo>
                      <a:pt x="1384" y="459"/>
                    </a:lnTo>
                    <a:lnTo>
                      <a:pt x="1384" y="459"/>
                    </a:lnTo>
                    <a:lnTo>
                      <a:pt x="1384" y="459"/>
                    </a:lnTo>
                    <a:lnTo>
                      <a:pt x="1345" y="453"/>
                    </a:lnTo>
                    <a:lnTo>
                      <a:pt x="1345" y="453"/>
                    </a:lnTo>
                    <a:lnTo>
                      <a:pt x="1311" y="453"/>
                    </a:lnTo>
                    <a:lnTo>
                      <a:pt x="1311" y="453"/>
                    </a:lnTo>
                    <a:lnTo>
                      <a:pt x="1311" y="453"/>
                    </a:lnTo>
                    <a:lnTo>
                      <a:pt x="1311" y="453"/>
                    </a:lnTo>
                    <a:lnTo>
                      <a:pt x="1311" y="453"/>
                    </a:lnTo>
                    <a:lnTo>
                      <a:pt x="1305" y="453"/>
                    </a:lnTo>
                    <a:lnTo>
                      <a:pt x="1305" y="453"/>
                    </a:lnTo>
                    <a:lnTo>
                      <a:pt x="1277" y="465"/>
                    </a:lnTo>
                    <a:lnTo>
                      <a:pt x="1248" y="470"/>
                    </a:lnTo>
                    <a:lnTo>
                      <a:pt x="1226" y="436"/>
                    </a:lnTo>
                    <a:lnTo>
                      <a:pt x="1197" y="232"/>
                    </a:lnTo>
                    <a:lnTo>
                      <a:pt x="1197" y="232"/>
                    </a:lnTo>
                    <a:lnTo>
                      <a:pt x="1197" y="227"/>
                    </a:lnTo>
                    <a:lnTo>
                      <a:pt x="1197" y="227"/>
                    </a:lnTo>
                    <a:lnTo>
                      <a:pt x="1197" y="227"/>
                    </a:lnTo>
                    <a:lnTo>
                      <a:pt x="1197" y="227"/>
                    </a:lnTo>
                    <a:lnTo>
                      <a:pt x="1197" y="227"/>
                    </a:lnTo>
                    <a:lnTo>
                      <a:pt x="1197" y="221"/>
                    </a:lnTo>
                    <a:lnTo>
                      <a:pt x="1197" y="221"/>
                    </a:lnTo>
                    <a:lnTo>
                      <a:pt x="1197" y="221"/>
                    </a:lnTo>
                    <a:lnTo>
                      <a:pt x="1197" y="221"/>
                    </a:lnTo>
                    <a:lnTo>
                      <a:pt x="1192" y="221"/>
                    </a:lnTo>
                    <a:lnTo>
                      <a:pt x="1192" y="221"/>
                    </a:lnTo>
                    <a:lnTo>
                      <a:pt x="1192" y="221"/>
                    </a:lnTo>
                    <a:lnTo>
                      <a:pt x="1192" y="215"/>
                    </a:lnTo>
                    <a:lnTo>
                      <a:pt x="1192" y="215"/>
                    </a:lnTo>
                    <a:lnTo>
                      <a:pt x="1186" y="215"/>
                    </a:lnTo>
                    <a:lnTo>
                      <a:pt x="1186" y="215"/>
                    </a:lnTo>
                    <a:lnTo>
                      <a:pt x="1186" y="215"/>
                    </a:lnTo>
                    <a:lnTo>
                      <a:pt x="1186" y="215"/>
                    </a:lnTo>
                    <a:lnTo>
                      <a:pt x="1186" y="215"/>
                    </a:lnTo>
                    <a:lnTo>
                      <a:pt x="1180" y="215"/>
                    </a:lnTo>
                    <a:lnTo>
                      <a:pt x="1180" y="215"/>
                    </a:lnTo>
                    <a:lnTo>
                      <a:pt x="1180" y="215"/>
                    </a:lnTo>
                    <a:lnTo>
                      <a:pt x="1180" y="215"/>
                    </a:lnTo>
                    <a:lnTo>
                      <a:pt x="1180" y="215"/>
                    </a:lnTo>
                    <a:lnTo>
                      <a:pt x="1175" y="215"/>
                    </a:lnTo>
                    <a:lnTo>
                      <a:pt x="1175" y="215"/>
                    </a:lnTo>
                    <a:lnTo>
                      <a:pt x="1175" y="221"/>
                    </a:lnTo>
                    <a:lnTo>
                      <a:pt x="1175" y="221"/>
                    </a:lnTo>
                    <a:lnTo>
                      <a:pt x="1175" y="221"/>
                    </a:lnTo>
                    <a:lnTo>
                      <a:pt x="1169" y="221"/>
                    </a:lnTo>
                    <a:lnTo>
                      <a:pt x="1169" y="221"/>
                    </a:lnTo>
                    <a:lnTo>
                      <a:pt x="1169" y="221"/>
                    </a:lnTo>
                    <a:lnTo>
                      <a:pt x="1169" y="227"/>
                    </a:lnTo>
                    <a:lnTo>
                      <a:pt x="1169" y="227"/>
                    </a:lnTo>
                    <a:lnTo>
                      <a:pt x="1169" y="227"/>
                    </a:lnTo>
                    <a:lnTo>
                      <a:pt x="1169" y="227"/>
                    </a:lnTo>
                    <a:lnTo>
                      <a:pt x="1169" y="227"/>
                    </a:lnTo>
                    <a:lnTo>
                      <a:pt x="1169" y="232"/>
                    </a:lnTo>
                    <a:lnTo>
                      <a:pt x="1169" y="232"/>
                    </a:lnTo>
                    <a:lnTo>
                      <a:pt x="1169" y="232"/>
                    </a:lnTo>
                    <a:lnTo>
                      <a:pt x="1169" y="232"/>
                    </a:lnTo>
                    <a:lnTo>
                      <a:pt x="1169" y="306"/>
                    </a:lnTo>
                    <a:lnTo>
                      <a:pt x="1169" y="306"/>
                    </a:lnTo>
                    <a:lnTo>
                      <a:pt x="1186" y="414"/>
                    </a:lnTo>
                    <a:lnTo>
                      <a:pt x="1112" y="391"/>
                    </a:lnTo>
                    <a:lnTo>
                      <a:pt x="1112" y="391"/>
                    </a:lnTo>
                    <a:lnTo>
                      <a:pt x="1106" y="391"/>
                    </a:lnTo>
                    <a:lnTo>
                      <a:pt x="1106" y="391"/>
                    </a:lnTo>
                    <a:lnTo>
                      <a:pt x="1106" y="391"/>
                    </a:lnTo>
                    <a:lnTo>
                      <a:pt x="1106" y="391"/>
                    </a:lnTo>
                    <a:lnTo>
                      <a:pt x="1106" y="391"/>
                    </a:lnTo>
                    <a:lnTo>
                      <a:pt x="1101" y="391"/>
                    </a:lnTo>
                    <a:lnTo>
                      <a:pt x="1101" y="391"/>
                    </a:lnTo>
                    <a:lnTo>
                      <a:pt x="1101" y="391"/>
                    </a:lnTo>
                    <a:lnTo>
                      <a:pt x="1101" y="391"/>
                    </a:lnTo>
                    <a:lnTo>
                      <a:pt x="1101" y="391"/>
                    </a:lnTo>
                    <a:lnTo>
                      <a:pt x="1095" y="391"/>
                    </a:lnTo>
                    <a:lnTo>
                      <a:pt x="1050" y="419"/>
                    </a:lnTo>
                    <a:lnTo>
                      <a:pt x="999" y="442"/>
                    </a:lnTo>
                    <a:lnTo>
                      <a:pt x="925" y="476"/>
                    </a:lnTo>
                    <a:lnTo>
                      <a:pt x="874" y="487"/>
                    </a:lnTo>
                    <a:lnTo>
                      <a:pt x="891" y="436"/>
                    </a:lnTo>
                    <a:lnTo>
                      <a:pt x="948" y="414"/>
                    </a:lnTo>
                    <a:lnTo>
                      <a:pt x="948" y="414"/>
                    </a:lnTo>
                    <a:lnTo>
                      <a:pt x="1004" y="374"/>
                    </a:lnTo>
                    <a:lnTo>
                      <a:pt x="1010" y="374"/>
                    </a:lnTo>
                    <a:lnTo>
                      <a:pt x="1010" y="374"/>
                    </a:lnTo>
                    <a:lnTo>
                      <a:pt x="1010" y="374"/>
                    </a:lnTo>
                    <a:lnTo>
                      <a:pt x="1010" y="374"/>
                    </a:lnTo>
                    <a:lnTo>
                      <a:pt x="1010" y="374"/>
                    </a:lnTo>
                    <a:lnTo>
                      <a:pt x="1010" y="368"/>
                    </a:lnTo>
                    <a:lnTo>
                      <a:pt x="1010" y="368"/>
                    </a:lnTo>
                    <a:lnTo>
                      <a:pt x="1010" y="368"/>
                    </a:lnTo>
                    <a:lnTo>
                      <a:pt x="1044" y="312"/>
                    </a:lnTo>
                    <a:lnTo>
                      <a:pt x="1044" y="312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0" y="306"/>
                    </a:lnTo>
                    <a:lnTo>
                      <a:pt x="1050" y="306"/>
                    </a:lnTo>
                    <a:lnTo>
                      <a:pt x="1050" y="306"/>
                    </a:lnTo>
                    <a:lnTo>
                      <a:pt x="1050" y="300"/>
                    </a:lnTo>
                    <a:lnTo>
                      <a:pt x="1050" y="300"/>
                    </a:lnTo>
                    <a:lnTo>
                      <a:pt x="1050" y="300"/>
                    </a:lnTo>
                    <a:lnTo>
                      <a:pt x="1050" y="300"/>
                    </a:lnTo>
                    <a:lnTo>
                      <a:pt x="1044" y="300"/>
                    </a:lnTo>
                    <a:lnTo>
                      <a:pt x="1033" y="255"/>
                    </a:lnTo>
                    <a:lnTo>
                      <a:pt x="1044" y="215"/>
                    </a:lnTo>
                    <a:lnTo>
                      <a:pt x="1106" y="181"/>
                    </a:lnTo>
                    <a:lnTo>
                      <a:pt x="1175" y="147"/>
                    </a:lnTo>
                    <a:lnTo>
                      <a:pt x="1203" y="153"/>
                    </a:lnTo>
                    <a:lnTo>
                      <a:pt x="1226" y="187"/>
                    </a:lnTo>
                    <a:lnTo>
                      <a:pt x="1226" y="187"/>
                    </a:lnTo>
                    <a:lnTo>
                      <a:pt x="1260" y="244"/>
                    </a:lnTo>
                    <a:lnTo>
                      <a:pt x="1265" y="244"/>
                    </a:lnTo>
                    <a:lnTo>
                      <a:pt x="1265" y="249"/>
                    </a:lnTo>
                    <a:lnTo>
                      <a:pt x="1265" y="249"/>
                    </a:lnTo>
                    <a:lnTo>
                      <a:pt x="1265" y="249"/>
                    </a:lnTo>
                    <a:lnTo>
                      <a:pt x="1265" y="249"/>
                    </a:lnTo>
                    <a:lnTo>
                      <a:pt x="1265" y="249"/>
                    </a:lnTo>
                    <a:lnTo>
                      <a:pt x="1265" y="249"/>
                    </a:lnTo>
                    <a:lnTo>
                      <a:pt x="1271" y="249"/>
                    </a:lnTo>
                    <a:lnTo>
                      <a:pt x="1271" y="249"/>
                    </a:lnTo>
                    <a:lnTo>
                      <a:pt x="1271" y="249"/>
                    </a:lnTo>
                    <a:lnTo>
                      <a:pt x="1271" y="249"/>
                    </a:lnTo>
                    <a:lnTo>
                      <a:pt x="1271" y="255"/>
                    </a:lnTo>
                    <a:lnTo>
                      <a:pt x="1277" y="255"/>
                    </a:lnTo>
                    <a:lnTo>
                      <a:pt x="1277" y="255"/>
                    </a:lnTo>
                    <a:lnTo>
                      <a:pt x="1277" y="255"/>
                    </a:lnTo>
                    <a:lnTo>
                      <a:pt x="1277" y="255"/>
                    </a:lnTo>
                    <a:lnTo>
                      <a:pt x="1277" y="255"/>
                    </a:lnTo>
                    <a:lnTo>
                      <a:pt x="1282" y="255"/>
                    </a:lnTo>
                    <a:lnTo>
                      <a:pt x="1299" y="249"/>
                    </a:lnTo>
                    <a:lnTo>
                      <a:pt x="1328" y="261"/>
                    </a:lnTo>
                    <a:lnTo>
                      <a:pt x="1328" y="261"/>
                    </a:lnTo>
                    <a:lnTo>
                      <a:pt x="1328" y="261"/>
                    </a:lnTo>
                    <a:lnTo>
                      <a:pt x="1362" y="278"/>
                    </a:lnTo>
                    <a:lnTo>
                      <a:pt x="1367" y="278"/>
                    </a:lnTo>
                    <a:lnTo>
                      <a:pt x="1367" y="278"/>
                    </a:lnTo>
                    <a:lnTo>
                      <a:pt x="1367" y="278"/>
                    </a:lnTo>
                    <a:lnTo>
                      <a:pt x="1367" y="278"/>
                    </a:lnTo>
                    <a:lnTo>
                      <a:pt x="1367" y="278"/>
                    </a:lnTo>
                    <a:lnTo>
                      <a:pt x="1373" y="278"/>
                    </a:lnTo>
                    <a:lnTo>
                      <a:pt x="1373" y="278"/>
                    </a:lnTo>
                    <a:lnTo>
                      <a:pt x="1430" y="272"/>
                    </a:lnTo>
                    <a:lnTo>
                      <a:pt x="1430" y="272"/>
                    </a:lnTo>
                    <a:lnTo>
                      <a:pt x="1430" y="266"/>
                    </a:lnTo>
                    <a:lnTo>
                      <a:pt x="1430" y="266"/>
                    </a:lnTo>
                    <a:lnTo>
                      <a:pt x="1453" y="261"/>
                    </a:lnTo>
                    <a:lnTo>
                      <a:pt x="1453" y="261"/>
                    </a:lnTo>
                    <a:lnTo>
                      <a:pt x="1458" y="261"/>
                    </a:lnTo>
                    <a:lnTo>
                      <a:pt x="1458" y="261"/>
                    </a:lnTo>
                    <a:lnTo>
                      <a:pt x="1458" y="255"/>
                    </a:lnTo>
                    <a:lnTo>
                      <a:pt x="1521" y="215"/>
                    </a:lnTo>
                    <a:lnTo>
                      <a:pt x="1521" y="209"/>
                    </a:lnTo>
                    <a:lnTo>
                      <a:pt x="1521" y="209"/>
                    </a:lnTo>
                    <a:lnTo>
                      <a:pt x="1521" y="209"/>
                    </a:lnTo>
                    <a:lnTo>
                      <a:pt x="1521" y="209"/>
                    </a:lnTo>
                    <a:lnTo>
                      <a:pt x="1526" y="209"/>
                    </a:lnTo>
                    <a:lnTo>
                      <a:pt x="1526" y="209"/>
                    </a:lnTo>
                    <a:lnTo>
                      <a:pt x="1526" y="209"/>
                    </a:lnTo>
                    <a:lnTo>
                      <a:pt x="1526" y="204"/>
                    </a:lnTo>
                    <a:lnTo>
                      <a:pt x="1526" y="204"/>
                    </a:lnTo>
                    <a:lnTo>
                      <a:pt x="1526" y="204"/>
                    </a:lnTo>
                    <a:lnTo>
                      <a:pt x="1526" y="204"/>
                    </a:lnTo>
                    <a:lnTo>
                      <a:pt x="1526" y="204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26" y="192"/>
                    </a:lnTo>
                    <a:lnTo>
                      <a:pt x="1526" y="192"/>
                    </a:lnTo>
                    <a:lnTo>
                      <a:pt x="1526" y="192"/>
                    </a:lnTo>
                    <a:lnTo>
                      <a:pt x="1526" y="192"/>
                    </a:lnTo>
                    <a:lnTo>
                      <a:pt x="1526" y="192"/>
                    </a:lnTo>
                    <a:lnTo>
                      <a:pt x="1526" y="187"/>
                    </a:lnTo>
                    <a:lnTo>
                      <a:pt x="1521" y="187"/>
                    </a:lnTo>
                    <a:lnTo>
                      <a:pt x="1521" y="187"/>
                    </a:lnTo>
                    <a:lnTo>
                      <a:pt x="1521" y="187"/>
                    </a:lnTo>
                    <a:lnTo>
                      <a:pt x="1521" y="187"/>
                    </a:lnTo>
                    <a:lnTo>
                      <a:pt x="1521" y="187"/>
                    </a:lnTo>
                    <a:lnTo>
                      <a:pt x="1515" y="181"/>
                    </a:lnTo>
                    <a:lnTo>
                      <a:pt x="1515" y="181"/>
                    </a:lnTo>
                    <a:lnTo>
                      <a:pt x="1515" y="181"/>
                    </a:lnTo>
                    <a:lnTo>
                      <a:pt x="1515" y="181"/>
                    </a:lnTo>
                    <a:lnTo>
                      <a:pt x="1515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9" y="181"/>
                    </a:lnTo>
                    <a:lnTo>
                      <a:pt x="1504" y="181"/>
                    </a:lnTo>
                    <a:lnTo>
                      <a:pt x="1504" y="181"/>
                    </a:lnTo>
                    <a:lnTo>
                      <a:pt x="1504" y="181"/>
                    </a:lnTo>
                    <a:lnTo>
                      <a:pt x="1504" y="181"/>
                    </a:lnTo>
                    <a:lnTo>
                      <a:pt x="1504" y="187"/>
                    </a:lnTo>
                    <a:lnTo>
                      <a:pt x="1498" y="187"/>
                    </a:lnTo>
                    <a:lnTo>
                      <a:pt x="1441" y="227"/>
                    </a:lnTo>
                    <a:lnTo>
                      <a:pt x="1418" y="238"/>
                    </a:lnTo>
                    <a:lnTo>
                      <a:pt x="1373" y="244"/>
                    </a:lnTo>
                    <a:lnTo>
                      <a:pt x="1339" y="227"/>
                    </a:lnTo>
                    <a:lnTo>
                      <a:pt x="1305" y="215"/>
                    </a:lnTo>
                    <a:lnTo>
                      <a:pt x="1305" y="215"/>
                    </a:lnTo>
                    <a:lnTo>
                      <a:pt x="1305" y="215"/>
                    </a:lnTo>
                    <a:lnTo>
                      <a:pt x="1305" y="215"/>
                    </a:lnTo>
                    <a:lnTo>
                      <a:pt x="1305" y="215"/>
                    </a:lnTo>
                    <a:lnTo>
                      <a:pt x="1299" y="215"/>
                    </a:lnTo>
                    <a:lnTo>
                      <a:pt x="1299" y="215"/>
                    </a:lnTo>
                    <a:lnTo>
                      <a:pt x="1299" y="215"/>
                    </a:lnTo>
                    <a:lnTo>
                      <a:pt x="1299" y="215"/>
                    </a:lnTo>
                    <a:lnTo>
                      <a:pt x="1299" y="215"/>
                    </a:lnTo>
                    <a:lnTo>
                      <a:pt x="1282" y="215"/>
                    </a:lnTo>
                    <a:lnTo>
                      <a:pt x="1254" y="170"/>
                    </a:lnTo>
                    <a:lnTo>
                      <a:pt x="1231" y="136"/>
                    </a:lnTo>
                    <a:lnTo>
                      <a:pt x="1231" y="130"/>
                    </a:lnTo>
                    <a:lnTo>
                      <a:pt x="1282" y="90"/>
                    </a:lnTo>
                    <a:lnTo>
                      <a:pt x="1390" y="39"/>
                    </a:lnTo>
                    <a:lnTo>
                      <a:pt x="1475" y="39"/>
                    </a:lnTo>
                    <a:lnTo>
                      <a:pt x="1475" y="39"/>
                    </a:lnTo>
                    <a:lnTo>
                      <a:pt x="1481" y="39"/>
                    </a:lnTo>
                    <a:lnTo>
                      <a:pt x="1481" y="34"/>
                    </a:lnTo>
                    <a:lnTo>
                      <a:pt x="1481" y="34"/>
                    </a:lnTo>
                    <a:lnTo>
                      <a:pt x="1481" y="34"/>
                    </a:lnTo>
                    <a:lnTo>
                      <a:pt x="1481" y="34"/>
                    </a:lnTo>
                    <a:lnTo>
                      <a:pt x="1487" y="34"/>
                    </a:lnTo>
                    <a:lnTo>
                      <a:pt x="1487" y="34"/>
                    </a:lnTo>
                    <a:lnTo>
                      <a:pt x="1487" y="34"/>
                    </a:lnTo>
                    <a:lnTo>
                      <a:pt x="1487" y="34"/>
                    </a:lnTo>
                    <a:lnTo>
                      <a:pt x="1487" y="28"/>
                    </a:lnTo>
                    <a:lnTo>
                      <a:pt x="1487" y="28"/>
                    </a:lnTo>
                    <a:lnTo>
                      <a:pt x="1487" y="28"/>
                    </a:lnTo>
                    <a:lnTo>
                      <a:pt x="1492" y="28"/>
                    </a:lnTo>
                    <a:lnTo>
                      <a:pt x="1492" y="28"/>
                    </a:lnTo>
                    <a:lnTo>
                      <a:pt x="1492" y="28"/>
                    </a:lnTo>
                    <a:lnTo>
                      <a:pt x="1492" y="28"/>
                    </a:lnTo>
                    <a:lnTo>
                      <a:pt x="1492" y="22"/>
                    </a:lnTo>
                    <a:lnTo>
                      <a:pt x="1492" y="22"/>
                    </a:lnTo>
                    <a:lnTo>
                      <a:pt x="1492" y="22"/>
                    </a:lnTo>
                    <a:lnTo>
                      <a:pt x="1492" y="22"/>
                    </a:lnTo>
                    <a:lnTo>
                      <a:pt x="1492" y="22"/>
                    </a:lnTo>
                    <a:lnTo>
                      <a:pt x="1492" y="17"/>
                    </a:lnTo>
                    <a:lnTo>
                      <a:pt x="1492" y="17"/>
                    </a:lnTo>
                    <a:lnTo>
                      <a:pt x="1492" y="17"/>
                    </a:lnTo>
                    <a:lnTo>
                      <a:pt x="1492" y="17"/>
                    </a:lnTo>
                    <a:lnTo>
                      <a:pt x="1492" y="17"/>
                    </a:lnTo>
                    <a:lnTo>
                      <a:pt x="1492" y="11"/>
                    </a:lnTo>
                    <a:lnTo>
                      <a:pt x="1492" y="11"/>
                    </a:lnTo>
                    <a:lnTo>
                      <a:pt x="1492" y="11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56" name="Freeform 128"/>
              <p:cNvSpPr>
                <a:spLocks/>
              </p:cNvSpPr>
              <p:nvPr/>
            </p:nvSpPr>
            <p:spPr bwMode="auto">
              <a:xfrm>
                <a:off x="827" y="3017"/>
                <a:ext cx="448" cy="187"/>
              </a:xfrm>
              <a:custGeom>
                <a:avLst/>
                <a:gdLst/>
                <a:ahLst/>
                <a:cxnLst>
                  <a:cxn ang="0">
                    <a:pos x="363" y="11"/>
                  </a:cxn>
                  <a:cxn ang="0">
                    <a:pos x="369" y="11"/>
                  </a:cxn>
                  <a:cxn ang="0">
                    <a:pos x="431" y="28"/>
                  </a:cxn>
                  <a:cxn ang="0">
                    <a:pos x="437" y="34"/>
                  </a:cxn>
                  <a:cxn ang="0">
                    <a:pos x="443" y="34"/>
                  </a:cxn>
                  <a:cxn ang="0">
                    <a:pos x="443" y="40"/>
                  </a:cxn>
                  <a:cxn ang="0">
                    <a:pos x="448" y="45"/>
                  </a:cxn>
                  <a:cxn ang="0">
                    <a:pos x="448" y="51"/>
                  </a:cxn>
                  <a:cxn ang="0">
                    <a:pos x="448" y="62"/>
                  </a:cxn>
                  <a:cxn ang="0">
                    <a:pos x="443" y="68"/>
                  </a:cxn>
                  <a:cxn ang="0">
                    <a:pos x="437" y="74"/>
                  </a:cxn>
                  <a:cxn ang="0">
                    <a:pos x="431" y="74"/>
                  </a:cxn>
                  <a:cxn ang="0">
                    <a:pos x="426" y="79"/>
                  </a:cxn>
                  <a:cxn ang="0">
                    <a:pos x="420" y="79"/>
                  </a:cxn>
                  <a:cxn ang="0">
                    <a:pos x="414" y="79"/>
                  </a:cxn>
                  <a:cxn ang="0">
                    <a:pos x="323" y="68"/>
                  </a:cxn>
                  <a:cxn ang="0">
                    <a:pos x="318" y="68"/>
                  </a:cxn>
                  <a:cxn ang="0">
                    <a:pos x="204" y="68"/>
                  </a:cxn>
                  <a:cxn ang="0">
                    <a:pos x="159" y="79"/>
                  </a:cxn>
                  <a:cxn ang="0">
                    <a:pos x="199" y="119"/>
                  </a:cxn>
                  <a:cxn ang="0">
                    <a:pos x="204" y="125"/>
                  </a:cxn>
                  <a:cxn ang="0">
                    <a:pos x="210" y="125"/>
                  </a:cxn>
                  <a:cxn ang="0">
                    <a:pos x="221" y="136"/>
                  </a:cxn>
                  <a:cxn ang="0">
                    <a:pos x="227" y="142"/>
                  </a:cxn>
                  <a:cxn ang="0">
                    <a:pos x="233" y="142"/>
                  </a:cxn>
                  <a:cxn ang="0">
                    <a:pos x="238" y="147"/>
                  </a:cxn>
                  <a:cxn ang="0">
                    <a:pos x="238" y="159"/>
                  </a:cxn>
                  <a:cxn ang="0">
                    <a:pos x="238" y="164"/>
                  </a:cxn>
                  <a:cxn ang="0">
                    <a:pos x="238" y="170"/>
                  </a:cxn>
                  <a:cxn ang="0">
                    <a:pos x="233" y="176"/>
                  </a:cxn>
                  <a:cxn ang="0">
                    <a:pos x="233" y="181"/>
                  </a:cxn>
                  <a:cxn ang="0">
                    <a:pos x="227" y="181"/>
                  </a:cxn>
                  <a:cxn ang="0">
                    <a:pos x="216" y="187"/>
                  </a:cxn>
                  <a:cxn ang="0">
                    <a:pos x="210" y="187"/>
                  </a:cxn>
                  <a:cxn ang="0">
                    <a:pos x="187" y="181"/>
                  </a:cxn>
                  <a:cxn ang="0">
                    <a:pos x="182" y="176"/>
                  </a:cxn>
                  <a:cxn ang="0">
                    <a:pos x="176" y="176"/>
                  </a:cxn>
                  <a:cxn ang="0">
                    <a:pos x="170" y="170"/>
                  </a:cxn>
                  <a:cxn ang="0">
                    <a:pos x="136" y="142"/>
                  </a:cxn>
                  <a:cxn ang="0">
                    <a:pos x="130" y="142"/>
                  </a:cxn>
                  <a:cxn ang="0">
                    <a:pos x="125" y="136"/>
                  </a:cxn>
                  <a:cxn ang="0">
                    <a:pos x="119" y="130"/>
                  </a:cxn>
                  <a:cxn ang="0">
                    <a:pos x="102" y="74"/>
                  </a:cxn>
                  <a:cxn ang="0">
                    <a:pos x="28" y="91"/>
                  </a:cxn>
                  <a:cxn ang="0">
                    <a:pos x="23" y="91"/>
                  </a:cxn>
                  <a:cxn ang="0">
                    <a:pos x="17" y="91"/>
                  </a:cxn>
                  <a:cxn ang="0">
                    <a:pos x="11" y="85"/>
                  </a:cxn>
                  <a:cxn ang="0">
                    <a:pos x="6" y="79"/>
                  </a:cxn>
                  <a:cxn ang="0">
                    <a:pos x="6" y="74"/>
                  </a:cxn>
                  <a:cxn ang="0">
                    <a:pos x="0" y="68"/>
                  </a:cxn>
                  <a:cxn ang="0">
                    <a:pos x="0" y="62"/>
                  </a:cxn>
                  <a:cxn ang="0">
                    <a:pos x="6" y="57"/>
                  </a:cxn>
                  <a:cxn ang="0">
                    <a:pos x="6" y="51"/>
                  </a:cxn>
                  <a:cxn ang="0">
                    <a:pos x="11" y="45"/>
                  </a:cxn>
                  <a:cxn ang="0">
                    <a:pos x="17" y="40"/>
                  </a:cxn>
                  <a:cxn ang="0">
                    <a:pos x="102" y="17"/>
                  </a:cxn>
                  <a:cxn ang="0">
                    <a:pos x="108" y="17"/>
                  </a:cxn>
                  <a:cxn ang="0">
                    <a:pos x="113" y="17"/>
                  </a:cxn>
                  <a:cxn ang="0">
                    <a:pos x="125" y="23"/>
                  </a:cxn>
                  <a:cxn ang="0">
                    <a:pos x="261" y="6"/>
                  </a:cxn>
                  <a:cxn ang="0">
                    <a:pos x="272" y="0"/>
                  </a:cxn>
                  <a:cxn ang="0">
                    <a:pos x="278" y="6"/>
                  </a:cxn>
                </a:cxnLst>
                <a:rect l="0" t="0" r="r" b="b"/>
                <a:pathLst>
                  <a:path w="448" h="187">
                    <a:moveTo>
                      <a:pt x="278" y="6"/>
                    </a:moveTo>
                    <a:lnTo>
                      <a:pt x="323" y="17"/>
                    </a:lnTo>
                    <a:lnTo>
                      <a:pt x="363" y="11"/>
                    </a:lnTo>
                    <a:lnTo>
                      <a:pt x="363" y="11"/>
                    </a:lnTo>
                    <a:lnTo>
                      <a:pt x="369" y="11"/>
                    </a:lnTo>
                    <a:lnTo>
                      <a:pt x="369" y="11"/>
                    </a:lnTo>
                    <a:lnTo>
                      <a:pt x="369" y="11"/>
                    </a:lnTo>
                    <a:lnTo>
                      <a:pt x="369" y="11"/>
                    </a:lnTo>
                    <a:lnTo>
                      <a:pt x="374" y="11"/>
                    </a:lnTo>
                    <a:lnTo>
                      <a:pt x="374" y="11"/>
                    </a:lnTo>
                    <a:lnTo>
                      <a:pt x="374" y="11"/>
                    </a:lnTo>
                    <a:lnTo>
                      <a:pt x="431" y="28"/>
                    </a:lnTo>
                    <a:lnTo>
                      <a:pt x="431" y="28"/>
                    </a:lnTo>
                    <a:lnTo>
                      <a:pt x="431" y="28"/>
                    </a:lnTo>
                    <a:lnTo>
                      <a:pt x="437" y="28"/>
                    </a:lnTo>
                    <a:lnTo>
                      <a:pt x="437" y="34"/>
                    </a:lnTo>
                    <a:lnTo>
                      <a:pt x="437" y="34"/>
                    </a:lnTo>
                    <a:lnTo>
                      <a:pt x="437" y="34"/>
                    </a:lnTo>
                    <a:lnTo>
                      <a:pt x="437" y="34"/>
                    </a:lnTo>
                    <a:lnTo>
                      <a:pt x="443" y="34"/>
                    </a:lnTo>
                    <a:lnTo>
                      <a:pt x="443" y="34"/>
                    </a:lnTo>
                    <a:lnTo>
                      <a:pt x="443" y="40"/>
                    </a:lnTo>
                    <a:lnTo>
                      <a:pt x="443" y="40"/>
                    </a:lnTo>
                    <a:lnTo>
                      <a:pt x="443" y="40"/>
                    </a:lnTo>
                    <a:lnTo>
                      <a:pt x="443" y="40"/>
                    </a:lnTo>
                    <a:lnTo>
                      <a:pt x="448" y="45"/>
                    </a:lnTo>
                    <a:lnTo>
                      <a:pt x="448" y="45"/>
                    </a:lnTo>
                    <a:lnTo>
                      <a:pt x="448" y="45"/>
                    </a:lnTo>
                    <a:lnTo>
                      <a:pt x="448" y="51"/>
                    </a:lnTo>
                    <a:lnTo>
                      <a:pt x="448" y="51"/>
                    </a:lnTo>
                    <a:lnTo>
                      <a:pt x="448" y="51"/>
                    </a:lnTo>
                    <a:lnTo>
                      <a:pt x="448" y="51"/>
                    </a:lnTo>
                    <a:lnTo>
                      <a:pt x="448" y="57"/>
                    </a:lnTo>
                    <a:lnTo>
                      <a:pt x="448" y="57"/>
                    </a:lnTo>
                    <a:lnTo>
                      <a:pt x="448" y="62"/>
                    </a:lnTo>
                    <a:lnTo>
                      <a:pt x="448" y="62"/>
                    </a:lnTo>
                    <a:lnTo>
                      <a:pt x="443" y="62"/>
                    </a:lnTo>
                    <a:lnTo>
                      <a:pt x="443" y="62"/>
                    </a:lnTo>
                    <a:lnTo>
                      <a:pt x="443" y="68"/>
                    </a:lnTo>
                    <a:lnTo>
                      <a:pt x="443" y="68"/>
                    </a:lnTo>
                    <a:lnTo>
                      <a:pt x="443" y="68"/>
                    </a:lnTo>
                    <a:lnTo>
                      <a:pt x="443" y="68"/>
                    </a:lnTo>
                    <a:lnTo>
                      <a:pt x="437" y="68"/>
                    </a:lnTo>
                    <a:lnTo>
                      <a:pt x="437" y="74"/>
                    </a:lnTo>
                    <a:lnTo>
                      <a:pt x="437" y="74"/>
                    </a:lnTo>
                    <a:lnTo>
                      <a:pt x="437" y="74"/>
                    </a:lnTo>
                    <a:lnTo>
                      <a:pt x="437" y="74"/>
                    </a:lnTo>
                    <a:lnTo>
                      <a:pt x="431" y="74"/>
                    </a:lnTo>
                    <a:lnTo>
                      <a:pt x="431" y="74"/>
                    </a:lnTo>
                    <a:lnTo>
                      <a:pt x="431" y="79"/>
                    </a:lnTo>
                    <a:lnTo>
                      <a:pt x="431" y="79"/>
                    </a:lnTo>
                    <a:lnTo>
                      <a:pt x="426" y="79"/>
                    </a:lnTo>
                    <a:lnTo>
                      <a:pt x="426" y="79"/>
                    </a:lnTo>
                    <a:lnTo>
                      <a:pt x="426" y="79"/>
                    </a:lnTo>
                    <a:lnTo>
                      <a:pt x="420" y="79"/>
                    </a:lnTo>
                    <a:lnTo>
                      <a:pt x="420" y="79"/>
                    </a:lnTo>
                    <a:lnTo>
                      <a:pt x="420" y="79"/>
                    </a:lnTo>
                    <a:lnTo>
                      <a:pt x="420" y="79"/>
                    </a:lnTo>
                    <a:lnTo>
                      <a:pt x="414" y="79"/>
                    </a:lnTo>
                    <a:lnTo>
                      <a:pt x="414" y="79"/>
                    </a:lnTo>
                    <a:lnTo>
                      <a:pt x="369" y="62"/>
                    </a:lnTo>
                    <a:lnTo>
                      <a:pt x="329" y="68"/>
                    </a:lnTo>
                    <a:lnTo>
                      <a:pt x="323" y="68"/>
                    </a:lnTo>
                    <a:lnTo>
                      <a:pt x="323" y="68"/>
                    </a:lnTo>
                    <a:lnTo>
                      <a:pt x="323" y="68"/>
                    </a:lnTo>
                    <a:lnTo>
                      <a:pt x="323" y="68"/>
                    </a:lnTo>
                    <a:lnTo>
                      <a:pt x="318" y="68"/>
                    </a:lnTo>
                    <a:lnTo>
                      <a:pt x="318" y="68"/>
                    </a:lnTo>
                    <a:lnTo>
                      <a:pt x="272" y="51"/>
                    </a:lnTo>
                    <a:lnTo>
                      <a:pt x="204" y="68"/>
                    </a:lnTo>
                    <a:lnTo>
                      <a:pt x="204" y="68"/>
                    </a:lnTo>
                    <a:lnTo>
                      <a:pt x="204" y="68"/>
                    </a:lnTo>
                    <a:lnTo>
                      <a:pt x="159" y="74"/>
                    </a:lnTo>
                    <a:lnTo>
                      <a:pt x="159" y="79"/>
                    </a:lnTo>
                    <a:lnTo>
                      <a:pt x="159" y="79"/>
                    </a:lnTo>
                    <a:lnTo>
                      <a:pt x="159" y="79"/>
                    </a:lnTo>
                    <a:lnTo>
                      <a:pt x="165" y="102"/>
                    </a:lnTo>
                    <a:lnTo>
                      <a:pt x="199" y="113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204" y="119"/>
                    </a:lnTo>
                    <a:lnTo>
                      <a:pt x="204" y="119"/>
                    </a:lnTo>
                    <a:lnTo>
                      <a:pt x="204" y="125"/>
                    </a:lnTo>
                    <a:lnTo>
                      <a:pt x="204" y="125"/>
                    </a:lnTo>
                    <a:lnTo>
                      <a:pt x="204" y="125"/>
                    </a:lnTo>
                    <a:lnTo>
                      <a:pt x="204" y="125"/>
                    </a:lnTo>
                    <a:lnTo>
                      <a:pt x="210" y="125"/>
                    </a:lnTo>
                    <a:lnTo>
                      <a:pt x="210" y="136"/>
                    </a:lnTo>
                    <a:lnTo>
                      <a:pt x="221" y="136"/>
                    </a:lnTo>
                    <a:lnTo>
                      <a:pt x="221" y="136"/>
                    </a:lnTo>
                    <a:lnTo>
                      <a:pt x="221" y="136"/>
                    </a:lnTo>
                    <a:lnTo>
                      <a:pt x="221" y="136"/>
                    </a:lnTo>
                    <a:lnTo>
                      <a:pt x="227" y="136"/>
                    </a:lnTo>
                    <a:lnTo>
                      <a:pt x="227" y="142"/>
                    </a:lnTo>
                    <a:lnTo>
                      <a:pt x="227" y="142"/>
                    </a:lnTo>
                    <a:lnTo>
                      <a:pt x="227" y="142"/>
                    </a:lnTo>
                    <a:lnTo>
                      <a:pt x="233" y="142"/>
                    </a:lnTo>
                    <a:lnTo>
                      <a:pt x="233" y="142"/>
                    </a:lnTo>
                    <a:lnTo>
                      <a:pt x="233" y="142"/>
                    </a:lnTo>
                    <a:lnTo>
                      <a:pt x="233" y="147"/>
                    </a:lnTo>
                    <a:lnTo>
                      <a:pt x="233" y="147"/>
                    </a:lnTo>
                    <a:lnTo>
                      <a:pt x="233" y="147"/>
                    </a:lnTo>
                    <a:lnTo>
                      <a:pt x="238" y="147"/>
                    </a:lnTo>
                    <a:lnTo>
                      <a:pt x="238" y="153"/>
                    </a:lnTo>
                    <a:lnTo>
                      <a:pt x="238" y="153"/>
                    </a:lnTo>
                    <a:lnTo>
                      <a:pt x="238" y="153"/>
                    </a:lnTo>
                    <a:lnTo>
                      <a:pt x="238" y="159"/>
                    </a:lnTo>
                    <a:lnTo>
                      <a:pt x="238" y="159"/>
                    </a:lnTo>
                    <a:lnTo>
                      <a:pt x="238" y="159"/>
                    </a:lnTo>
                    <a:lnTo>
                      <a:pt x="238" y="159"/>
                    </a:lnTo>
                    <a:lnTo>
                      <a:pt x="238" y="164"/>
                    </a:lnTo>
                    <a:lnTo>
                      <a:pt x="238" y="164"/>
                    </a:lnTo>
                    <a:lnTo>
                      <a:pt x="238" y="164"/>
                    </a:lnTo>
                    <a:lnTo>
                      <a:pt x="238" y="170"/>
                    </a:lnTo>
                    <a:lnTo>
                      <a:pt x="238" y="170"/>
                    </a:lnTo>
                    <a:lnTo>
                      <a:pt x="238" y="170"/>
                    </a:lnTo>
                    <a:lnTo>
                      <a:pt x="238" y="170"/>
                    </a:lnTo>
                    <a:lnTo>
                      <a:pt x="233" y="176"/>
                    </a:lnTo>
                    <a:lnTo>
                      <a:pt x="233" y="176"/>
                    </a:lnTo>
                    <a:lnTo>
                      <a:pt x="233" y="176"/>
                    </a:lnTo>
                    <a:lnTo>
                      <a:pt x="233" y="176"/>
                    </a:lnTo>
                    <a:lnTo>
                      <a:pt x="233" y="181"/>
                    </a:lnTo>
                    <a:lnTo>
                      <a:pt x="233" y="181"/>
                    </a:lnTo>
                    <a:lnTo>
                      <a:pt x="227" y="181"/>
                    </a:lnTo>
                    <a:lnTo>
                      <a:pt x="227" y="181"/>
                    </a:lnTo>
                    <a:lnTo>
                      <a:pt x="227" y="181"/>
                    </a:lnTo>
                    <a:lnTo>
                      <a:pt x="227" y="181"/>
                    </a:lnTo>
                    <a:lnTo>
                      <a:pt x="221" y="181"/>
                    </a:lnTo>
                    <a:lnTo>
                      <a:pt x="221" y="187"/>
                    </a:lnTo>
                    <a:lnTo>
                      <a:pt x="221" y="187"/>
                    </a:lnTo>
                    <a:lnTo>
                      <a:pt x="216" y="187"/>
                    </a:lnTo>
                    <a:lnTo>
                      <a:pt x="216" y="187"/>
                    </a:lnTo>
                    <a:lnTo>
                      <a:pt x="216" y="187"/>
                    </a:lnTo>
                    <a:lnTo>
                      <a:pt x="216" y="187"/>
                    </a:lnTo>
                    <a:lnTo>
                      <a:pt x="210" y="187"/>
                    </a:lnTo>
                    <a:lnTo>
                      <a:pt x="210" y="187"/>
                    </a:lnTo>
                    <a:lnTo>
                      <a:pt x="210" y="187"/>
                    </a:lnTo>
                    <a:lnTo>
                      <a:pt x="187" y="181"/>
                    </a:lnTo>
                    <a:lnTo>
                      <a:pt x="187" y="181"/>
                    </a:lnTo>
                    <a:lnTo>
                      <a:pt x="182" y="181"/>
                    </a:lnTo>
                    <a:lnTo>
                      <a:pt x="182" y="181"/>
                    </a:lnTo>
                    <a:lnTo>
                      <a:pt x="182" y="181"/>
                    </a:lnTo>
                    <a:lnTo>
                      <a:pt x="182" y="176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0" y="170"/>
                    </a:lnTo>
                    <a:lnTo>
                      <a:pt x="170" y="170"/>
                    </a:lnTo>
                    <a:lnTo>
                      <a:pt x="170" y="170"/>
                    </a:lnTo>
                    <a:lnTo>
                      <a:pt x="170" y="170"/>
                    </a:lnTo>
                    <a:lnTo>
                      <a:pt x="165" y="159"/>
                    </a:lnTo>
                    <a:lnTo>
                      <a:pt x="136" y="142"/>
                    </a:lnTo>
                    <a:lnTo>
                      <a:pt x="136" y="142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30" y="136"/>
                    </a:lnTo>
                    <a:lnTo>
                      <a:pt x="125" y="136"/>
                    </a:lnTo>
                    <a:lnTo>
                      <a:pt x="125" y="136"/>
                    </a:lnTo>
                    <a:lnTo>
                      <a:pt x="125" y="136"/>
                    </a:lnTo>
                    <a:lnTo>
                      <a:pt x="125" y="136"/>
                    </a:lnTo>
                    <a:lnTo>
                      <a:pt x="125" y="130"/>
                    </a:lnTo>
                    <a:lnTo>
                      <a:pt x="125" y="130"/>
                    </a:lnTo>
                    <a:lnTo>
                      <a:pt x="119" y="130"/>
                    </a:lnTo>
                    <a:lnTo>
                      <a:pt x="119" y="125"/>
                    </a:lnTo>
                    <a:lnTo>
                      <a:pt x="119" y="125"/>
                    </a:lnTo>
                    <a:lnTo>
                      <a:pt x="113" y="91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74" y="79"/>
                    </a:lnTo>
                    <a:lnTo>
                      <a:pt x="34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17" y="91"/>
                    </a:lnTo>
                    <a:lnTo>
                      <a:pt x="17" y="91"/>
                    </a:lnTo>
                    <a:lnTo>
                      <a:pt x="17" y="91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6" y="85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6" y="57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23" y="40"/>
                    </a:lnTo>
                    <a:lnTo>
                      <a:pt x="62" y="28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8" y="17"/>
                    </a:lnTo>
                    <a:lnTo>
                      <a:pt x="108" y="17"/>
                    </a:lnTo>
                    <a:lnTo>
                      <a:pt x="108" y="17"/>
                    </a:lnTo>
                    <a:lnTo>
                      <a:pt x="108" y="17"/>
                    </a:lnTo>
                    <a:lnTo>
                      <a:pt x="113" y="17"/>
                    </a:lnTo>
                    <a:lnTo>
                      <a:pt x="113" y="17"/>
                    </a:lnTo>
                    <a:lnTo>
                      <a:pt x="113" y="17"/>
                    </a:lnTo>
                    <a:lnTo>
                      <a:pt x="119" y="17"/>
                    </a:lnTo>
                    <a:lnTo>
                      <a:pt x="119" y="23"/>
                    </a:lnTo>
                    <a:lnTo>
                      <a:pt x="119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30" y="28"/>
                    </a:lnTo>
                    <a:lnTo>
                      <a:pt x="193" y="17"/>
                    </a:lnTo>
                    <a:lnTo>
                      <a:pt x="261" y="6"/>
                    </a:lnTo>
                    <a:lnTo>
                      <a:pt x="267" y="6"/>
                    </a:lnTo>
                    <a:lnTo>
                      <a:pt x="267" y="6"/>
                    </a:lnTo>
                    <a:lnTo>
                      <a:pt x="267" y="6"/>
                    </a:lnTo>
                    <a:lnTo>
                      <a:pt x="272" y="0"/>
                    </a:lnTo>
                    <a:lnTo>
                      <a:pt x="272" y="6"/>
                    </a:lnTo>
                    <a:lnTo>
                      <a:pt x="272" y="6"/>
                    </a:lnTo>
                    <a:lnTo>
                      <a:pt x="272" y="6"/>
                    </a:lnTo>
                    <a:lnTo>
                      <a:pt x="278" y="6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57" name="Freeform 129"/>
              <p:cNvSpPr>
                <a:spLocks/>
              </p:cNvSpPr>
              <p:nvPr/>
            </p:nvSpPr>
            <p:spPr bwMode="auto">
              <a:xfrm>
                <a:off x="838" y="3028"/>
                <a:ext cx="426" cy="165"/>
              </a:xfrm>
              <a:custGeom>
                <a:avLst/>
                <a:gdLst/>
                <a:ahLst/>
                <a:cxnLst>
                  <a:cxn ang="0">
                    <a:pos x="261" y="0"/>
                  </a:cxn>
                  <a:cxn ang="0">
                    <a:pos x="256" y="0"/>
                  </a:cxn>
                  <a:cxn ang="0">
                    <a:pos x="108" y="17"/>
                  </a:cxn>
                  <a:cxn ang="0">
                    <a:pos x="102" y="17"/>
                  </a:cxn>
                  <a:cxn ang="0">
                    <a:pos x="97" y="17"/>
                  </a:cxn>
                  <a:cxn ang="0">
                    <a:pos x="91" y="17"/>
                  </a:cxn>
                  <a:cxn ang="0">
                    <a:pos x="12" y="40"/>
                  </a:cxn>
                  <a:cxn ang="0">
                    <a:pos x="6" y="40"/>
                  </a:cxn>
                  <a:cxn ang="0">
                    <a:pos x="0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7"/>
                  </a:cxn>
                  <a:cxn ang="0">
                    <a:pos x="0" y="63"/>
                  </a:cxn>
                  <a:cxn ang="0">
                    <a:pos x="0" y="68"/>
                  </a:cxn>
                  <a:cxn ang="0">
                    <a:pos x="6" y="68"/>
                  </a:cxn>
                  <a:cxn ang="0">
                    <a:pos x="12" y="68"/>
                  </a:cxn>
                  <a:cxn ang="0">
                    <a:pos x="17" y="74"/>
                  </a:cxn>
                  <a:cxn ang="0">
                    <a:pos x="17" y="68"/>
                  </a:cxn>
                  <a:cxn ang="0">
                    <a:pos x="97" y="51"/>
                  </a:cxn>
                  <a:cxn ang="0">
                    <a:pos x="119" y="114"/>
                  </a:cxn>
                  <a:cxn ang="0">
                    <a:pos x="119" y="119"/>
                  </a:cxn>
                  <a:cxn ang="0">
                    <a:pos x="125" y="119"/>
                  </a:cxn>
                  <a:cxn ang="0">
                    <a:pos x="125" y="125"/>
                  </a:cxn>
                  <a:cxn ang="0">
                    <a:pos x="165" y="153"/>
                  </a:cxn>
                  <a:cxn ang="0">
                    <a:pos x="171" y="159"/>
                  </a:cxn>
                  <a:cxn ang="0">
                    <a:pos x="176" y="159"/>
                  </a:cxn>
                  <a:cxn ang="0">
                    <a:pos x="199" y="165"/>
                  </a:cxn>
                  <a:cxn ang="0">
                    <a:pos x="205" y="165"/>
                  </a:cxn>
                  <a:cxn ang="0">
                    <a:pos x="210" y="165"/>
                  </a:cxn>
                  <a:cxn ang="0">
                    <a:pos x="210" y="165"/>
                  </a:cxn>
                  <a:cxn ang="0">
                    <a:pos x="216" y="159"/>
                  </a:cxn>
                  <a:cxn ang="0">
                    <a:pos x="216" y="153"/>
                  </a:cxn>
                  <a:cxn ang="0">
                    <a:pos x="222" y="153"/>
                  </a:cxn>
                  <a:cxn ang="0">
                    <a:pos x="222" y="148"/>
                  </a:cxn>
                  <a:cxn ang="0">
                    <a:pos x="216" y="142"/>
                  </a:cxn>
                  <a:cxn ang="0">
                    <a:pos x="216" y="136"/>
                  </a:cxn>
                  <a:cxn ang="0">
                    <a:pos x="210" y="136"/>
                  </a:cxn>
                  <a:cxn ang="0">
                    <a:pos x="193" y="131"/>
                  </a:cxn>
                  <a:cxn ang="0">
                    <a:pos x="188" y="119"/>
                  </a:cxn>
                  <a:cxn ang="0">
                    <a:pos x="182" y="114"/>
                  </a:cxn>
                  <a:cxn ang="0">
                    <a:pos x="148" y="97"/>
                  </a:cxn>
                  <a:cxn ang="0">
                    <a:pos x="137" y="57"/>
                  </a:cxn>
                  <a:cxn ang="0">
                    <a:pos x="261" y="34"/>
                  </a:cxn>
                  <a:cxn ang="0">
                    <a:pos x="312" y="51"/>
                  </a:cxn>
                  <a:cxn ang="0">
                    <a:pos x="358" y="40"/>
                  </a:cxn>
                  <a:cxn ang="0">
                    <a:pos x="409" y="57"/>
                  </a:cxn>
                  <a:cxn ang="0">
                    <a:pos x="415" y="57"/>
                  </a:cxn>
                  <a:cxn ang="0">
                    <a:pos x="415" y="57"/>
                  </a:cxn>
                  <a:cxn ang="0">
                    <a:pos x="420" y="57"/>
                  </a:cxn>
                  <a:cxn ang="0">
                    <a:pos x="426" y="51"/>
                  </a:cxn>
                  <a:cxn ang="0">
                    <a:pos x="426" y="46"/>
                  </a:cxn>
                  <a:cxn ang="0">
                    <a:pos x="426" y="46"/>
                  </a:cxn>
                  <a:cxn ang="0">
                    <a:pos x="426" y="40"/>
                  </a:cxn>
                  <a:cxn ang="0">
                    <a:pos x="426" y="34"/>
                  </a:cxn>
                  <a:cxn ang="0">
                    <a:pos x="426" y="29"/>
                  </a:cxn>
                  <a:cxn ang="0">
                    <a:pos x="420" y="29"/>
                  </a:cxn>
                  <a:cxn ang="0">
                    <a:pos x="363" y="6"/>
                  </a:cxn>
                  <a:cxn ang="0">
                    <a:pos x="358" y="6"/>
                  </a:cxn>
                  <a:cxn ang="0">
                    <a:pos x="312" y="12"/>
                  </a:cxn>
                </a:cxnLst>
                <a:rect l="0" t="0" r="r" b="b"/>
                <a:pathLst>
                  <a:path w="426" h="165">
                    <a:moveTo>
                      <a:pt x="261" y="0"/>
                    </a:moveTo>
                    <a:lnTo>
                      <a:pt x="261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188" y="17"/>
                    </a:lnTo>
                    <a:lnTo>
                      <a:pt x="119" y="23"/>
                    </a:lnTo>
                    <a:lnTo>
                      <a:pt x="108" y="17"/>
                    </a:lnTo>
                    <a:lnTo>
                      <a:pt x="108" y="17"/>
                    </a:lnTo>
                    <a:lnTo>
                      <a:pt x="108" y="17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1" y="17"/>
                    </a:lnTo>
                    <a:lnTo>
                      <a:pt x="57" y="29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7" y="68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97" y="51"/>
                    </a:lnTo>
                    <a:lnTo>
                      <a:pt x="97" y="57"/>
                    </a:lnTo>
                    <a:lnTo>
                      <a:pt x="108" y="80"/>
                    </a:lnTo>
                    <a:lnTo>
                      <a:pt x="119" y="114"/>
                    </a:lnTo>
                    <a:lnTo>
                      <a:pt x="119" y="114"/>
                    </a:lnTo>
                    <a:lnTo>
                      <a:pt x="119" y="114"/>
                    </a:lnTo>
                    <a:lnTo>
                      <a:pt x="119" y="114"/>
                    </a:lnTo>
                    <a:lnTo>
                      <a:pt x="119" y="114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25" y="119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59" y="142"/>
                    </a:lnTo>
                    <a:lnTo>
                      <a:pt x="165" y="153"/>
                    </a:lnTo>
                    <a:lnTo>
                      <a:pt x="165" y="153"/>
                    </a:lnTo>
                    <a:lnTo>
                      <a:pt x="171" y="153"/>
                    </a:lnTo>
                    <a:lnTo>
                      <a:pt x="171" y="159"/>
                    </a:lnTo>
                    <a:lnTo>
                      <a:pt x="171" y="159"/>
                    </a:lnTo>
                    <a:lnTo>
                      <a:pt x="171" y="159"/>
                    </a:lnTo>
                    <a:lnTo>
                      <a:pt x="171" y="159"/>
                    </a:lnTo>
                    <a:lnTo>
                      <a:pt x="171" y="159"/>
                    </a:lnTo>
                    <a:lnTo>
                      <a:pt x="176" y="159"/>
                    </a:lnTo>
                    <a:lnTo>
                      <a:pt x="176" y="159"/>
                    </a:lnTo>
                    <a:lnTo>
                      <a:pt x="176" y="159"/>
                    </a:lnTo>
                    <a:lnTo>
                      <a:pt x="176" y="159"/>
                    </a:lnTo>
                    <a:lnTo>
                      <a:pt x="176" y="165"/>
                    </a:lnTo>
                    <a:lnTo>
                      <a:pt x="199" y="165"/>
                    </a:lnTo>
                    <a:lnTo>
                      <a:pt x="199" y="165"/>
                    </a:lnTo>
                    <a:lnTo>
                      <a:pt x="199" y="165"/>
                    </a:lnTo>
                    <a:lnTo>
                      <a:pt x="205" y="165"/>
                    </a:lnTo>
                    <a:lnTo>
                      <a:pt x="205" y="165"/>
                    </a:lnTo>
                    <a:lnTo>
                      <a:pt x="205" y="165"/>
                    </a:lnTo>
                    <a:lnTo>
                      <a:pt x="205" y="165"/>
                    </a:lnTo>
                    <a:lnTo>
                      <a:pt x="205" y="165"/>
                    </a:lnTo>
                    <a:lnTo>
                      <a:pt x="210" y="165"/>
                    </a:lnTo>
                    <a:lnTo>
                      <a:pt x="210" y="165"/>
                    </a:lnTo>
                    <a:lnTo>
                      <a:pt x="210" y="165"/>
                    </a:lnTo>
                    <a:lnTo>
                      <a:pt x="210" y="165"/>
                    </a:lnTo>
                    <a:lnTo>
                      <a:pt x="210" y="165"/>
                    </a:lnTo>
                    <a:lnTo>
                      <a:pt x="216" y="165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16" y="153"/>
                    </a:lnTo>
                    <a:lnTo>
                      <a:pt x="216" y="153"/>
                    </a:lnTo>
                    <a:lnTo>
                      <a:pt x="222" y="153"/>
                    </a:lnTo>
                    <a:lnTo>
                      <a:pt x="222" y="153"/>
                    </a:lnTo>
                    <a:lnTo>
                      <a:pt x="222" y="153"/>
                    </a:lnTo>
                    <a:lnTo>
                      <a:pt x="222" y="148"/>
                    </a:lnTo>
                    <a:lnTo>
                      <a:pt x="222" y="148"/>
                    </a:lnTo>
                    <a:lnTo>
                      <a:pt x="222" y="148"/>
                    </a:lnTo>
                    <a:lnTo>
                      <a:pt x="222" y="148"/>
                    </a:lnTo>
                    <a:lnTo>
                      <a:pt x="216" y="148"/>
                    </a:lnTo>
                    <a:lnTo>
                      <a:pt x="216" y="142"/>
                    </a:lnTo>
                    <a:lnTo>
                      <a:pt x="216" y="142"/>
                    </a:lnTo>
                    <a:lnTo>
                      <a:pt x="216" y="142"/>
                    </a:lnTo>
                    <a:lnTo>
                      <a:pt x="216" y="142"/>
                    </a:lnTo>
                    <a:lnTo>
                      <a:pt x="216" y="142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0" y="136"/>
                    </a:lnTo>
                    <a:lnTo>
                      <a:pt x="210" y="136"/>
                    </a:lnTo>
                    <a:lnTo>
                      <a:pt x="210" y="136"/>
                    </a:lnTo>
                    <a:lnTo>
                      <a:pt x="210" y="136"/>
                    </a:lnTo>
                    <a:lnTo>
                      <a:pt x="210" y="136"/>
                    </a:lnTo>
                    <a:lnTo>
                      <a:pt x="205" y="136"/>
                    </a:lnTo>
                    <a:lnTo>
                      <a:pt x="205" y="136"/>
                    </a:lnTo>
                    <a:lnTo>
                      <a:pt x="193" y="131"/>
                    </a:lnTo>
                    <a:lnTo>
                      <a:pt x="188" y="119"/>
                    </a:lnTo>
                    <a:lnTo>
                      <a:pt x="188" y="119"/>
                    </a:lnTo>
                    <a:lnTo>
                      <a:pt x="188" y="119"/>
                    </a:lnTo>
                    <a:lnTo>
                      <a:pt x="188" y="119"/>
                    </a:lnTo>
                    <a:lnTo>
                      <a:pt x="188" y="114"/>
                    </a:lnTo>
                    <a:lnTo>
                      <a:pt x="188" y="114"/>
                    </a:lnTo>
                    <a:lnTo>
                      <a:pt x="188" y="114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48" y="97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37" y="57"/>
                    </a:lnTo>
                    <a:lnTo>
                      <a:pt x="188" y="51"/>
                    </a:lnTo>
                    <a:lnTo>
                      <a:pt x="193" y="51"/>
                    </a:lnTo>
                    <a:lnTo>
                      <a:pt x="193" y="51"/>
                    </a:lnTo>
                    <a:lnTo>
                      <a:pt x="261" y="34"/>
                    </a:lnTo>
                    <a:lnTo>
                      <a:pt x="307" y="46"/>
                    </a:lnTo>
                    <a:lnTo>
                      <a:pt x="312" y="46"/>
                    </a:lnTo>
                    <a:lnTo>
                      <a:pt x="312" y="51"/>
                    </a:lnTo>
                    <a:lnTo>
                      <a:pt x="312" y="51"/>
                    </a:lnTo>
                    <a:lnTo>
                      <a:pt x="312" y="51"/>
                    </a:lnTo>
                    <a:lnTo>
                      <a:pt x="312" y="51"/>
                    </a:lnTo>
                    <a:lnTo>
                      <a:pt x="318" y="51"/>
                    </a:lnTo>
                    <a:lnTo>
                      <a:pt x="358" y="40"/>
                    </a:lnTo>
                    <a:lnTo>
                      <a:pt x="403" y="57"/>
                    </a:lnTo>
                    <a:lnTo>
                      <a:pt x="409" y="57"/>
                    </a:lnTo>
                    <a:lnTo>
                      <a:pt x="409" y="57"/>
                    </a:lnTo>
                    <a:lnTo>
                      <a:pt x="409" y="57"/>
                    </a:lnTo>
                    <a:lnTo>
                      <a:pt x="409" y="57"/>
                    </a:lnTo>
                    <a:lnTo>
                      <a:pt x="409" y="57"/>
                    </a:lnTo>
                    <a:lnTo>
                      <a:pt x="415" y="57"/>
                    </a:lnTo>
                    <a:lnTo>
                      <a:pt x="415" y="57"/>
                    </a:lnTo>
                    <a:lnTo>
                      <a:pt x="415" y="57"/>
                    </a:lnTo>
                    <a:lnTo>
                      <a:pt x="415" y="57"/>
                    </a:lnTo>
                    <a:lnTo>
                      <a:pt x="415" y="57"/>
                    </a:lnTo>
                    <a:lnTo>
                      <a:pt x="415" y="57"/>
                    </a:lnTo>
                    <a:lnTo>
                      <a:pt x="420" y="57"/>
                    </a:lnTo>
                    <a:lnTo>
                      <a:pt x="420" y="57"/>
                    </a:lnTo>
                    <a:lnTo>
                      <a:pt x="420" y="57"/>
                    </a:lnTo>
                    <a:lnTo>
                      <a:pt x="420" y="57"/>
                    </a:lnTo>
                    <a:lnTo>
                      <a:pt x="420" y="57"/>
                    </a:lnTo>
                    <a:lnTo>
                      <a:pt x="420" y="51"/>
                    </a:lnTo>
                    <a:lnTo>
                      <a:pt x="426" y="51"/>
                    </a:lnTo>
                    <a:lnTo>
                      <a:pt x="426" y="51"/>
                    </a:lnTo>
                    <a:lnTo>
                      <a:pt x="426" y="51"/>
                    </a:lnTo>
                    <a:lnTo>
                      <a:pt x="426" y="51"/>
                    </a:lnTo>
                    <a:lnTo>
                      <a:pt x="426" y="51"/>
                    </a:lnTo>
                    <a:lnTo>
                      <a:pt x="426" y="46"/>
                    </a:lnTo>
                    <a:lnTo>
                      <a:pt x="426" y="46"/>
                    </a:lnTo>
                    <a:lnTo>
                      <a:pt x="426" y="46"/>
                    </a:lnTo>
                    <a:lnTo>
                      <a:pt x="426" y="46"/>
                    </a:lnTo>
                    <a:lnTo>
                      <a:pt x="426" y="46"/>
                    </a:lnTo>
                    <a:lnTo>
                      <a:pt x="426" y="40"/>
                    </a:lnTo>
                    <a:lnTo>
                      <a:pt x="426" y="40"/>
                    </a:lnTo>
                    <a:lnTo>
                      <a:pt x="426" y="40"/>
                    </a:lnTo>
                    <a:lnTo>
                      <a:pt x="426" y="40"/>
                    </a:lnTo>
                    <a:lnTo>
                      <a:pt x="426" y="40"/>
                    </a:lnTo>
                    <a:lnTo>
                      <a:pt x="426" y="34"/>
                    </a:lnTo>
                    <a:lnTo>
                      <a:pt x="426" y="34"/>
                    </a:lnTo>
                    <a:lnTo>
                      <a:pt x="426" y="34"/>
                    </a:lnTo>
                    <a:lnTo>
                      <a:pt x="426" y="34"/>
                    </a:lnTo>
                    <a:lnTo>
                      <a:pt x="426" y="34"/>
                    </a:lnTo>
                    <a:lnTo>
                      <a:pt x="426" y="29"/>
                    </a:lnTo>
                    <a:lnTo>
                      <a:pt x="426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15" y="23"/>
                    </a:lnTo>
                    <a:lnTo>
                      <a:pt x="415" y="23"/>
                    </a:lnTo>
                    <a:lnTo>
                      <a:pt x="363" y="6"/>
                    </a:lnTo>
                    <a:lnTo>
                      <a:pt x="363" y="6"/>
                    </a:lnTo>
                    <a:lnTo>
                      <a:pt x="358" y="6"/>
                    </a:lnTo>
                    <a:lnTo>
                      <a:pt x="358" y="6"/>
                    </a:lnTo>
                    <a:lnTo>
                      <a:pt x="358" y="6"/>
                    </a:lnTo>
                    <a:lnTo>
                      <a:pt x="358" y="6"/>
                    </a:lnTo>
                    <a:lnTo>
                      <a:pt x="358" y="6"/>
                    </a:lnTo>
                    <a:lnTo>
                      <a:pt x="352" y="6"/>
                    </a:lnTo>
                    <a:lnTo>
                      <a:pt x="312" y="12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58" name="Freeform 130"/>
              <p:cNvSpPr>
                <a:spLocks/>
              </p:cNvSpPr>
              <p:nvPr/>
            </p:nvSpPr>
            <p:spPr bwMode="auto">
              <a:xfrm>
                <a:off x="1894" y="3210"/>
                <a:ext cx="272" cy="164"/>
              </a:xfrm>
              <a:custGeom>
                <a:avLst/>
                <a:gdLst/>
                <a:ahLst/>
                <a:cxnLst>
                  <a:cxn ang="0">
                    <a:pos x="90" y="22"/>
                  </a:cxn>
                  <a:cxn ang="0">
                    <a:pos x="96" y="22"/>
                  </a:cxn>
                  <a:cxn ang="0">
                    <a:pos x="96" y="28"/>
                  </a:cxn>
                  <a:cxn ang="0">
                    <a:pos x="102" y="28"/>
                  </a:cxn>
                  <a:cxn ang="0">
                    <a:pos x="107" y="34"/>
                  </a:cxn>
                  <a:cxn ang="0">
                    <a:pos x="107" y="39"/>
                  </a:cxn>
                  <a:cxn ang="0">
                    <a:pos x="119" y="62"/>
                  </a:cxn>
                  <a:cxn ang="0">
                    <a:pos x="170" y="62"/>
                  </a:cxn>
                  <a:cxn ang="0">
                    <a:pos x="175" y="62"/>
                  </a:cxn>
                  <a:cxn ang="0">
                    <a:pos x="181" y="68"/>
                  </a:cxn>
                  <a:cxn ang="0">
                    <a:pos x="232" y="91"/>
                  </a:cxn>
                  <a:cxn ang="0">
                    <a:pos x="238" y="91"/>
                  </a:cxn>
                  <a:cxn ang="0">
                    <a:pos x="238" y="96"/>
                  </a:cxn>
                  <a:cxn ang="0">
                    <a:pos x="266" y="125"/>
                  </a:cxn>
                  <a:cxn ang="0">
                    <a:pos x="266" y="125"/>
                  </a:cxn>
                  <a:cxn ang="0">
                    <a:pos x="266" y="130"/>
                  </a:cxn>
                  <a:cxn ang="0">
                    <a:pos x="272" y="136"/>
                  </a:cxn>
                  <a:cxn ang="0">
                    <a:pos x="266" y="142"/>
                  </a:cxn>
                  <a:cxn ang="0">
                    <a:pos x="266" y="147"/>
                  </a:cxn>
                  <a:cxn ang="0">
                    <a:pos x="266" y="153"/>
                  </a:cxn>
                  <a:cxn ang="0">
                    <a:pos x="261" y="153"/>
                  </a:cxn>
                  <a:cxn ang="0">
                    <a:pos x="255" y="159"/>
                  </a:cxn>
                  <a:cxn ang="0">
                    <a:pos x="255" y="159"/>
                  </a:cxn>
                  <a:cxn ang="0">
                    <a:pos x="249" y="164"/>
                  </a:cxn>
                  <a:cxn ang="0">
                    <a:pos x="244" y="164"/>
                  </a:cxn>
                  <a:cxn ang="0">
                    <a:pos x="238" y="164"/>
                  </a:cxn>
                  <a:cxn ang="0">
                    <a:pos x="232" y="159"/>
                  </a:cxn>
                  <a:cxn ang="0">
                    <a:pos x="227" y="159"/>
                  </a:cxn>
                  <a:cxn ang="0">
                    <a:pos x="227" y="153"/>
                  </a:cxn>
                  <a:cxn ang="0">
                    <a:pos x="193" y="130"/>
                  </a:cxn>
                  <a:cxn ang="0">
                    <a:pos x="164" y="113"/>
                  </a:cxn>
                  <a:cxn ang="0">
                    <a:pos x="130" y="113"/>
                  </a:cxn>
                  <a:cxn ang="0">
                    <a:pos x="90" y="108"/>
                  </a:cxn>
                  <a:cxn ang="0">
                    <a:pos x="85" y="108"/>
                  </a:cxn>
                  <a:cxn ang="0">
                    <a:pos x="79" y="102"/>
                  </a:cxn>
                  <a:cxn ang="0">
                    <a:pos x="79" y="102"/>
                  </a:cxn>
                  <a:cxn ang="0">
                    <a:pos x="73" y="96"/>
                  </a:cxn>
                  <a:cxn ang="0">
                    <a:pos x="73" y="91"/>
                  </a:cxn>
                  <a:cxn ang="0">
                    <a:pos x="56" y="68"/>
                  </a:cxn>
                  <a:cxn ang="0">
                    <a:pos x="51" y="68"/>
                  </a:cxn>
                  <a:cxn ang="0">
                    <a:pos x="45" y="68"/>
                  </a:cxn>
                  <a:cxn ang="0">
                    <a:pos x="11" y="45"/>
                  </a:cxn>
                  <a:cxn ang="0">
                    <a:pos x="5" y="39"/>
                  </a:cxn>
                  <a:cxn ang="0">
                    <a:pos x="5" y="39"/>
                  </a:cxn>
                  <a:cxn ang="0">
                    <a:pos x="5" y="34"/>
                  </a:cxn>
                  <a:cxn ang="0">
                    <a:pos x="0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5" y="11"/>
                  </a:cxn>
                  <a:cxn ang="0">
                    <a:pos x="5" y="5"/>
                  </a:cxn>
                  <a:cxn ang="0">
                    <a:pos x="11" y="5"/>
                  </a:cxn>
                  <a:cxn ang="0">
                    <a:pos x="11" y="0"/>
                  </a:cxn>
                  <a:cxn ang="0">
                    <a:pos x="17" y="0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39" y="0"/>
                  </a:cxn>
                </a:cxnLst>
                <a:rect l="0" t="0" r="r" b="b"/>
                <a:pathLst>
                  <a:path w="272" h="164">
                    <a:moveTo>
                      <a:pt x="39" y="0"/>
                    </a:moveTo>
                    <a:lnTo>
                      <a:pt x="68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6" y="22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2" y="34"/>
                    </a:lnTo>
                    <a:lnTo>
                      <a:pt x="102" y="34"/>
                    </a:lnTo>
                    <a:lnTo>
                      <a:pt x="107" y="34"/>
                    </a:lnTo>
                    <a:lnTo>
                      <a:pt x="107" y="34"/>
                    </a:lnTo>
                    <a:lnTo>
                      <a:pt x="107" y="34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13" y="39"/>
                    </a:lnTo>
                    <a:lnTo>
                      <a:pt x="119" y="62"/>
                    </a:lnTo>
                    <a:lnTo>
                      <a:pt x="136" y="62"/>
                    </a:lnTo>
                    <a:lnTo>
                      <a:pt x="170" y="62"/>
                    </a:lnTo>
                    <a:lnTo>
                      <a:pt x="170" y="62"/>
                    </a:lnTo>
                    <a:lnTo>
                      <a:pt x="170" y="62"/>
                    </a:lnTo>
                    <a:lnTo>
                      <a:pt x="175" y="62"/>
                    </a:lnTo>
                    <a:lnTo>
                      <a:pt x="175" y="62"/>
                    </a:lnTo>
                    <a:lnTo>
                      <a:pt x="175" y="68"/>
                    </a:lnTo>
                    <a:lnTo>
                      <a:pt x="175" y="68"/>
                    </a:lnTo>
                    <a:lnTo>
                      <a:pt x="181" y="68"/>
                    </a:lnTo>
                    <a:lnTo>
                      <a:pt x="210" y="79"/>
                    </a:lnTo>
                    <a:lnTo>
                      <a:pt x="232" y="91"/>
                    </a:lnTo>
                    <a:lnTo>
                      <a:pt x="232" y="91"/>
                    </a:lnTo>
                    <a:lnTo>
                      <a:pt x="232" y="91"/>
                    </a:lnTo>
                    <a:lnTo>
                      <a:pt x="238" y="91"/>
                    </a:lnTo>
                    <a:lnTo>
                      <a:pt x="238" y="91"/>
                    </a:lnTo>
                    <a:lnTo>
                      <a:pt x="238" y="96"/>
                    </a:lnTo>
                    <a:lnTo>
                      <a:pt x="238" y="96"/>
                    </a:lnTo>
                    <a:lnTo>
                      <a:pt x="238" y="96"/>
                    </a:lnTo>
                    <a:lnTo>
                      <a:pt x="261" y="119"/>
                    </a:lnTo>
                    <a:lnTo>
                      <a:pt x="266" y="119"/>
                    </a:lnTo>
                    <a:lnTo>
                      <a:pt x="266" y="125"/>
                    </a:lnTo>
                    <a:lnTo>
                      <a:pt x="266" y="125"/>
                    </a:lnTo>
                    <a:lnTo>
                      <a:pt x="266" y="125"/>
                    </a:lnTo>
                    <a:lnTo>
                      <a:pt x="266" y="125"/>
                    </a:lnTo>
                    <a:lnTo>
                      <a:pt x="266" y="130"/>
                    </a:lnTo>
                    <a:lnTo>
                      <a:pt x="266" y="130"/>
                    </a:lnTo>
                    <a:lnTo>
                      <a:pt x="266" y="130"/>
                    </a:lnTo>
                    <a:lnTo>
                      <a:pt x="266" y="136"/>
                    </a:lnTo>
                    <a:lnTo>
                      <a:pt x="272" y="136"/>
                    </a:lnTo>
                    <a:lnTo>
                      <a:pt x="272" y="136"/>
                    </a:lnTo>
                    <a:lnTo>
                      <a:pt x="272" y="136"/>
                    </a:lnTo>
                    <a:lnTo>
                      <a:pt x="266" y="142"/>
                    </a:lnTo>
                    <a:lnTo>
                      <a:pt x="266" y="142"/>
                    </a:lnTo>
                    <a:lnTo>
                      <a:pt x="266" y="142"/>
                    </a:lnTo>
                    <a:lnTo>
                      <a:pt x="266" y="147"/>
                    </a:lnTo>
                    <a:lnTo>
                      <a:pt x="266" y="147"/>
                    </a:lnTo>
                    <a:lnTo>
                      <a:pt x="266" y="147"/>
                    </a:lnTo>
                    <a:lnTo>
                      <a:pt x="266" y="147"/>
                    </a:lnTo>
                    <a:lnTo>
                      <a:pt x="266" y="153"/>
                    </a:lnTo>
                    <a:lnTo>
                      <a:pt x="266" y="153"/>
                    </a:lnTo>
                    <a:lnTo>
                      <a:pt x="261" y="153"/>
                    </a:lnTo>
                    <a:lnTo>
                      <a:pt x="261" y="153"/>
                    </a:lnTo>
                    <a:lnTo>
                      <a:pt x="261" y="153"/>
                    </a:lnTo>
                    <a:lnTo>
                      <a:pt x="261" y="159"/>
                    </a:lnTo>
                    <a:lnTo>
                      <a:pt x="255" y="159"/>
                    </a:lnTo>
                    <a:lnTo>
                      <a:pt x="255" y="159"/>
                    </a:lnTo>
                    <a:lnTo>
                      <a:pt x="255" y="159"/>
                    </a:lnTo>
                    <a:lnTo>
                      <a:pt x="255" y="159"/>
                    </a:lnTo>
                    <a:lnTo>
                      <a:pt x="249" y="164"/>
                    </a:lnTo>
                    <a:lnTo>
                      <a:pt x="249" y="164"/>
                    </a:lnTo>
                    <a:lnTo>
                      <a:pt x="249" y="164"/>
                    </a:lnTo>
                    <a:lnTo>
                      <a:pt x="249" y="164"/>
                    </a:lnTo>
                    <a:lnTo>
                      <a:pt x="244" y="164"/>
                    </a:lnTo>
                    <a:lnTo>
                      <a:pt x="244" y="164"/>
                    </a:lnTo>
                    <a:lnTo>
                      <a:pt x="244" y="164"/>
                    </a:lnTo>
                    <a:lnTo>
                      <a:pt x="238" y="164"/>
                    </a:lnTo>
                    <a:lnTo>
                      <a:pt x="238" y="164"/>
                    </a:lnTo>
                    <a:lnTo>
                      <a:pt x="238" y="164"/>
                    </a:lnTo>
                    <a:lnTo>
                      <a:pt x="238" y="164"/>
                    </a:lnTo>
                    <a:lnTo>
                      <a:pt x="232" y="159"/>
                    </a:lnTo>
                    <a:lnTo>
                      <a:pt x="232" y="159"/>
                    </a:lnTo>
                    <a:lnTo>
                      <a:pt x="232" y="159"/>
                    </a:lnTo>
                    <a:lnTo>
                      <a:pt x="227" y="159"/>
                    </a:lnTo>
                    <a:lnTo>
                      <a:pt x="227" y="159"/>
                    </a:lnTo>
                    <a:lnTo>
                      <a:pt x="227" y="153"/>
                    </a:lnTo>
                    <a:lnTo>
                      <a:pt x="227" y="153"/>
                    </a:lnTo>
                    <a:lnTo>
                      <a:pt x="227" y="153"/>
                    </a:lnTo>
                    <a:lnTo>
                      <a:pt x="210" y="136"/>
                    </a:lnTo>
                    <a:lnTo>
                      <a:pt x="193" y="130"/>
                    </a:lnTo>
                    <a:lnTo>
                      <a:pt x="187" y="125"/>
                    </a:lnTo>
                    <a:lnTo>
                      <a:pt x="187" y="125"/>
                    </a:lnTo>
                    <a:lnTo>
                      <a:pt x="164" y="113"/>
                    </a:lnTo>
                    <a:lnTo>
                      <a:pt x="136" y="113"/>
                    </a:lnTo>
                    <a:lnTo>
                      <a:pt x="136" y="113"/>
                    </a:lnTo>
                    <a:lnTo>
                      <a:pt x="130" y="113"/>
                    </a:lnTo>
                    <a:lnTo>
                      <a:pt x="130" y="113"/>
                    </a:lnTo>
                    <a:lnTo>
                      <a:pt x="90" y="108"/>
                    </a:lnTo>
                    <a:lnTo>
                      <a:pt x="90" y="108"/>
                    </a:lnTo>
                    <a:lnTo>
                      <a:pt x="90" y="108"/>
                    </a:lnTo>
                    <a:lnTo>
                      <a:pt x="85" y="108"/>
                    </a:lnTo>
                    <a:lnTo>
                      <a:pt x="85" y="108"/>
                    </a:lnTo>
                    <a:lnTo>
                      <a:pt x="85" y="102"/>
                    </a:lnTo>
                    <a:lnTo>
                      <a:pt x="85" y="102"/>
                    </a:lnTo>
                    <a:lnTo>
                      <a:pt x="79" y="102"/>
                    </a:lnTo>
                    <a:lnTo>
                      <a:pt x="79" y="102"/>
                    </a:lnTo>
                    <a:lnTo>
                      <a:pt x="79" y="102"/>
                    </a:lnTo>
                    <a:lnTo>
                      <a:pt x="79" y="102"/>
                    </a:lnTo>
                    <a:lnTo>
                      <a:pt x="79" y="96"/>
                    </a:lnTo>
                    <a:lnTo>
                      <a:pt x="79" y="96"/>
                    </a:lnTo>
                    <a:lnTo>
                      <a:pt x="73" y="96"/>
                    </a:lnTo>
                    <a:lnTo>
                      <a:pt x="73" y="96"/>
                    </a:lnTo>
                    <a:lnTo>
                      <a:pt x="73" y="91"/>
                    </a:lnTo>
                    <a:lnTo>
                      <a:pt x="73" y="91"/>
                    </a:lnTo>
                    <a:lnTo>
                      <a:pt x="68" y="74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51" y="68"/>
                    </a:lnTo>
                    <a:lnTo>
                      <a:pt x="51" y="68"/>
                    </a:lnTo>
                    <a:lnTo>
                      <a:pt x="51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59" name="Freeform 131"/>
              <p:cNvSpPr>
                <a:spLocks/>
              </p:cNvSpPr>
              <p:nvPr/>
            </p:nvSpPr>
            <p:spPr bwMode="auto">
              <a:xfrm>
                <a:off x="1905" y="3215"/>
                <a:ext cx="250" cy="14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45" y="57"/>
                  </a:cxn>
                  <a:cxn ang="0">
                    <a:pos x="45" y="57"/>
                  </a:cxn>
                  <a:cxn ang="0">
                    <a:pos x="68" y="86"/>
                  </a:cxn>
                  <a:cxn ang="0">
                    <a:pos x="74" y="86"/>
                  </a:cxn>
                  <a:cxn ang="0">
                    <a:pos x="74" y="91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119" y="103"/>
                  </a:cxn>
                  <a:cxn ang="0">
                    <a:pos x="125" y="103"/>
                  </a:cxn>
                  <a:cxn ang="0">
                    <a:pos x="182" y="114"/>
                  </a:cxn>
                  <a:cxn ang="0">
                    <a:pos x="221" y="142"/>
                  </a:cxn>
                  <a:cxn ang="0">
                    <a:pos x="221" y="148"/>
                  </a:cxn>
                  <a:cxn ang="0">
                    <a:pos x="227" y="148"/>
                  </a:cxn>
                  <a:cxn ang="0">
                    <a:pos x="227" y="148"/>
                  </a:cxn>
                  <a:cxn ang="0">
                    <a:pos x="233" y="148"/>
                  </a:cxn>
                  <a:cxn ang="0">
                    <a:pos x="238" y="148"/>
                  </a:cxn>
                  <a:cxn ang="0">
                    <a:pos x="238" y="148"/>
                  </a:cxn>
                  <a:cxn ang="0">
                    <a:pos x="244" y="142"/>
                  </a:cxn>
                  <a:cxn ang="0">
                    <a:pos x="244" y="142"/>
                  </a:cxn>
                  <a:cxn ang="0">
                    <a:pos x="250" y="137"/>
                  </a:cxn>
                  <a:cxn ang="0">
                    <a:pos x="250" y="137"/>
                  </a:cxn>
                  <a:cxn ang="0">
                    <a:pos x="250" y="131"/>
                  </a:cxn>
                  <a:cxn ang="0">
                    <a:pos x="250" y="131"/>
                  </a:cxn>
                  <a:cxn ang="0">
                    <a:pos x="250" y="125"/>
                  </a:cxn>
                  <a:cxn ang="0">
                    <a:pos x="244" y="120"/>
                  </a:cxn>
                  <a:cxn ang="0">
                    <a:pos x="221" y="97"/>
                  </a:cxn>
                  <a:cxn ang="0">
                    <a:pos x="221" y="91"/>
                  </a:cxn>
                  <a:cxn ang="0">
                    <a:pos x="193" y="86"/>
                  </a:cxn>
                  <a:cxn ang="0">
                    <a:pos x="164" y="69"/>
                  </a:cxn>
                  <a:cxn ang="0">
                    <a:pos x="159" y="69"/>
                  </a:cxn>
                  <a:cxn ang="0">
                    <a:pos x="125" y="69"/>
                  </a:cxn>
                  <a:cxn ang="0">
                    <a:pos x="91" y="40"/>
                  </a:cxn>
                  <a:cxn ang="0">
                    <a:pos x="91" y="34"/>
                  </a:cxn>
                  <a:cxn ang="0">
                    <a:pos x="85" y="29"/>
                  </a:cxn>
                  <a:cxn ang="0">
                    <a:pos x="85" y="29"/>
                  </a:cxn>
                  <a:cxn ang="0">
                    <a:pos x="79" y="29"/>
                  </a:cxn>
                  <a:cxn ang="0">
                    <a:pos x="79" y="29"/>
                  </a:cxn>
                </a:cxnLst>
                <a:rect l="0" t="0" r="r" b="b"/>
                <a:pathLst>
                  <a:path w="250" h="148">
                    <a:moveTo>
                      <a:pt x="23" y="6"/>
                    </a:moveTo>
                    <a:lnTo>
                      <a:pt x="23" y="6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6" y="29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40" y="52"/>
                    </a:lnTo>
                    <a:lnTo>
                      <a:pt x="40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62" y="57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1"/>
                    </a:lnTo>
                    <a:lnTo>
                      <a:pt x="74" y="91"/>
                    </a:lnTo>
                    <a:lnTo>
                      <a:pt x="74" y="91"/>
                    </a:lnTo>
                    <a:lnTo>
                      <a:pt x="74" y="91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5" y="97"/>
                    </a:lnTo>
                    <a:lnTo>
                      <a:pt x="119" y="103"/>
                    </a:lnTo>
                    <a:lnTo>
                      <a:pt x="125" y="103"/>
                    </a:lnTo>
                    <a:lnTo>
                      <a:pt x="125" y="103"/>
                    </a:lnTo>
                    <a:lnTo>
                      <a:pt x="125" y="103"/>
                    </a:lnTo>
                    <a:lnTo>
                      <a:pt x="153" y="103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99" y="120"/>
                    </a:lnTo>
                    <a:lnTo>
                      <a:pt x="221" y="142"/>
                    </a:lnTo>
                    <a:lnTo>
                      <a:pt x="221" y="142"/>
                    </a:lnTo>
                    <a:lnTo>
                      <a:pt x="221" y="142"/>
                    </a:lnTo>
                    <a:lnTo>
                      <a:pt x="221" y="148"/>
                    </a:lnTo>
                    <a:lnTo>
                      <a:pt x="221" y="148"/>
                    </a:lnTo>
                    <a:lnTo>
                      <a:pt x="227" y="148"/>
                    </a:lnTo>
                    <a:lnTo>
                      <a:pt x="227" y="148"/>
                    </a:lnTo>
                    <a:lnTo>
                      <a:pt x="227" y="148"/>
                    </a:lnTo>
                    <a:lnTo>
                      <a:pt x="227" y="148"/>
                    </a:lnTo>
                    <a:lnTo>
                      <a:pt x="227" y="148"/>
                    </a:lnTo>
                    <a:lnTo>
                      <a:pt x="233" y="148"/>
                    </a:lnTo>
                    <a:lnTo>
                      <a:pt x="233" y="148"/>
                    </a:lnTo>
                    <a:lnTo>
                      <a:pt x="233" y="148"/>
                    </a:lnTo>
                    <a:lnTo>
                      <a:pt x="233" y="148"/>
                    </a:lnTo>
                    <a:lnTo>
                      <a:pt x="233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38" y="148"/>
                    </a:lnTo>
                    <a:lnTo>
                      <a:pt x="244" y="148"/>
                    </a:lnTo>
                    <a:lnTo>
                      <a:pt x="244" y="142"/>
                    </a:lnTo>
                    <a:lnTo>
                      <a:pt x="244" y="142"/>
                    </a:lnTo>
                    <a:lnTo>
                      <a:pt x="244" y="142"/>
                    </a:lnTo>
                    <a:lnTo>
                      <a:pt x="244" y="142"/>
                    </a:lnTo>
                    <a:lnTo>
                      <a:pt x="244" y="142"/>
                    </a:lnTo>
                    <a:lnTo>
                      <a:pt x="250" y="137"/>
                    </a:lnTo>
                    <a:lnTo>
                      <a:pt x="250" y="137"/>
                    </a:lnTo>
                    <a:lnTo>
                      <a:pt x="250" y="137"/>
                    </a:lnTo>
                    <a:lnTo>
                      <a:pt x="250" y="137"/>
                    </a:lnTo>
                    <a:lnTo>
                      <a:pt x="250" y="137"/>
                    </a:lnTo>
                    <a:lnTo>
                      <a:pt x="250" y="137"/>
                    </a:lnTo>
                    <a:lnTo>
                      <a:pt x="250" y="131"/>
                    </a:lnTo>
                    <a:lnTo>
                      <a:pt x="250" y="131"/>
                    </a:lnTo>
                    <a:lnTo>
                      <a:pt x="250" y="131"/>
                    </a:lnTo>
                    <a:lnTo>
                      <a:pt x="250" y="131"/>
                    </a:lnTo>
                    <a:lnTo>
                      <a:pt x="250" y="131"/>
                    </a:lnTo>
                    <a:lnTo>
                      <a:pt x="250" y="125"/>
                    </a:lnTo>
                    <a:lnTo>
                      <a:pt x="250" y="125"/>
                    </a:lnTo>
                    <a:lnTo>
                      <a:pt x="250" y="125"/>
                    </a:lnTo>
                    <a:lnTo>
                      <a:pt x="250" y="125"/>
                    </a:lnTo>
                    <a:lnTo>
                      <a:pt x="244" y="125"/>
                    </a:lnTo>
                    <a:lnTo>
                      <a:pt x="244" y="120"/>
                    </a:lnTo>
                    <a:lnTo>
                      <a:pt x="244" y="120"/>
                    </a:lnTo>
                    <a:lnTo>
                      <a:pt x="221" y="97"/>
                    </a:lnTo>
                    <a:lnTo>
                      <a:pt x="221" y="97"/>
                    </a:lnTo>
                    <a:lnTo>
                      <a:pt x="221" y="97"/>
                    </a:lnTo>
                    <a:lnTo>
                      <a:pt x="221" y="91"/>
                    </a:lnTo>
                    <a:lnTo>
                      <a:pt x="221" y="91"/>
                    </a:lnTo>
                    <a:lnTo>
                      <a:pt x="216" y="91"/>
                    </a:lnTo>
                    <a:lnTo>
                      <a:pt x="216" y="91"/>
                    </a:lnTo>
                    <a:lnTo>
                      <a:pt x="193" y="86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25" y="69"/>
                    </a:lnTo>
                    <a:lnTo>
                      <a:pt x="102" y="63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1" y="34"/>
                    </a:lnTo>
                    <a:lnTo>
                      <a:pt x="91" y="34"/>
                    </a:lnTo>
                    <a:lnTo>
                      <a:pt x="91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5" y="29"/>
                    </a:lnTo>
                    <a:lnTo>
                      <a:pt x="85" y="29"/>
                    </a:lnTo>
                    <a:lnTo>
                      <a:pt x="85" y="29"/>
                    </a:lnTo>
                    <a:lnTo>
                      <a:pt x="85" y="29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57" y="23"/>
                    </a:lnTo>
                    <a:lnTo>
                      <a:pt x="23" y="6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60" name="Freeform 132"/>
              <p:cNvSpPr>
                <a:spLocks/>
              </p:cNvSpPr>
              <p:nvPr/>
            </p:nvSpPr>
            <p:spPr bwMode="auto">
              <a:xfrm>
                <a:off x="1922" y="3420"/>
                <a:ext cx="182" cy="249"/>
              </a:xfrm>
              <a:custGeom>
                <a:avLst/>
                <a:gdLst/>
                <a:ahLst/>
                <a:cxnLst>
                  <a:cxn ang="0">
                    <a:pos x="45" y="11"/>
                  </a:cxn>
                  <a:cxn ang="0">
                    <a:pos x="51" y="17"/>
                  </a:cxn>
                  <a:cxn ang="0">
                    <a:pos x="102" y="107"/>
                  </a:cxn>
                  <a:cxn ang="0">
                    <a:pos x="108" y="107"/>
                  </a:cxn>
                  <a:cxn ang="0">
                    <a:pos x="108" y="113"/>
                  </a:cxn>
                  <a:cxn ang="0">
                    <a:pos x="113" y="147"/>
                  </a:cxn>
                  <a:cxn ang="0">
                    <a:pos x="170" y="204"/>
                  </a:cxn>
                  <a:cxn ang="0">
                    <a:pos x="176" y="209"/>
                  </a:cxn>
                  <a:cxn ang="0">
                    <a:pos x="176" y="209"/>
                  </a:cxn>
                  <a:cxn ang="0">
                    <a:pos x="182" y="215"/>
                  </a:cxn>
                  <a:cxn ang="0">
                    <a:pos x="182" y="221"/>
                  </a:cxn>
                  <a:cxn ang="0">
                    <a:pos x="182" y="226"/>
                  </a:cxn>
                  <a:cxn ang="0">
                    <a:pos x="182" y="232"/>
                  </a:cxn>
                  <a:cxn ang="0">
                    <a:pos x="182" y="238"/>
                  </a:cxn>
                  <a:cxn ang="0">
                    <a:pos x="176" y="238"/>
                  </a:cxn>
                  <a:cxn ang="0">
                    <a:pos x="176" y="243"/>
                  </a:cxn>
                  <a:cxn ang="0">
                    <a:pos x="170" y="243"/>
                  </a:cxn>
                  <a:cxn ang="0">
                    <a:pos x="165" y="249"/>
                  </a:cxn>
                  <a:cxn ang="0">
                    <a:pos x="159" y="249"/>
                  </a:cxn>
                  <a:cxn ang="0">
                    <a:pos x="153" y="249"/>
                  </a:cxn>
                  <a:cxn ang="0">
                    <a:pos x="147" y="249"/>
                  </a:cxn>
                  <a:cxn ang="0">
                    <a:pos x="142" y="249"/>
                  </a:cxn>
                  <a:cxn ang="0">
                    <a:pos x="96" y="221"/>
                  </a:cxn>
                  <a:cxn ang="0">
                    <a:pos x="96" y="215"/>
                  </a:cxn>
                  <a:cxn ang="0">
                    <a:pos x="91" y="209"/>
                  </a:cxn>
                  <a:cxn ang="0">
                    <a:pos x="62" y="170"/>
                  </a:cxn>
                  <a:cxn ang="0">
                    <a:pos x="62" y="164"/>
                  </a:cxn>
                  <a:cxn ang="0">
                    <a:pos x="57" y="130"/>
                  </a:cxn>
                  <a:cxn ang="0">
                    <a:pos x="40" y="107"/>
                  </a:cxn>
                  <a:cxn ang="0">
                    <a:pos x="6" y="39"/>
                  </a:cxn>
                  <a:cxn ang="0">
                    <a:pos x="0" y="34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6" y="11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7" y="5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182" h="249">
                    <a:moveTo>
                      <a:pt x="45" y="11"/>
                    </a:move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51" y="17"/>
                    </a:lnTo>
                    <a:lnTo>
                      <a:pt x="85" y="79"/>
                    </a:lnTo>
                    <a:lnTo>
                      <a:pt x="102" y="107"/>
                    </a:lnTo>
                    <a:lnTo>
                      <a:pt x="102" y="107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13" y="147"/>
                    </a:lnTo>
                    <a:lnTo>
                      <a:pt x="130" y="181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6" y="204"/>
                    </a:lnTo>
                    <a:lnTo>
                      <a:pt x="176" y="209"/>
                    </a:lnTo>
                    <a:lnTo>
                      <a:pt x="176" y="209"/>
                    </a:lnTo>
                    <a:lnTo>
                      <a:pt x="176" y="209"/>
                    </a:lnTo>
                    <a:lnTo>
                      <a:pt x="176" y="209"/>
                    </a:lnTo>
                    <a:lnTo>
                      <a:pt x="176" y="209"/>
                    </a:lnTo>
                    <a:lnTo>
                      <a:pt x="182" y="215"/>
                    </a:lnTo>
                    <a:lnTo>
                      <a:pt x="182" y="215"/>
                    </a:lnTo>
                    <a:lnTo>
                      <a:pt x="182" y="215"/>
                    </a:lnTo>
                    <a:lnTo>
                      <a:pt x="182" y="221"/>
                    </a:lnTo>
                    <a:lnTo>
                      <a:pt x="182" y="221"/>
                    </a:lnTo>
                    <a:lnTo>
                      <a:pt x="182" y="221"/>
                    </a:lnTo>
                    <a:lnTo>
                      <a:pt x="182" y="221"/>
                    </a:lnTo>
                    <a:lnTo>
                      <a:pt x="182" y="226"/>
                    </a:lnTo>
                    <a:lnTo>
                      <a:pt x="182" y="226"/>
                    </a:lnTo>
                    <a:lnTo>
                      <a:pt x="182" y="226"/>
                    </a:lnTo>
                    <a:lnTo>
                      <a:pt x="182" y="232"/>
                    </a:lnTo>
                    <a:lnTo>
                      <a:pt x="182" y="232"/>
                    </a:lnTo>
                    <a:lnTo>
                      <a:pt x="182" y="232"/>
                    </a:lnTo>
                    <a:lnTo>
                      <a:pt x="182" y="232"/>
                    </a:lnTo>
                    <a:lnTo>
                      <a:pt x="182" y="238"/>
                    </a:lnTo>
                    <a:lnTo>
                      <a:pt x="176" y="238"/>
                    </a:lnTo>
                    <a:lnTo>
                      <a:pt x="176" y="238"/>
                    </a:lnTo>
                    <a:lnTo>
                      <a:pt x="176" y="238"/>
                    </a:lnTo>
                    <a:lnTo>
                      <a:pt x="176" y="243"/>
                    </a:lnTo>
                    <a:lnTo>
                      <a:pt x="176" y="243"/>
                    </a:lnTo>
                    <a:lnTo>
                      <a:pt x="176" y="243"/>
                    </a:lnTo>
                    <a:lnTo>
                      <a:pt x="170" y="243"/>
                    </a:lnTo>
                    <a:lnTo>
                      <a:pt x="170" y="243"/>
                    </a:lnTo>
                    <a:lnTo>
                      <a:pt x="170" y="243"/>
                    </a:lnTo>
                    <a:lnTo>
                      <a:pt x="170" y="249"/>
                    </a:lnTo>
                    <a:lnTo>
                      <a:pt x="165" y="249"/>
                    </a:lnTo>
                    <a:lnTo>
                      <a:pt x="165" y="249"/>
                    </a:lnTo>
                    <a:lnTo>
                      <a:pt x="165" y="249"/>
                    </a:lnTo>
                    <a:lnTo>
                      <a:pt x="159" y="249"/>
                    </a:lnTo>
                    <a:lnTo>
                      <a:pt x="159" y="249"/>
                    </a:lnTo>
                    <a:lnTo>
                      <a:pt x="159" y="249"/>
                    </a:lnTo>
                    <a:lnTo>
                      <a:pt x="159" y="249"/>
                    </a:lnTo>
                    <a:lnTo>
                      <a:pt x="153" y="249"/>
                    </a:lnTo>
                    <a:lnTo>
                      <a:pt x="153" y="249"/>
                    </a:lnTo>
                    <a:lnTo>
                      <a:pt x="153" y="249"/>
                    </a:lnTo>
                    <a:lnTo>
                      <a:pt x="147" y="249"/>
                    </a:lnTo>
                    <a:lnTo>
                      <a:pt x="147" y="249"/>
                    </a:lnTo>
                    <a:lnTo>
                      <a:pt x="147" y="249"/>
                    </a:lnTo>
                    <a:lnTo>
                      <a:pt x="142" y="249"/>
                    </a:lnTo>
                    <a:lnTo>
                      <a:pt x="142" y="243"/>
                    </a:lnTo>
                    <a:lnTo>
                      <a:pt x="102" y="221"/>
                    </a:lnTo>
                    <a:lnTo>
                      <a:pt x="96" y="221"/>
                    </a:lnTo>
                    <a:lnTo>
                      <a:pt x="96" y="215"/>
                    </a:lnTo>
                    <a:lnTo>
                      <a:pt x="96" y="215"/>
                    </a:lnTo>
                    <a:lnTo>
                      <a:pt x="96" y="215"/>
                    </a:lnTo>
                    <a:lnTo>
                      <a:pt x="96" y="215"/>
                    </a:lnTo>
                    <a:lnTo>
                      <a:pt x="91" y="215"/>
                    </a:lnTo>
                    <a:lnTo>
                      <a:pt x="91" y="209"/>
                    </a:lnTo>
                    <a:lnTo>
                      <a:pt x="68" y="170"/>
                    </a:lnTo>
                    <a:lnTo>
                      <a:pt x="68" y="170"/>
                    </a:lnTo>
                    <a:lnTo>
                      <a:pt x="62" y="170"/>
                    </a:lnTo>
                    <a:lnTo>
                      <a:pt x="62" y="164"/>
                    </a:lnTo>
                    <a:lnTo>
                      <a:pt x="62" y="164"/>
                    </a:lnTo>
                    <a:lnTo>
                      <a:pt x="62" y="164"/>
                    </a:lnTo>
                    <a:lnTo>
                      <a:pt x="62" y="164"/>
                    </a:lnTo>
                    <a:lnTo>
                      <a:pt x="62" y="158"/>
                    </a:lnTo>
                    <a:lnTo>
                      <a:pt x="57" y="130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0" y="102"/>
                    </a:lnTo>
                    <a:lnTo>
                      <a:pt x="6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11" y="11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45" y="11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61" name="Freeform 133"/>
              <p:cNvSpPr>
                <a:spLocks/>
              </p:cNvSpPr>
              <p:nvPr/>
            </p:nvSpPr>
            <p:spPr bwMode="auto">
              <a:xfrm>
                <a:off x="1933" y="3431"/>
                <a:ext cx="165" cy="23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29" y="6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34" y="91"/>
                  </a:cxn>
                  <a:cxn ang="0">
                    <a:pos x="34" y="91"/>
                  </a:cxn>
                  <a:cxn ang="0">
                    <a:pos x="63" y="147"/>
                  </a:cxn>
                  <a:cxn ang="0">
                    <a:pos x="63" y="147"/>
                  </a:cxn>
                  <a:cxn ang="0">
                    <a:pos x="63" y="153"/>
                  </a:cxn>
                  <a:cxn ang="0">
                    <a:pos x="63" y="153"/>
                  </a:cxn>
                  <a:cxn ang="0">
                    <a:pos x="91" y="198"/>
                  </a:cxn>
                  <a:cxn ang="0">
                    <a:pos x="91" y="198"/>
                  </a:cxn>
                  <a:cxn ang="0">
                    <a:pos x="91" y="198"/>
                  </a:cxn>
                  <a:cxn ang="0">
                    <a:pos x="91" y="198"/>
                  </a:cxn>
                  <a:cxn ang="0">
                    <a:pos x="136" y="227"/>
                  </a:cxn>
                  <a:cxn ang="0">
                    <a:pos x="136" y="227"/>
                  </a:cxn>
                  <a:cxn ang="0">
                    <a:pos x="142" y="232"/>
                  </a:cxn>
                  <a:cxn ang="0">
                    <a:pos x="142" y="232"/>
                  </a:cxn>
                  <a:cxn ang="0">
                    <a:pos x="148" y="232"/>
                  </a:cxn>
                  <a:cxn ang="0">
                    <a:pos x="148" y="232"/>
                  </a:cxn>
                  <a:cxn ang="0">
                    <a:pos x="148" y="232"/>
                  </a:cxn>
                  <a:cxn ang="0">
                    <a:pos x="154" y="227"/>
                  </a:cxn>
                  <a:cxn ang="0">
                    <a:pos x="154" y="227"/>
                  </a:cxn>
                  <a:cxn ang="0">
                    <a:pos x="159" y="227"/>
                  </a:cxn>
                  <a:cxn ang="0">
                    <a:pos x="159" y="227"/>
                  </a:cxn>
                  <a:cxn ang="0">
                    <a:pos x="159" y="221"/>
                  </a:cxn>
                  <a:cxn ang="0">
                    <a:pos x="159" y="221"/>
                  </a:cxn>
                  <a:cxn ang="0">
                    <a:pos x="159" y="221"/>
                  </a:cxn>
                  <a:cxn ang="0">
                    <a:pos x="165" y="215"/>
                  </a:cxn>
                  <a:cxn ang="0">
                    <a:pos x="165" y="215"/>
                  </a:cxn>
                  <a:cxn ang="0">
                    <a:pos x="165" y="210"/>
                  </a:cxn>
                  <a:cxn ang="0">
                    <a:pos x="165" y="210"/>
                  </a:cxn>
                  <a:cxn ang="0">
                    <a:pos x="159" y="210"/>
                  </a:cxn>
                  <a:cxn ang="0">
                    <a:pos x="159" y="204"/>
                  </a:cxn>
                  <a:cxn ang="0">
                    <a:pos x="159" y="204"/>
                  </a:cxn>
                  <a:cxn ang="0">
                    <a:pos x="159" y="204"/>
                  </a:cxn>
                  <a:cxn ang="0">
                    <a:pos x="159" y="198"/>
                  </a:cxn>
                  <a:cxn ang="0">
                    <a:pos x="154" y="198"/>
                  </a:cxn>
                  <a:cxn ang="0">
                    <a:pos x="91" y="142"/>
                  </a:cxn>
                  <a:cxn ang="0">
                    <a:pos x="91" y="108"/>
                  </a:cxn>
                  <a:cxn ang="0">
                    <a:pos x="91" y="102"/>
                  </a:cxn>
                  <a:cxn ang="0">
                    <a:pos x="91" y="102"/>
                  </a:cxn>
                  <a:cxn ang="0">
                    <a:pos x="85" y="102"/>
                  </a:cxn>
                  <a:cxn ang="0">
                    <a:pos x="63" y="74"/>
                  </a:cxn>
                  <a:cxn ang="0">
                    <a:pos x="29" y="6"/>
                  </a:cxn>
                </a:cxnLst>
                <a:rect l="0" t="0" r="r" b="b"/>
                <a:pathLst>
                  <a:path w="165" h="232">
                    <a:moveTo>
                      <a:pt x="29" y="6"/>
                    </a:move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34" y="91"/>
                    </a:lnTo>
                    <a:lnTo>
                      <a:pt x="34" y="91"/>
                    </a:lnTo>
                    <a:lnTo>
                      <a:pt x="34" y="91"/>
                    </a:lnTo>
                    <a:lnTo>
                      <a:pt x="34" y="91"/>
                    </a:lnTo>
                    <a:lnTo>
                      <a:pt x="57" y="119"/>
                    </a:lnTo>
                    <a:lnTo>
                      <a:pt x="63" y="147"/>
                    </a:lnTo>
                    <a:lnTo>
                      <a:pt x="63" y="147"/>
                    </a:lnTo>
                    <a:lnTo>
                      <a:pt x="63" y="147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7" y="204"/>
                    </a:lnTo>
                    <a:lnTo>
                      <a:pt x="136" y="227"/>
                    </a:lnTo>
                    <a:lnTo>
                      <a:pt x="136" y="227"/>
                    </a:lnTo>
                    <a:lnTo>
                      <a:pt x="136" y="227"/>
                    </a:lnTo>
                    <a:lnTo>
                      <a:pt x="136" y="227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48" y="232"/>
                    </a:lnTo>
                    <a:lnTo>
                      <a:pt x="148" y="232"/>
                    </a:lnTo>
                    <a:lnTo>
                      <a:pt x="148" y="232"/>
                    </a:lnTo>
                    <a:lnTo>
                      <a:pt x="148" y="232"/>
                    </a:lnTo>
                    <a:lnTo>
                      <a:pt x="148" y="232"/>
                    </a:lnTo>
                    <a:lnTo>
                      <a:pt x="154" y="227"/>
                    </a:lnTo>
                    <a:lnTo>
                      <a:pt x="154" y="227"/>
                    </a:lnTo>
                    <a:lnTo>
                      <a:pt x="154" y="227"/>
                    </a:lnTo>
                    <a:lnTo>
                      <a:pt x="154" y="227"/>
                    </a:lnTo>
                    <a:lnTo>
                      <a:pt x="154" y="227"/>
                    </a:lnTo>
                    <a:lnTo>
                      <a:pt x="159" y="227"/>
                    </a:lnTo>
                    <a:lnTo>
                      <a:pt x="159" y="227"/>
                    </a:lnTo>
                    <a:lnTo>
                      <a:pt x="159" y="227"/>
                    </a:lnTo>
                    <a:lnTo>
                      <a:pt x="159" y="221"/>
                    </a:lnTo>
                    <a:lnTo>
                      <a:pt x="159" y="221"/>
                    </a:lnTo>
                    <a:lnTo>
                      <a:pt x="159" y="221"/>
                    </a:lnTo>
                    <a:lnTo>
                      <a:pt x="159" y="221"/>
                    </a:lnTo>
                    <a:lnTo>
                      <a:pt x="159" y="221"/>
                    </a:lnTo>
                    <a:lnTo>
                      <a:pt x="159" y="221"/>
                    </a:lnTo>
                    <a:lnTo>
                      <a:pt x="159" y="215"/>
                    </a:lnTo>
                    <a:lnTo>
                      <a:pt x="165" y="215"/>
                    </a:lnTo>
                    <a:lnTo>
                      <a:pt x="165" y="215"/>
                    </a:lnTo>
                    <a:lnTo>
                      <a:pt x="165" y="215"/>
                    </a:lnTo>
                    <a:lnTo>
                      <a:pt x="165" y="215"/>
                    </a:lnTo>
                    <a:lnTo>
                      <a:pt x="165" y="210"/>
                    </a:lnTo>
                    <a:lnTo>
                      <a:pt x="165" y="210"/>
                    </a:lnTo>
                    <a:lnTo>
                      <a:pt x="165" y="210"/>
                    </a:lnTo>
                    <a:lnTo>
                      <a:pt x="159" y="210"/>
                    </a:lnTo>
                    <a:lnTo>
                      <a:pt x="159" y="210"/>
                    </a:lnTo>
                    <a:lnTo>
                      <a:pt x="159" y="210"/>
                    </a:lnTo>
                    <a:lnTo>
                      <a:pt x="159" y="204"/>
                    </a:lnTo>
                    <a:lnTo>
                      <a:pt x="159" y="204"/>
                    </a:lnTo>
                    <a:lnTo>
                      <a:pt x="159" y="204"/>
                    </a:lnTo>
                    <a:lnTo>
                      <a:pt x="159" y="204"/>
                    </a:lnTo>
                    <a:lnTo>
                      <a:pt x="159" y="204"/>
                    </a:lnTo>
                    <a:lnTo>
                      <a:pt x="159" y="204"/>
                    </a:lnTo>
                    <a:lnTo>
                      <a:pt x="159" y="198"/>
                    </a:lnTo>
                    <a:lnTo>
                      <a:pt x="154" y="198"/>
                    </a:lnTo>
                    <a:lnTo>
                      <a:pt x="154" y="198"/>
                    </a:lnTo>
                    <a:lnTo>
                      <a:pt x="114" y="176"/>
                    </a:lnTo>
                    <a:lnTo>
                      <a:pt x="91" y="142"/>
                    </a:lnTo>
                    <a:lnTo>
                      <a:pt x="91" y="108"/>
                    </a:lnTo>
                    <a:lnTo>
                      <a:pt x="91" y="108"/>
                    </a:lnTo>
                    <a:lnTo>
                      <a:pt x="91" y="108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85" y="102"/>
                    </a:lnTo>
                    <a:lnTo>
                      <a:pt x="85" y="102"/>
                    </a:lnTo>
                    <a:lnTo>
                      <a:pt x="85" y="102"/>
                    </a:lnTo>
                    <a:lnTo>
                      <a:pt x="63" y="74"/>
                    </a:lnTo>
                    <a:lnTo>
                      <a:pt x="29" y="6"/>
                    </a:lnTo>
                    <a:lnTo>
                      <a:pt x="29" y="6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62" name="Freeform 134"/>
              <p:cNvSpPr>
                <a:spLocks/>
              </p:cNvSpPr>
              <p:nvPr/>
            </p:nvSpPr>
            <p:spPr bwMode="auto">
              <a:xfrm>
                <a:off x="963" y="3431"/>
                <a:ext cx="1072" cy="289"/>
              </a:xfrm>
              <a:custGeom>
                <a:avLst/>
                <a:gdLst/>
                <a:ahLst/>
                <a:cxnLst>
                  <a:cxn ang="0">
                    <a:pos x="454" y="17"/>
                  </a:cxn>
                  <a:cxn ang="0">
                    <a:pos x="454" y="23"/>
                  </a:cxn>
                  <a:cxn ang="0">
                    <a:pos x="647" y="181"/>
                  </a:cxn>
                  <a:cxn ang="0">
                    <a:pos x="653" y="187"/>
                  </a:cxn>
                  <a:cxn ang="0">
                    <a:pos x="743" y="221"/>
                  </a:cxn>
                  <a:cxn ang="0">
                    <a:pos x="942" y="210"/>
                  </a:cxn>
                  <a:cxn ang="0">
                    <a:pos x="948" y="210"/>
                  </a:cxn>
                  <a:cxn ang="0">
                    <a:pos x="1016" y="210"/>
                  </a:cxn>
                  <a:cxn ang="0">
                    <a:pos x="1021" y="210"/>
                  </a:cxn>
                  <a:cxn ang="0">
                    <a:pos x="1027" y="210"/>
                  </a:cxn>
                  <a:cxn ang="0">
                    <a:pos x="1067" y="244"/>
                  </a:cxn>
                  <a:cxn ang="0">
                    <a:pos x="1067" y="255"/>
                  </a:cxn>
                  <a:cxn ang="0">
                    <a:pos x="1072" y="261"/>
                  </a:cxn>
                  <a:cxn ang="0">
                    <a:pos x="1067" y="272"/>
                  </a:cxn>
                  <a:cxn ang="0">
                    <a:pos x="1067" y="278"/>
                  </a:cxn>
                  <a:cxn ang="0">
                    <a:pos x="1061" y="284"/>
                  </a:cxn>
                  <a:cxn ang="0">
                    <a:pos x="1050" y="284"/>
                  </a:cxn>
                  <a:cxn ang="0">
                    <a:pos x="1044" y="289"/>
                  </a:cxn>
                  <a:cxn ang="0">
                    <a:pos x="1033" y="284"/>
                  </a:cxn>
                  <a:cxn ang="0">
                    <a:pos x="1027" y="278"/>
                  </a:cxn>
                  <a:cxn ang="0">
                    <a:pos x="976" y="266"/>
                  </a:cxn>
                  <a:cxn ang="0">
                    <a:pos x="908" y="278"/>
                  </a:cxn>
                  <a:cxn ang="0">
                    <a:pos x="863" y="284"/>
                  </a:cxn>
                  <a:cxn ang="0">
                    <a:pos x="743" y="272"/>
                  </a:cxn>
                  <a:cxn ang="0">
                    <a:pos x="692" y="272"/>
                  </a:cxn>
                  <a:cxn ang="0">
                    <a:pos x="641" y="244"/>
                  </a:cxn>
                  <a:cxn ang="0">
                    <a:pos x="550" y="204"/>
                  </a:cxn>
                  <a:cxn ang="0">
                    <a:pos x="516" y="193"/>
                  </a:cxn>
                  <a:cxn ang="0">
                    <a:pos x="511" y="193"/>
                  </a:cxn>
                  <a:cxn ang="0">
                    <a:pos x="420" y="91"/>
                  </a:cxn>
                  <a:cxn ang="0">
                    <a:pos x="420" y="79"/>
                  </a:cxn>
                  <a:cxn ang="0">
                    <a:pos x="397" y="74"/>
                  </a:cxn>
                  <a:cxn ang="0">
                    <a:pos x="346" y="85"/>
                  </a:cxn>
                  <a:cxn ang="0">
                    <a:pos x="272" y="91"/>
                  </a:cxn>
                  <a:cxn ang="0">
                    <a:pos x="170" y="96"/>
                  </a:cxn>
                  <a:cxn ang="0">
                    <a:pos x="159" y="96"/>
                  </a:cxn>
                  <a:cxn ang="0">
                    <a:pos x="153" y="91"/>
                  </a:cxn>
                  <a:cxn ang="0">
                    <a:pos x="148" y="85"/>
                  </a:cxn>
                  <a:cxn ang="0">
                    <a:pos x="148" y="79"/>
                  </a:cxn>
                  <a:cxn ang="0">
                    <a:pos x="40" y="108"/>
                  </a:cxn>
                  <a:cxn ang="0">
                    <a:pos x="29" y="113"/>
                  </a:cxn>
                  <a:cxn ang="0">
                    <a:pos x="23" y="113"/>
                  </a:cxn>
                  <a:cxn ang="0">
                    <a:pos x="12" y="113"/>
                  </a:cxn>
                  <a:cxn ang="0">
                    <a:pos x="6" y="108"/>
                  </a:cxn>
                  <a:cxn ang="0">
                    <a:pos x="0" y="102"/>
                  </a:cxn>
                  <a:cxn ang="0">
                    <a:pos x="0" y="91"/>
                  </a:cxn>
                  <a:cxn ang="0">
                    <a:pos x="0" y="85"/>
                  </a:cxn>
                  <a:cxn ang="0">
                    <a:pos x="6" y="74"/>
                  </a:cxn>
                  <a:cxn ang="0">
                    <a:pos x="6" y="68"/>
                  </a:cxn>
                  <a:cxn ang="0">
                    <a:pos x="85" y="11"/>
                  </a:cxn>
                  <a:cxn ang="0">
                    <a:pos x="97" y="6"/>
                  </a:cxn>
                  <a:cxn ang="0">
                    <a:pos x="102" y="6"/>
                  </a:cxn>
                  <a:cxn ang="0">
                    <a:pos x="170" y="11"/>
                  </a:cxn>
                  <a:cxn ang="0">
                    <a:pos x="176" y="17"/>
                  </a:cxn>
                  <a:cxn ang="0">
                    <a:pos x="182" y="23"/>
                  </a:cxn>
                  <a:cxn ang="0">
                    <a:pos x="182" y="28"/>
                  </a:cxn>
                  <a:cxn ang="0">
                    <a:pos x="227" y="34"/>
                  </a:cxn>
                  <a:cxn ang="0">
                    <a:pos x="335" y="34"/>
                  </a:cxn>
                  <a:cxn ang="0">
                    <a:pos x="426" y="6"/>
                  </a:cxn>
                  <a:cxn ang="0">
                    <a:pos x="431" y="0"/>
                  </a:cxn>
                  <a:cxn ang="0">
                    <a:pos x="443" y="6"/>
                  </a:cxn>
                  <a:cxn ang="0">
                    <a:pos x="448" y="6"/>
                  </a:cxn>
                </a:cxnLst>
                <a:rect l="0" t="0" r="r" b="b"/>
                <a:pathLst>
                  <a:path w="1072" h="289">
                    <a:moveTo>
                      <a:pt x="448" y="11"/>
                    </a:moveTo>
                    <a:lnTo>
                      <a:pt x="448" y="11"/>
                    </a:lnTo>
                    <a:lnTo>
                      <a:pt x="454" y="11"/>
                    </a:lnTo>
                    <a:lnTo>
                      <a:pt x="454" y="11"/>
                    </a:lnTo>
                    <a:lnTo>
                      <a:pt x="454" y="17"/>
                    </a:lnTo>
                    <a:lnTo>
                      <a:pt x="454" y="17"/>
                    </a:lnTo>
                    <a:lnTo>
                      <a:pt x="454" y="17"/>
                    </a:lnTo>
                    <a:lnTo>
                      <a:pt x="454" y="17"/>
                    </a:lnTo>
                    <a:lnTo>
                      <a:pt x="454" y="23"/>
                    </a:lnTo>
                    <a:lnTo>
                      <a:pt x="454" y="23"/>
                    </a:lnTo>
                    <a:lnTo>
                      <a:pt x="465" y="62"/>
                    </a:lnTo>
                    <a:lnTo>
                      <a:pt x="505" y="113"/>
                    </a:lnTo>
                    <a:lnTo>
                      <a:pt x="539" y="147"/>
                    </a:lnTo>
                    <a:lnTo>
                      <a:pt x="568" y="159"/>
                    </a:lnTo>
                    <a:lnTo>
                      <a:pt x="647" y="181"/>
                    </a:lnTo>
                    <a:lnTo>
                      <a:pt x="647" y="181"/>
                    </a:lnTo>
                    <a:lnTo>
                      <a:pt x="647" y="181"/>
                    </a:lnTo>
                    <a:lnTo>
                      <a:pt x="653" y="187"/>
                    </a:lnTo>
                    <a:lnTo>
                      <a:pt x="653" y="187"/>
                    </a:lnTo>
                    <a:lnTo>
                      <a:pt x="653" y="187"/>
                    </a:lnTo>
                    <a:lnTo>
                      <a:pt x="653" y="187"/>
                    </a:lnTo>
                    <a:lnTo>
                      <a:pt x="670" y="198"/>
                    </a:lnTo>
                    <a:lnTo>
                      <a:pt x="704" y="221"/>
                    </a:lnTo>
                    <a:lnTo>
                      <a:pt x="743" y="221"/>
                    </a:lnTo>
                    <a:lnTo>
                      <a:pt x="743" y="221"/>
                    </a:lnTo>
                    <a:lnTo>
                      <a:pt x="794" y="227"/>
                    </a:lnTo>
                    <a:lnTo>
                      <a:pt x="800" y="227"/>
                    </a:lnTo>
                    <a:lnTo>
                      <a:pt x="857" y="232"/>
                    </a:lnTo>
                    <a:lnTo>
                      <a:pt x="897" y="227"/>
                    </a:lnTo>
                    <a:lnTo>
                      <a:pt x="942" y="210"/>
                    </a:lnTo>
                    <a:lnTo>
                      <a:pt x="942" y="210"/>
                    </a:lnTo>
                    <a:lnTo>
                      <a:pt x="942" y="210"/>
                    </a:lnTo>
                    <a:lnTo>
                      <a:pt x="948" y="210"/>
                    </a:lnTo>
                    <a:lnTo>
                      <a:pt x="948" y="210"/>
                    </a:lnTo>
                    <a:lnTo>
                      <a:pt x="948" y="210"/>
                    </a:lnTo>
                    <a:lnTo>
                      <a:pt x="948" y="210"/>
                    </a:lnTo>
                    <a:lnTo>
                      <a:pt x="976" y="215"/>
                    </a:lnTo>
                    <a:lnTo>
                      <a:pt x="1010" y="210"/>
                    </a:lnTo>
                    <a:lnTo>
                      <a:pt x="1010" y="210"/>
                    </a:lnTo>
                    <a:lnTo>
                      <a:pt x="1016" y="210"/>
                    </a:lnTo>
                    <a:lnTo>
                      <a:pt x="1016" y="210"/>
                    </a:lnTo>
                    <a:lnTo>
                      <a:pt x="1016" y="210"/>
                    </a:lnTo>
                    <a:lnTo>
                      <a:pt x="1021" y="210"/>
                    </a:lnTo>
                    <a:lnTo>
                      <a:pt x="1021" y="210"/>
                    </a:lnTo>
                    <a:lnTo>
                      <a:pt x="1021" y="210"/>
                    </a:lnTo>
                    <a:lnTo>
                      <a:pt x="1021" y="210"/>
                    </a:lnTo>
                    <a:lnTo>
                      <a:pt x="1027" y="210"/>
                    </a:lnTo>
                    <a:lnTo>
                      <a:pt x="1027" y="210"/>
                    </a:lnTo>
                    <a:lnTo>
                      <a:pt x="1027" y="210"/>
                    </a:lnTo>
                    <a:lnTo>
                      <a:pt x="1027" y="210"/>
                    </a:lnTo>
                    <a:lnTo>
                      <a:pt x="1033" y="215"/>
                    </a:lnTo>
                    <a:lnTo>
                      <a:pt x="1033" y="215"/>
                    </a:lnTo>
                    <a:lnTo>
                      <a:pt x="1061" y="244"/>
                    </a:lnTo>
                    <a:lnTo>
                      <a:pt x="1061" y="244"/>
                    </a:lnTo>
                    <a:lnTo>
                      <a:pt x="1067" y="244"/>
                    </a:lnTo>
                    <a:lnTo>
                      <a:pt x="1067" y="249"/>
                    </a:lnTo>
                    <a:lnTo>
                      <a:pt x="1067" y="249"/>
                    </a:lnTo>
                    <a:lnTo>
                      <a:pt x="1067" y="249"/>
                    </a:lnTo>
                    <a:lnTo>
                      <a:pt x="1067" y="249"/>
                    </a:lnTo>
                    <a:lnTo>
                      <a:pt x="1067" y="255"/>
                    </a:lnTo>
                    <a:lnTo>
                      <a:pt x="1067" y="255"/>
                    </a:lnTo>
                    <a:lnTo>
                      <a:pt x="1067" y="255"/>
                    </a:lnTo>
                    <a:lnTo>
                      <a:pt x="1072" y="261"/>
                    </a:lnTo>
                    <a:lnTo>
                      <a:pt x="1072" y="261"/>
                    </a:lnTo>
                    <a:lnTo>
                      <a:pt x="1072" y="261"/>
                    </a:lnTo>
                    <a:lnTo>
                      <a:pt x="1072" y="261"/>
                    </a:lnTo>
                    <a:lnTo>
                      <a:pt x="1072" y="266"/>
                    </a:lnTo>
                    <a:lnTo>
                      <a:pt x="1067" y="266"/>
                    </a:lnTo>
                    <a:lnTo>
                      <a:pt x="1067" y="266"/>
                    </a:lnTo>
                    <a:lnTo>
                      <a:pt x="1067" y="272"/>
                    </a:lnTo>
                    <a:lnTo>
                      <a:pt x="1067" y="272"/>
                    </a:lnTo>
                    <a:lnTo>
                      <a:pt x="1067" y="272"/>
                    </a:lnTo>
                    <a:lnTo>
                      <a:pt x="1067" y="272"/>
                    </a:lnTo>
                    <a:lnTo>
                      <a:pt x="1067" y="278"/>
                    </a:lnTo>
                    <a:lnTo>
                      <a:pt x="1067" y="278"/>
                    </a:lnTo>
                    <a:lnTo>
                      <a:pt x="1061" y="278"/>
                    </a:lnTo>
                    <a:lnTo>
                      <a:pt x="1061" y="278"/>
                    </a:lnTo>
                    <a:lnTo>
                      <a:pt x="1061" y="278"/>
                    </a:lnTo>
                    <a:lnTo>
                      <a:pt x="1061" y="284"/>
                    </a:lnTo>
                    <a:lnTo>
                      <a:pt x="1061" y="284"/>
                    </a:lnTo>
                    <a:lnTo>
                      <a:pt x="1055" y="284"/>
                    </a:lnTo>
                    <a:lnTo>
                      <a:pt x="1055" y="284"/>
                    </a:lnTo>
                    <a:lnTo>
                      <a:pt x="1055" y="284"/>
                    </a:lnTo>
                    <a:lnTo>
                      <a:pt x="1055" y="284"/>
                    </a:lnTo>
                    <a:lnTo>
                      <a:pt x="1050" y="284"/>
                    </a:lnTo>
                    <a:lnTo>
                      <a:pt x="1050" y="284"/>
                    </a:lnTo>
                    <a:lnTo>
                      <a:pt x="1050" y="289"/>
                    </a:lnTo>
                    <a:lnTo>
                      <a:pt x="1044" y="289"/>
                    </a:lnTo>
                    <a:lnTo>
                      <a:pt x="1044" y="289"/>
                    </a:lnTo>
                    <a:lnTo>
                      <a:pt x="1044" y="289"/>
                    </a:lnTo>
                    <a:lnTo>
                      <a:pt x="1044" y="289"/>
                    </a:lnTo>
                    <a:lnTo>
                      <a:pt x="1038" y="284"/>
                    </a:lnTo>
                    <a:lnTo>
                      <a:pt x="1038" y="284"/>
                    </a:lnTo>
                    <a:lnTo>
                      <a:pt x="1038" y="284"/>
                    </a:lnTo>
                    <a:lnTo>
                      <a:pt x="1033" y="284"/>
                    </a:lnTo>
                    <a:lnTo>
                      <a:pt x="1033" y="284"/>
                    </a:lnTo>
                    <a:lnTo>
                      <a:pt x="1033" y="284"/>
                    </a:lnTo>
                    <a:lnTo>
                      <a:pt x="1027" y="284"/>
                    </a:lnTo>
                    <a:lnTo>
                      <a:pt x="1027" y="284"/>
                    </a:lnTo>
                    <a:lnTo>
                      <a:pt x="1027" y="278"/>
                    </a:lnTo>
                    <a:lnTo>
                      <a:pt x="1027" y="278"/>
                    </a:lnTo>
                    <a:lnTo>
                      <a:pt x="1004" y="261"/>
                    </a:lnTo>
                    <a:lnTo>
                      <a:pt x="982" y="261"/>
                    </a:lnTo>
                    <a:lnTo>
                      <a:pt x="976" y="266"/>
                    </a:lnTo>
                    <a:lnTo>
                      <a:pt x="976" y="266"/>
                    </a:lnTo>
                    <a:lnTo>
                      <a:pt x="976" y="266"/>
                    </a:lnTo>
                    <a:lnTo>
                      <a:pt x="976" y="266"/>
                    </a:lnTo>
                    <a:lnTo>
                      <a:pt x="953" y="261"/>
                    </a:lnTo>
                    <a:lnTo>
                      <a:pt x="908" y="278"/>
                    </a:lnTo>
                    <a:lnTo>
                      <a:pt x="908" y="278"/>
                    </a:lnTo>
                    <a:lnTo>
                      <a:pt x="908" y="278"/>
                    </a:lnTo>
                    <a:lnTo>
                      <a:pt x="863" y="284"/>
                    </a:lnTo>
                    <a:lnTo>
                      <a:pt x="863" y="284"/>
                    </a:lnTo>
                    <a:lnTo>
                      <a:pt x="863" y="284"/>
                    </a:lnTo>
                    <a:lnTo>
                      <a:pt x="863" y="284"/>
                    </a:lnTo>
                    <a:lnTo>
                      <a:pt x="857" y="284"/>
                    </a:lnTo>
                    <a:lnTo>
                      <a:pt x="857" y="284"/>
                    </a:lnTo>
                    <a:lnTo>
                      <a:pt x="857" y="284"/>
                    </a:lnTo>
                    <a:lnTo>
                      <a:pt x="794" y="278"/>
                    </a:lnTo>
                    <a:lnTo>
                      <a:pt x="743" y="272"/>
                    </a:lnTo>
                    <a:lnTo>
                      <a:pt x="698" y="272"/>
                    </a:lnTo>
                    <a:lnTo>
                      <a:pt x="692" y="272"/>
                    </a:lnTo>
                    <a:lnTo>
                      <a:pt x="692" y="272"/>
                    </a:lnTo>
                    <a:lnTo>
                      <a:pt x="692" y="272"/>
                    </a:lnTo>
                    <a:lnTo>
                      <a:pt x="692" y="272"/>
                    </a:lnTo>
                    <a:lnTo>
                      <a:pt x="687" y="272"/>
                    </a:lnTo>
                    <a:lnTo>
                      <a:pt x="687" y="266"/>
                    </a:lnTo>
                    <a:lnTo>
                      <a:pt x="687" y="266"/>
                    </a:lnTo>
                    <a:lnTo>
                      <a:pt x="681" y="266"/>
                    </a:lnTo>
                    <a:lnTo>
                      <a:pt x="641" y="244"/>
                    </a:lnTo>
                    <a:lnTo>
                      <a:pt x="641" y="244"/>
                    </a:lnTo>
                    <a:lnTo>
                      <a:pt x="641" y="244"/>
                    </a:lnTo>
                    <a:lnTo>
                      <a:pt x="641" y="244"/>
                    </a:lnTo>
                    <a:lnTo>
                      <a:pt x="624" y="227"/>
                    </a:lnTo>
                    <a:lnTo>
                      <a:pt x="550" y="204"/>
                    </a:lnTo>
                    <a:lnTo>
                      <a:pt x="550" y="204"/>
                    </a:lnTo>
                    <a:lnTo>
                      <a:pt x="522" y="198"/>
                    </a:lnTo>
                    <a:lnTo>
                      <a:pt x="516" y="198"/>
                    </a:lnTo>
                    <a:lnTo>
                      <a:pt x="516" y="193"/>
                    </a:lnTo>
                    <a:lnTo>
                      <a:pt x="516" y="193"/>
                    </a:lnTo>
                    <a:lnTo>
                      <a:pt x="516" y="193"/>
                    </a:lnTo>
                    <a:lnTo>
                      <a:pt x="511" y="193"/>
                    </a:lnTo>
                    <a:lnTo>
                      <a:pt x="511" y="193"/>
                    </a:lnTo>
                    <a:lnTo>
                      <a:pt x="511" y="193"/>
                    </a:lnTo>
                    <a:lnTo>
                      <a:pt x="511" y="193"/>
                    </a:lnTo>
                    <a:lnTo>
                      <a:pt x="505" y="187"/>
                    </a:lnTo>
                    <a:lnTo>
                      <a:pt x="465" y="147"/>
                    </a:lnTo>
                    <a:lnTo>
                      <a:pt x="465" y="142"/>
                    </a:lnTo>
                    <a:lnTo>
                      <a:pt x="420" y="91"/>
                    </a:lnTo>
                    <a:lnTo>
                      <a:pt x="420" y="91"/>
                    </a:lnTo>
                    <a:lnTo>
                      <a:pt x="420" y="85"/>
                    </a:lnTo>
                    <a:lnTo>
                      <a:pt x="420" y="85"/>
                    </a:lnTo>
                    <a:lnTo>
                      <a:pt x="420" y="85"/>
                    </a:lnTo>
                    <a:lnTo>
                      <a:pt x="420" y="85"/>
                    </a:lnTo>
                    <a:lnTo>
                      <a:pt x="420" y="79"/>
                    </a:lnTo>
                    <a:lnTo>
                      <a:pt x="414" y="79"/>
                    </a:lnTo>
                    <a:lnTo>
                      <a:pt x="414" y="79"/>
                    </a:lnTo>
                    <a:lnTo>
                      <a:pt x="414" y="62"/>
                    </a:lnTo>
                    <a:lnTo>
                      <a:pt x="403" y="74"/>
                    </a:lnTo>
                    <a:lnTo>
                      <a:pt x="397" y="74"/>
                    </a:lnTo>
                    <a:lnTo>
                      <a:pt x="397" y="74"/>
                    </a:lnTo>
                    <a:lnTo>
                      <a:pt x="397" y="74"/>
                    </a:lnTo>
                    <a:lnTo>
                      <a:pt x="397" y="74"/>
                    </a:lnTo>
                    <a:lnTo>
                      <a:pt x="392" y="74"/>
                    </a:lnTo>
                    <a:lnTo>
                      <a:pt x="346" y="85"/>
                    </a:lnTo>
                    <a:lnTo>
                      <a:pt x="341" y="85"/>
                    </a:lnTo>
                    <a:lnTo>
                      <a:pt x="278" y="91"/>
                    </a:lnTo>
                    <a:lnTo>
                      <a:pt x="278" y="91"/>
                    </a:lnTo>
                    <a:lnTo>
                      <a:pt x="272" y="91"/>
                    </a:lnTo>
                    <a:lnTo>
                      <a:pt x="272" y="91"/>
                    </a:lnTo>
                    <a:lnTo>
                      <a:pt x="227" y="85"/>
                    </a:lnTo>
                    <a:lnTo>
                      <a:pt x="176" y="96"/>
                    </a:lnTo>
                    <a:lnTo>
                      <a:pt x="170" y="96"/>
                    </a:lnTo>
                    <a:lnTo>
                      <a:pt x="170" y="96"/>
                    </a:lnTo>
                    <a:lnTo>
                      <a:pt x="170" y="96"/>
                    </a:lnTo>
                    <a:lnTo>
                      <a:pt x="170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9" y="96"/>
                    </a:lnTo>
                    <a:lnTo>
                      <a:pt x="159" y="96"/>
                    </a:lnTo>
                    <a:lnTo>
                      <a:pt x="159" y="96"/>
                    </a:lnTo>
                    <a:lnTo>
                      <a:pt x="159" y="91"/>
                    </a:lnTo>
                    <a:lnTo>
                      <a:pt x="153" y="91"/>
                    </a:lnTo>
                    <a:lnTo>
                      <a:pt x="153" y="91"/>
                    </a:lnTo>
                    <a:lnTo>
                      <a:pt x="153" y="91"/>
                    </a:lnTo>
                    <a:lnTo>
                      <a:pt x="153" y="91"/>
                    </a:lnTo>
                    <a:lnTo>
                      <a:pt x="153" y="85"/>
                    </a:lnTo>
                    <a:lnTo>
                      <a:pt x="148" y="85"/>
                    </a:lnTo>
                    <a:lnTo>
                      <a:pt x="148" y="85"/>
                    </a:lnTo>
                    <a:lnTo>
                      <a:pt x="148" y="85"/>
                    </a:lnTo>
                    <a:lnTo>
                      <a:pt x="148" y="79"/>
                    </a:lnTo>
                    <a:lnTo>
                      <a:pt x="148" y="79"/>
                    </a:lnTo>
                    <a:lnTo>
                      <a:pt x="148" y="79"/>
                    </a:lnTo>
                    <a:lnTo>
                      <a:pt x="148" y="79"/>
                    </a:lnTo>
                    <a:lnTo>
                      <a:pt x="142" y="62"/>
                    </a:lnTo>
                    <a:lnTo>
                      <a:pt x="108" y="57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34" y="113"/>
                    </a:lnTo>
                    <a:lnTo>
                      <a:pt x="34" y="113"/>
                    </a:lnTo>
                    <a:lnTo>
                      <a:pt x="34" y="113"/>
                    </a:lnTo>
                    <a:lnTo>
                      <a:pt x="34" y="113"/>
                    </a:lnTo>
                    <a:lnTo>
                      <a:pt x="29" y="113"/>
                    </a:lnTo>
                    <a:lnTo>
                      <a:pt x="29" y="113"/>
                    </a:lnTo>
                    <a:lnTo>
                      <a:pt x="29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2" y="113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12" y="68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59" y="11"/>
                    </a:lnTo>
                    <a:lnTo>
                      <a:pt x="165" y="11"/>
                    </a:lnTo>
                    <a:lnTo>
                      <a:pt x="165" y="11"/>
                    </a:lnTo>
                    <a:lnTo>
                      <a:pt x="165" y="11"/>
                    </a:lnTo>
                    <a:lnTo>
                      <a:pt x="170" y="11"/>
                    </a:lnTo>
                    <a:lnTo>
                      <a:pt x="170" y="17"/>
                    </a:lnTo>
                    <a:lnTo>
                      <a:pt x="170" y="17"/>
                    </a:lnTo>
                    <a:lnTo>
                      <a:pt x="170" y="17"/>
                    </a:lnTo>
                    <a:lnTo>
                      <a:pt x="176" y="17"/>
                    </a:lnTo>
                    <a:lnTo>
                      <a:pt x="176" y="17"/>
                    </a:lnTo>
                    <a:lnTo>
                      <a:pt x="176" y="17"/>
                    </a:lnTo>
                    <a:lnTo>
                      <a:pt x="176" y="23"/>
                    </a:lnTo>
                    <a:lnTo>
                      <a:pt x="176" y="23"/>
                    </a:lnTo>
                    <a:lnTo>
                      <a:pt x="182" y="23"/>
                    </a:lnTo>
                    <a:lnTo>
                      <a:pt x="182" y="23"/>
                    </a:lnTo>
                    <a:lnTo>
                      <a:pt x="182" y="23"/>
                    </a:lnTo>
                    <a:lnTo>
                      <a:pt x="182" y="23"/>
                    </a:lnTo>
                    <a:lnTo>
                      <a:pt x="182" y="28"/>
                    </a:lnTo>
                    <a:lnTo>
                      <a:pt x="182" y="28"/>
                    </a:lnTo>
                    <a:lnTo>
                      <a:pt x="182" y="28"/>
                    </a:lnTo>
                    <a:lnTo>
                      <a:pt x="187" y="40"/>
                    </a:lnTo>
                    <a:lnTo>
                      <a:pt x="221" y="34"/>
                    </a:lnTo>
                    <a:lnTo>
                      <a:pt x="221" y="34"/>
                    </a:lnTo>
                    <a:lnTo>
                      <a:pt x="221" y="34"/>
                    </a:lnTo>
                    <a:lnTo>
                      <a:pt x="227" y="34"/>
                    </a:lnTo>
                    <a:lnTo>
                      <a:pt x="227" y="34"/>
                    </a:lnTo>
                    <a:lnTo>
                      <a:pt x="227" y="34"/>
                    </a:lnTo>
                    <a:lnTo>
                      <a:pt x="227" y="34"/>
                    </a:lnTo>
                    <a:lnTo>
                      <a:pt x="278" y="40"/>
                    </a:lnTo>
                    <a:lnTo>
                      <a:pt x="335" y="34"/>
                    </a:lnTo>
                    <a:lnTo>
                      <a:pt x="380" y="23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0" y="6"/>
                    </a:lnTo>
                    <a:lnTo>
                      <a:pt x="426" y="6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31" y="0"/>
                    </a:lnTo>
                    <a:lnTo>
                      <a:pt x="431" y="0"/>
                    </a:lnTo>
                    <a:lnTo>
                      <a:pt x="431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443" y="6"/>
                    </a:lnTo>
                    <a:lnTo>
                      <a:pt x="443" y="6"/>
                    </a:lnTo>
                    <a:lnTo>
                      <a:pt x="443" y="6"/>
                    </a:lnTo>
                    <a:lnTo>
                      <a:pt x="443" y="6"/>
                    </a:lnTo>
                    <a:lnTo>
                      <a:pt x="448" y="6"/>
                    </a:lnTo>
                    <a:lnTo>
                      <a:pt x="448" y="6"/>
                    </a:lnTo>
                    <a:lnTo>
                      <a:pt x="448" y="6"/>
                    </a:lnTo>
                    <a:lnTo>
                      <a:pt x="448" y="11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63" name="Freeform 135"/>
              <p:cNvSpPr>
                <a:spLocks/>
              </p:cNvSpPr>
              <p:nvPr/>
            </p:nvSpPr>
            <p:spPr bwMode="auto">
              <a:xfrm>
                <a:off x="969" y="3442"/>
                <a:ext cx="1055" cy="267"/>
              </a:xfrm>
              <a:custGeom>
                <a:avLst/>
                <a:gdLst/>
                <a:ahLst/>
                <a:cxnLst>
                  <a:cxn ang="0">
                    <a:pos x="437" y="6"/>
                  </a:cxn>
                  <a:cxn ang="0">
                    <a:pos x="431" y="0"/>
                  </a:cxn>
                  <a:cxn ang="0">
                    <a:pos x="425" y="0"/>
                  </a:cxn>
                  <a:cxn ang="0">
                    <a:pos x="420" y="0"/>
                  </a:cxn>
                  <a:cxn ang="0">
                    <a:pos x="221" y="29"/>
                  </a:cxn>
                  <a:cxn ang="0">
                    <a:pos x="215" y="29"/>
                  </a:cxn>
                  <a:cxn ang="0">
                    <a:pos x="170" y="17"/>
                  </a:cxn>
                  <a:cxn ang="0">
                    <a:pos x="164" y="12"/>
                  </a:cxn>
                  <a:cxn ang="0">
                    <a:pos x="159" y="12"/>
                  </a:cxn>
                  <a:cxn ang="0">
                    <a:pos x="96" y="6"/>
                  </a:cxn>
                  <a:cxn ang="0">
                    <a:pos x="91" y="6"/>
                  </a:cxn>
                  <a:cxn ang="0">
                    <a:pos x="40" y="40"/>
                  </a:cxn>
                  <a:cxn ang="0">
                    <a:pos x="6" y="63"/>
                  </a:cxn>
                  <a:cxn ang="0">
                    <a:pos x="6" y="68"/>
                  </a:cxn>
                  <a:cxn ang="0">
                    <a:pos x="0" y="74"/>
                  </a:cxn>
                  <a:cxn ang="0">
                    <a:pos x="6" y="85"/>
                  </a:cxn>
                  <a:cxn ang="0">
                    <a:pos x="6" y="91"/>
                  </a:cxn>
                  <a:cxn ang="0">
                    <a:pos x="11" y="91"/>
                  </a:cxn>
                  <a:cxn ang="0">
                    <a:pos x="17" y="97"/>
                  </a:cxn>
                  <a:cxn ang="0">
                    <a:pos x="23" y="91"/>
                  </a:cxn>
                  <a:cxn ang="0">
                    <a:pos x="28" y="91"/>
                  </a:cxn>
                  <a:cxn ang="0">
                    <a:pos x="147" y="63"/>
                  </a:cxn>
                  <a:cxn ang="0">
                    <a:pos x="153" y="68"/>
                  </a:cxn>
                  <a:cxn ang="0">
                    <a:pos x="153" y="74"/>
                  </a:cxn>
                  <a:cxn ang="0">
                    <a:pos x="159" y="74"/>
                  </a:cxn>
                  <a:cxn ang="0">
                    <a:pos x="164" y="74"/>
                  </a:cxn>
                  <a:cxn ang="0">
                    <a:pos x="272" y="68"/>
                  </a:cxn>
                  <a:cxn ang="0">
                    <a:pos x="386" y="51"/>
                  </a:cxn>
                  <a:cxn ang="0">
                    <a:pos x="420" y="68"/>
                  </a:cxn>
                  <a:cxn ang="0">
                    <a:pos x="420" y="74"/>
                  </a:cxn>
                  <a:cxn ang="0">
                    <a:pos x="510" y="176"/>
                  </a:cxn>
                  <a:cxn ang="0">
                    <a:pos x="516" y="176"/>
                  </a:cxn>
                  <a:cxn ang="0">
                    <a:pos x="641" y="221"/>
                  </a:cxn>
                  <a:cxn ang="0">
                    <a:pos x="686" y="250"/>
                  </a:cxn>
                  <a:cxn ang="0">
                    <a:pos x="737" y="255"/>
                  </a:cxn>
                  <a:cxn ang="0">
                    <a:pos x="857" y="267"/>
                  </a:cxn>
                  <a:cxn ang="0">
                    <a:pos x="902" y="255"/>
                  </a:cxn>
                  <a:cxn ang="0">
                    <a:pos x="970" y="244"/>
                  </a:cxn>
                  <a:cxn ang="0">
                    <a:pos x="1027" y="267"/>
                  </a:cxn>
                  <a:cxn ang="0">
                    <a:pos x="1038" y="267"/>
                  </a:cxn>
                  <a:cxn ang="0">
                    <a:pos x="1044" y="267"/>
                  </a:cxn>
                  <a:cxn ang="0">
                    <a:pos x="1049" y="267"/>
                  </a:cxn>
                  <a:cxn ang="0">
                    <a:pos x="1055" y="261"/>
                  </a:cxn>
                  <a:cxn ang="0">
                    <a:pos x="1055" y="255"/>
                  </a:cxn>
                  <a:cxn ang="0">
                    <a:pos x="1055" y="250"/>
                  </a:cxn>
                  <a:cxn ang="0">
                    <a:pos x="1055" y="244"/>
                  </a:cxn>
                  <a:cxn ang="0">
                    <a:pos x="1021" y="210"/>
                  </a:cxn>
                  <a:cxn ang="0">
                    <a:pos x="1015" y="204"/>
                  </a:cxn>
                  <a:cxn ang="0">
                    <a:pos x="1010" y="204"/>
                  </a:cxn>
                  <a:cxn ang="0">
                    <a:pos x="942" y="210"/>
                  </a:cxn>
                  <a:cxn ang="0">
                    <a:pos x="891" y="221"/>
                  </a:cxn>
                  <a:cxn ang="0">
                    <a:pos x="737" y="216"/>
                  </a:cxn>
                  <a:cxn ang="0">
                    <a:pos x="641" y="182"/>
                  </a:cxn>
                  <a:cxn ang="0">
                    <a:pos x="556" y="153"/>
                  </a:cxn>
                  <a:cxn ang="0">
                    <a:pos x="442" y="12"/>
                  </a:cxn>
                </a:cxnLst>
                <a:rect l="0" t="0" r="r" b="b"/>
                <a:pathLst>
                  <a:path w="1055" h="267">
                    <a:moveTo>
                      <a:pt x="442" y="6"/>
                    </a:moveTo>
                    <a:lnTo>
                      <a:pt x="442" y="6"/>
                    </a:lnTo>
                    <a:lnTo>
                      <a:pt x="437" y="6"/>
                    </a:lnTo>
                    <a:lnTo>
                      <a:pt x="437" y="6"/>
                    </a:lnTo>
                    <a:lnTo>
                      <a:pt x="437" y="6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431" y="0"/>
                    </a:lnTo>
                    <a:lnTo>
                      <a:pt x="431" y="0"/>
                    </a:lnTo>
                    <a:lnTo>
                      <a:pt x="431" y="0"/>
                    </a:lnTo>
                    <a:lnTo>
                      <a:pt x="431" y="0"/>
                    </a:lnTo>
                    <a:lnTo>
                      <a:pt x="431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380" y="23"/>
                    </a:lnTo>
                    <a:lnTo>
                      <a:pt x="335" y="29"/>
                    </a:lnTo>
                    <a:lnTo>
                      <a:pt x="272" y="34"/>
                    </a:lnTo>
                    <a:lnTo>
                      <a:pt x="221" y="29"/>
                    </a:lnTo>
                    <a:lnTo>
                      <a:pt x="221" y="29"/>
                    </a:lnTo>
                    <a:lnTo>
                      <a:pt x="221" y="29"/>
                    </a:lnTo>
                    <a:lnTo>
                      <a:pt x="221" y="29"/>
                    </a:lnTo>
                    <a:lnTo>
                      <a:pt x="215" y="29"/>
                    </a:lnTo>
                    <a:lnTo>
                      <a:pt x="215" y="29"/>
                    </a:lnTo>
                    <a:lnTo>
                      <a:pt x="176" y="40"/>
                    </a:lnTo>
                    <a:lnTo>
                      <a:pt x="170" y="23"/>
                    </a:lnTo>
                    <a:lnTo>
                      <a:pt x="170" y="23"/>
                    </a:lnTo>
                    <a:lnTo>
                      <a:pt x="170" y="17"/>
                    </a:lnTo>
                    <a:lnTo>
                      <a:pt x="170" y="17"/>
                    </a:lnTo>
                    <a:lnTo>
                      <a:pt x="170" y="17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4" y="12"/>
                    </a:lnTo>
                    <a:lnTo>
                      <a:pt x="164" y="12"/>
                    </a:lnTo>
                    <a:lnTo>
                      <a:pt x="164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3" y="12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11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17" y="91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96" y="40"/>
                    </a:lnTo>
                    <a:lnTo>
                      <a:pt x="142" y="46"/>
                    </a:lnTo>
                    <a:lnTo>
                      <a:pt x="147" y="63"/>
                    </a:lnTo>
                    <a:lnTo>
                      <a:pt x="147" y="63"/>
                    </a:lnTo>
                    <a:lnTo>
                      <a:pt x="147" y="68"/>
                    </a:lnTo>
                    <a:lnTo>
                      <a:pt x="147" y="68"/>
                    </a:lnTo>
                    <a:lnTo>
                      <a:pt x="147" y="68"/>
                    </a:lnTo>
                    <a:lnTo>
                      <a:pt x="147" y="68"/>
                    </a:lnTo>
                    <a:lnTo>
                      <a:pt x="153" y="68"/>
                    </a:lnTo>
                    <a:lnTo>
                      <a:pt x="153" y="68"/>
                    </a:lnTo>
                    <a:lnTo>
                      <a:pt x="153" y="68"/>
                    </a:lnTo>
                    <a:lnTo>
                      <a:pt x="153" y="74"/>
                    </a:lnTo>
                    <a:lnTo>
                      <a:pt x="153" y="74"/>
                    </a:lnTo>
                    <a:lnTo>
                      <a:pt x="153" y="74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0" y="74"/>
                    </a:lnTo>
                    <a:lnTo>
                      <a:pt x="221" y="63"/>
                    </a:lnTo>
                    <a:lnTo>
                      <a:pt x="266" y="68"/>
                    </a:lnTo>
                    <a:lnTo>
                      <a:pt x="272" y="68"/>
                    </a:lnTo>
                    <a:lnTo>
                      <a:pt x="272" y="68"/>
                    </a:lnTo>
                    <a:lnTo>
                      <a:pt x="272" y="68"/>
                    </a:lnTo>
                    <a:lnTo>
                      <a:pt x="335" y="63"/>
                    </a:lnTo>
                    <a:lnTo>
                      <a:pt x="335" y="63"/>
                    </a:lnTo>
                    <a:lnTo>
                      <a:pt x="386" y="57"/>
                    </a:lnTo>
                    <a:lnTo>
                      <a:pt x="386" y="51"/>
                    </a:lnTo>
                    <a:lnTo>
                      <a:pt x="391" y="51"/>
                    </a:lnTo>
                    <a:lnTo>
                      <a:pt x="391" y="51"/>
                    </a:lnTo>
                    <a:lnTo>
                      <a:pt x="391" y="51"/>
                    </a:lnTo>
                    <a:lnTo>
                      <a:pt x="414" y="40"/>
                    </a:lnTo>
                    <a:lnTo>
                      <a:pt x="420" y="68"/>
                    </a:lnTo>
                    <a:lnTo>
                      <a:pt x="420" y="68"/>
                    </a:lnTo>
                    <a:lnTo>
                      <a:pt x="420" y="68"/>
                    </a:lnTo>
                    <a:lnTo>
                      <a:pt x="420" y="68"/>
                    </a:lnTo>
                    <a:lnTo>
                      <a:pt x="420" y="68"/>
                    </a:lnTo>
                    <a:lnTo>
                      <a:pt x="420" y="74"/>
                    </a:lnTo>
                    <a:lnTo>
                      <a:pt x="420" y="74"/>
                    </a:lnTo>
                    <a:lnTo>
                      <a:pt x="465" y="131"/>
                    </a:lnTo>
                    <a:lnTo>
                      <a:pt x="471" y="131"/>
                    </a:lnTo>
                    <a:lnTo>
                      <a:pt x="510" y="170"/>
                    </a:lnTo>
                    <a:lnTo>
                      <a:pt x="510" y="176"/>
                    </a:lnTo>
                    <a:lnTo>
                      <a:pt x="510" y="176"/>
                    </a:lnTo>
                    <a:lnTo>
                      <a:pt x="510" y="176"/>
                    </a:lnTo>
                    <a:lnTo>
                      <a:pt x="510" y="176"/>
                    </a:lnTo>
                    <a:lnTo>
                      <a:pt x="516" y="176"/>
                    </a:lnTo>
                    <a:lnTo>
                      <a:pt x="516" y="176"/>
                    </a:lnTo>
                    <a:lnTo>
                      <a:pt x="516" y="176"/>
                    </a:lnTo>
                    <a:lnTo>
                      <a:pt x="550" y="187"/>
                    </a:lnTo>
                    <a:lnTo>
                      <a:pt x="624" y="210"/>
                    </a:lnTo>
                    <a:lnTo>
                      <a:pt x="641" y="221"/>
                    </a:lnTo>
                    <a:lnTo>
                      <a:pt x="641" y="221"/>
                    </a:lnTo>
                    <a:lnTo>
                      <a:pt x="681" y="250"/>
                    </a:lnTo>
                    <a:lnTo>
                      <a:pt x="681" y="250"/>
                    </a:lnTo>
                    <a:lnTo>
                      <a:pt x="681" y="250"/>
                    </a:lnTo>
                    <a:lnTo>
                      <a:pt x="686" y="250"/>
                    </a:lnTo>
                    <a:lnTo>
                      <a:pt x="686" y="250"/>
                    </a:lnTo>
                    <a:lnTo>
                      <a:pt x="686" y="250"/>
                    </a:lnTo>
                    <a:lnTo>
                      <a:pt x="686" y="250"/>
                    </a:lnTo>
                    <a:lnTo>
                      <a:pt x="686" y="250"/>
                    </a:lnTo>
                    <a:lnTo>
                      <a:pt x="692" y="250"/>
                    </a:lnTo>
                    <a:lnTo>
                      <a:pt x="737" y="255"/>
                    </a:lnTo>
                    <a:lnTo>
                      <a:pt x="788" y="255"/>
                    </a:lnTo>
                    <a:lnTo>
                      <a:pt x="851" y="267"/>
                    </a:lnTo>
                    <a:lnTo>
                      <a:pt x="851" y="267"/>
                    </a:lnTo>
                    <a:lnTo>
                      <a:pt x="851" y="267"/>
                    </a:lnTo>
                    <a:lnTo>
                      <a:pt x="857" y="267"/>
                    </a:lnTo>
                    <a:lnTo>
                      <a:pt x="857" y="267"/>
                    </a:lnTo>
                    <a:lnTo>
                      <a:pt x="857" y="267"/>
                    </a:lnTo>
                    <a:lnTo>
                      <a:pt x="896" y="255"/>
                    </a:lnTo>
                    <a:lnTo>
                      <a:pt x="902" y="255"/>
                    </a:lnTo>
                    <a:lnTo>
                      <a:pt x="902" y="255"/>
                    </a:lnTo>
                    <a:lnTo>
                      <a:pt x="947" y="244"/>
                    </a:lnTo>
                    <a:lnTo>
                      <a:pt x="970" y="244"/>
                    </a:lnTo>
                    <a:lnTo>
                      <a:pt x="970" y="244"/>
                    </a:lnTo>
                    <a:lnTo>
                      <a:pt x="970" y="244"/>
                    </a:lnTo>
                    <a:lnTo>
                      <a:pt x="970" y="244"/>
                    </a:lnTo>
                    <a:lnTo>
                      <a:pt x="1004" y="238"/>
                    </a:lnTo>
                    <a:lnTo>
                      <a:pt x="1027" y="261"/>
                    </a:lnTo>
                    <a:lnTo>
                      <a:pt x="1027" y="261"/>
                    </a:lnTo>
                    <a:lnTo>
                      <a:pt x="1027" y="261"/>
                    </a:lnTo>
                    <a:lnTo>
                      <a:pt x="1027" y="267"/>
                    </a:lnTo>
                    <a:lnTo>
                      <a:pt x="1032" y="267"/>
                    </a:lnTo>
                    <a:lnTo>
                      <a:pt x="1032" y="267"/>
                    </a:lnTo>
                    <a:lnTo>
                      <a:pt x="1032" y="267"/>
                    </a:lnTo>
                    <a:lnTo>
                      <a:pt x="1032" y="267"/>
                    </a:lnTo>
                    <a:lnTo>
                      <a:pt x="1038" y="267"/>
                    </a:lnTo>
                    <a:lnTo>
                      <a:pt x="1038" y="267"/>
                    </a:lnTo>
                    <a:lnTo>
                      <a:pt x="1038" y="267"/>
                    </a:lnTo>
                    <a:lnTo>
                      <a:pt x="1038" y="267"/>
                    </a:lnTo>
                    <a:lnTo>
                      <a:pt x="1038" y="267"/>
                    </a:lnTo>
                    <a:lnTo>
                      <a:pt x="1044" y="267"/>
                    </a:lnTo>
                    <a:lnTo>
                      <a:pt x="1044" y="267"/>
                    </a:lnTo>
                    <a:lnTo>
                      <a:pt x="1044" y="267"/>
                    </a:lnTo>
                    <a:lnTo>
                      <a:pt x="1044" y="267"/>
                    </a:lnTo>
                    <a:lnTo>
                      <a:pt x="1044" y="267"/>
                    </a:lnTo>
                    <a:lnTo>
                      <a:pt x="1049" y="267"/>
                    </a:lnTo>
                    <a:lnTo>
                      <a:pt x="1049" y="267"/>
                    </a:lnTo>
                    <a:lnTo>
                      <a:pt x="1049" y="261"/>
                    </a:lnTo>
                    <a:lnTo>
                      <a:pt x="1049" y="261"/>
                    </a:lnTo>
                    <a:lnTo>
                      <a:pt x="1049" y="261"/>
                    </a:lnTo>
                    <a:lnTo>
                      <a:pt x="1055" y="261"/>
                    </a:lnTo>
                    <a:lnTo>
                      <a:pt x="1055" y="261"/>
                    </a:lnTo>
                    <a:lnTo>
                      <a:pt x="1055" y="255"/>
                    </a:lnTo>
                    <a:lnTo>
                      <a:pt x="1055" y="255"/>
                    </a:lnTo>
                    <a:lnTo>
                      <a:pt x="1055" y="255"/>
                    </a:lnTo>
                    <a:lnTo>
                      <a:pt x="1055" y="255"/>
                    </a:lnTo>
                    <a:lnTo>
                      <a:pt x="1055" y="255"/>
                    </a:lnTo>
                    <a:lnTo>
                      <a:pt x="1055" y="250"/>
                    </a:lnTo>
                    <a:lnTo>
                      <a:pt x="1055" y="250"/>
                    </a:lnTo>
                    <a:lnTo>
                      <a:pt x="1055" y="250"/>
                    </a:lnTo>
                    <a:lnTo>
                      <a:pt x="1055" y="250"/>
                    </a:lnTo>
                    <a:lnTo>
                      <a:pt x="1055" y="250"/>
                    </a:lnTo>
                    <a:lnTo>
                      <a:pt x="1055" y="244"/>
                    </a:lnTo>
                    <a:lnTo>
                      <a:pt x="1055" y="244"/>
                    </a:lnTo>
                    <a:lnTo>
                      <a:pt x="1055" y="244"/>
                    </a:lnTo>
                    <a:lnTo>
                      <a:pt x="1055" y="244"/>
                    </a:lnTo>
                    <a:lnTo>
                      <a:pt x="1055" y="244"/>
                    </a:lnTo>
                    <a:lnTo>
                      <a:pt x="1049" y="238"/>
                    </a:lnTo>
                    <a:lnTo>
                      <a:pt x="1049" y="238"/>
                    </a:lnTo>
                    <a:lnTo>
                      <a:pt x="1049" y="238"/>
                    </a:lnTo>
                    <a:lnTo>
                      <a:pt x="1021" y="210"/>
                    </a:lnTo>
                    <a:lnTo>
                      <a:pt x="1015" y="210"/>
                    </a:lnTo>
                    <a:lnTo>
                      <a:pt x="1015" y="204"/>
                    </a:lnTo>
                    <a:lnTo>
                      <a:pt x="1015" y="204"/>
                    </a:lnTo>
                    <a:lnTo>
                      <a:pt x="1015" y="204"/>
                    </a:lnTo>
                    <a:lnTo>
                      <a:pt x="1015" y="204"/>
                    </a:lnTo>
                    <a:lnTo>
                      <a:pt x="1010" y="204"/>
                    </a:lnTo>
                    <a:lnTo>
                      <a:pt x="1010" y="204"/>
                    </a:lnTo>
                    <a:lnTo>
                      <a:pt x="1010" y="204"/>
                    </a:lnTo>
                    <a:lnTo>
                      <a:pt x="1010" y="204"/>
                    </a:lnTo>
                    <a:lnTo>
                      <a:pt x="1010" y="204"/>
                    </a:lnTo>
                    <a:lnTo>
                      <a:pt x="1004" y="204"/>
                    </a:lnTo>
                    <a:lnTo>
                      <a:pt x="1004" y="204"/>
                    </a:lnTo>
                    <a:lnTo>
                      <a:pt x="970" y="210"/>
                    </a:lnTo>
                    <a:lnTo>
                      <a:pt x="942" y="210"/>
                    </a:lnTo>
                    <a:lnTo>
                      <a:pt x="942" y="210"/>
                    </a:lnTo>
                    <a:lnTo>
                      <a:pt x="942" y="210"/>
                    </a:lnTo>
                    <a:lnTo>
                      <a:pt x="942" y="210"/>
                    </a:lnTo>
                    <a:lnTo>
                      <a:pt x="942" y="210"/>
                    </a:lnTo>
                    <a:lnTo>
                      <a:pt x="936" y="210"/>
                    </a:lnTo>
                    <a:lnTo>
                      <a:pt x="891" y="221"/>
                    </a:lnTo>
                    <a:lnTo>
                      <a:pt x="851" y="233"/>
                    </a:lnTo>
                    <a:lnTo>
                      <a:pt x="794" y="221"/>
                    </a:lnTo>
                    <a:lnTo>
                      <a:pt x="788" y="221"/>
                    </a:lnTo>
                    <a:lnTo>
                      <a:pt x="737" y="221"/>
                    </a:lnTo>
                    <a:lnTo>
                      <a:pt x="737" y="216"/>
                    </a:lnTo>
                    <a:lnTo>
                      <a:pt x="698" y="216"/>
                    </a:lnTo>
                    <a:lnTo>
                      <a:pt x="658" y="199"/>
                    </a:lnTo>
                    <a:lnTo>
                      <a:pt x="641" y="182"/>
                    </a:lnTo>
                    <a:lnTo>
                      <a:pt x="641" y="182"/>
                    </a:lnTo>
                    <a:lnTo>
                      <a:pt x="641" y="182"/>
                    </a:lnTo>
                    <a:lnTo>
                      <a:pt x="641" y="182"/>
                    </a:lnTo>
                    <a:lnTo>
                      <a:pt x="641" y="182"/>
                    </a:lnTo>
                    <a:lnTo>
                      <a:pt x="635" y="182"/>
                    </a:lnTo>
                    <a:lnTo>
                      <a:pt x="635" y="182"/>
                    </a:lnTo>
                    <a:lnTo>
                      <a:pt x="556" y="153"/>
                    </a:lnTo>
                    <a:lnTo>
                      <a:pt x="533" y="148"/>
                    </a:lnTo>
                    <a:lnTo>
                      <a:pt x="493" y="108"/>
                    </a:lnTo>
                    <a:lnTo>
                      <a:pt x="454" y="57"/>
                    </a:lnTo>
                    <a:lnTo>
                      <a:pt x="442" y="12"/>
                    </a:lnTo>
                    <a:lnTo>
                      <a:pt x="442" y="12"/>
                    </a:lnTo>
                    <a:lnTo>
                      <a:pt x="442" y="12"/>
                    </a:lnTo>
                    <a:lnTo>
                      <a:pt x="442" y="12"/>
                    </a:lnTo>
                    <a:lnTo>
                      <a:pt x="442" y="6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64" name="Freeform 136"/>
              <p:cNvSpPr>
                <a:spLocks/>
              </p:cNvSpPr>
              <p:nvPr/>
            </p:nvSpPr>
            <p:spPr bwMode="auto">
              <a:xfrm>
                <a:off x="1071" y="3794"/>
                <a:ext cx="471" cy="136"/>
              </a:xfrm>
              <a:custGeom>
                <a:avLst/>
                <a:gdLst/>
                <a:ahLst/>
                <a:cxnLst>
                  <a:cxn ang="0">
                    <a:pos x="193" y="28"/>
                  </a:cxn>
                  <a:cxn ang="0">
                    <a:pos x="210" y="17"/>
                  </a:cxn>
                  <a:cxn ang="0">
                    <a:pos x="216" y="11"/>
                  </a:cxn>
                  <a:cxn ang="0">
                    <a:pos x="221" y="11"/>
                  </a:cxn>
                  <a:cxn ang="0">
                    <a:pos x="227" y="17"/>
                  </a:cxn>
                  <a:cxn ang="0">
                    <a:pos x="312" y="17"/>
                  </a:cxn>
                  <a:cxn ang="0">
                    <a:pos x="318" y="17"/>
                  </a:cxn>
                  <a:cxn ang="0">
                    <a:pos x="329" y="17"/>
                  </a:cxn>
                  <a:cxn ang="0">
                    <a:pos x="335" y="23"/>
                  </a:cxn>
                  <a:cxn ang="0">
                    <a:pos x="380" y="62"/>
                  </a:cxn>
                  <a:cxn ang="0">
                    <a:pos x="431" y="51"/>
                  </a:cxn>
                  <a:cxn ang="0">
                    <a:pos x="437" y="51"/>
                  </a:cxn>
                  <a:cxn ang="0">
                    <a:pos x="442" y="51"/>
                  </a:cxn>
                  <a:cxn ang="0">
                    <a:pos x="448" y="51"/>
                  </a:cxn>
                  <a:cxn ang="0">
                    <a:pos x="454" y="51"/>
                  </a:cxn>
                  <a:cxn ang="0">
                    <a:pos x="460" y="57"/>
                  </a:cxn>
                  <a:cxn ang="0">
                    <a:pos x="465" y="62"/>
                  </a:cxn>
                  <a:cxn ang="0">
                    <a:pos x="465" y="68"/>
                  </a:cxn>
                  <a:cxn ang="0">
                    <a:pos x="471" y="74"/>
                  </a:cxn>
                  <a:cxn ang="0">
                    <a:pos x="465" y="79"/>
                  </a:cxn>
                  <a:cxn ang="0">
                    <a:pos x="465" y="85"/>
                  </a:cxn>
                  <a:cxn ang="0">
                    <a:pos x="460" y="91"/>
                  </a:cxn>
                  <a:cxn ang="0">
                    <a:pos x="460" y="96"/>
                  </a:cxn>
                  <a:cxn ang="0">
                    <a:pos x="454" y="102"/>
                  </a:cxn>
                  <a:cxn ang="0">
                    <a:pos x="397" y="130"/>
                  </a:cxn>
                  <a:cxn ang="0">
                    <a:pos x="391" y="136"/>
                  </a:cxn>
                  <a:cxn ang="0">
                    <a:pos x="386" y="136"/>
                  </a:cxn>
                  <a:cxn ang="0">
                    <a:pos x="380" y="136"/>
                  </a:cxn>
                  <a:cxn ang="0">
                    <a:pos x="374" y="130"/>
                  </a:cxn>
                  <a:cxn ang="0">
                    <a:pos x="369" y="125"/>
                  </a:cxn>
                  <a:cxn ang="0">
                    <a:pos x="278" y="79"/>
                  </a:cxn>
                  <a:cxn ang="0">
                    <a:pos x="272" y="85"/>
                  </a:cxn>
                  <a:cxn ang="0">
                    <a:pos x="261" y="79"/>
                  </a:cxn>
                  <a:cxn ang="0">
                    <a:pos x="216" y="74"/>
                  </a:cxn>
                  <a:cxn ang="0">
                    <a:pos x="210" y="79"/>
                  </a:cxn>
                  <a:cxn ang="0">
                    <a:pos x="204" y="79"/>
                  </a:cxn>
                  <a:cxn ang="0">
                    <a:pos x="159" y="85"/>
                  </a:cxn>
                  <a:cxn ang="0">
                    <a:pos x="102" y="85"/>
                  </a:cxn>
                  <a:cxn ang="0">
                    <a:pos x="96" y="85"/>
                  </a:cxn>
                  <a:cxn ang="0">
                    <a:pos x="40" y="68"/>
                  </a:cxn>
                  <a:cxn ang="0">
                    <a:pos x="34" y="74"/>
                  </a:cxn>
                  <a:cxn ang="0">
                    <a:pos x="28" y="74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1" y="68"/>
                  </a:cxn>
                  <a:cxn ang="0">
                    <a:pos x="6" y="68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0" y="34"/>
                  </a:cxn>
                  <a:cxn ang="0">
                    <a:pos x="6" y="28"/>
                  </a:cxn>
                  <a:cxn ang="0">
                    <a:pos x="40" y="6"/>
                  </a:cxn>
                  <a:cxn ang="0">
                    <a:pos x="45" y="0"/>
                  </a:cxn>
                  <a:cxn ang="0">
                    <a:pos x="51" y="0"/>
                  </a:cxn>
                  <a:cxn ang="0">
                    <a:pos x="57" y="0"/>
                  </a:cxn>
                  <a:cxn ang="0">
                    <a:pos x="62" y="0"/>
                  </a:cxn>
                </a:cxnLst>
                <a:rect l="0" t="0" r="r" b="b"/>
                <a:pathLst>
                  <a:path w="471" h="136">
                    <a:moveTo>
                      <a:pt x="62" y="6"/>
                    </a:moveTo>
                    <a:lnTo>
                      <a:pt x="113" y="34"/>
                    </a:lnTo>
                    <a:lnTo>
                      <a:pt x="153" y="34"/>
                    </a:lnTo>
                    <a:lnTo>
                      <a:pt x="193" y="28"/>
                    </a:lnTo>
                    <a:lnTo>
                      <a:pt x="204" y="17"/>
                    </a:lnTo>
                    <a:lnTo>
                      <a:pt x="204" y="17"/>
                    </a:lnTo>
                    <a:lnTo>
                      <a:pt x="210" y="17"/>
                    </a:lnTo>
                    <a:lnTo>
                      <a:pt x="210" y="17"/>
                    </a:lnTo>
                    <a:lnTo>
                      <a:pt x="210" y="17"/>
                    </a:lnTo>
                    <a:lnTo>
                      <a:pt x="210" y="17"/>
                    </a:lnTo>
                    <a:lnTo>
                      <a:pt x="216" y="11"/>
                    </a:lnTo>
                    <a:lnTo>
                      <a:pt x="216" y="11"/>
                    </a:lnTo>
                    <a:lnTo>
                      <a:pt x="216" y="11"/>
                    </a:lnTo>
                    <a:lnTo>
                      <a:pt x="221" y="11"/>
                    </a:lnTo>
                    <a:lnTo>
                      <a:pt x="221" y="11"/>
                    </a:lnTo>
                    <a:lnTo>
                      <a:pt x="221" y="11"/>
                    </a:lnTo>
                    <a:lnTo>
                      <a:pt x="221" y="11"/>
                    </a:lnTo>
                    <a:lnTo>
                      <a:pt x="227" y="11"/>
                    </a:lnTo>
                    <a:lnTo>
                      <a:pt x="227" y="11"/>
                    </a:lnTo>
                    <a:lnTo>
                      <a:pt x="227" y="17"/>
                    </a:lnTo>
                    <a:lnTo>
                      <a:pt x="272" y="28"/>
                    </a:lnTo>
                    <a:lnTo>
                      <a:pt x="312" y="17"/>
                    </a:lnTo>
                    <a:lnTo>
                      <a:pt x="312" y="17"/>
                    </a:lnTo>
                    <a:lnTo>
                      <a:pt x="312" y="17"/>
                    </a:lnTo>
                    <a:lnTo>
                      <a:pt x="312" y="17"/>
                    </a:lnTo>
                    <a:lnTo>
                      <a:pt x="318" y="17"/>
                    </a:lnTo>
                    <a:lnTo>
                      <a:pt x="318" y="17"/>
                    </a:lnTo>
                    <a:lnTo>
                      <a:pt x="318" y="17"/>
                    </a:lnTo>
                    <a:lnTo>
                      <a:pt x="318" y="17"/>
                    </a:lnTo>
                    <a:lnTo>
                      <a:pt x="323" y="17"/>
                    </a:lnTo>
                    <a:lnTo>
                      <a:pt x="323" y="17"/>
                    </a:lnTo>
                    <a:lnTo>
                      <a:pt x="329" y="17"/>
                    </a:lnTo>
                    <a:lnTo>
                      <a:pt x="329" y="17"/>
                    </a:lnTo>
                    <a:lnTo>
                      <a:pt x="329" y="17"/>
                    </a:lnTo>
                    <a:lnTo>
                      <a:pt x="329" y="17"/>
                    </a:lnTo>
                    <a:lnTo>
                      <a:pt x="335" y="23"/>
                    </a:lnTo>
                    <a:lnTo>
                      <a:pt x="335" y="23"/>
                    </a:lnTo>
                    <a:lnTo>
                      <a:pt x="335" y="23"/>
                    </a:lnTo>
                    <a:lnTo>
                      <a:pt x="380" y="62"/>
                    </a:lnTo>
                    <a:lnTo>
                      <a:pt x="380" y="62"/>
                    </a:lnTo>
                    <a:lnTo>
                      <a:pt x="380" y="62"/>
                    </a:lnTo>
                    <a:lnTo>
                      <a:pt x="391" y="74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7" y="51"/>
                    </a:lnTo>
                    <a:lnTo>
                      <a:pt x="437" y="51"/>
                    </a:lnTo>
                    <a:lnTo>
                      <a:pt x="437" y="51"/>
                    </a:lnTo>
                    <a:lnTo>
                      <a:pt x="442" y="51"/>
                    </a:lnTo>
                    <a:lnTo>
                      <a:pt x="442" y="51"/>
                    </a:lnTo>
                    <a:lnTo>
                      <a:pt x="442" y="51"/>
                    </a:lnTo>
                    <a:lnTo>
                      <a:pt x="442" y="51"/>
                    </a:lnTo>
                    <a:lnTo>
                      <a:pt x="448" y="51"/>
                    </a:lnTo>
                    <a:lnTo>
                      <a:pt x="448" y="51"/>
                    </a:lnTo>
                    <a:lnTo>
                      <a:pt x="448" y="51"/>
                    </a:lnTo>
                    <a:lnTo>
                      <a:pt x="454" y="51"/>
                    </a:lnTo>
                    <a:lnTo>
                      <a:pt x="454" y="51"/>
                    </a:lnTo>
                    <a:lnTo>
                      <a:pt x="454" y="51"/>
                    </a:lnTo>
                    <a:lnTo>
                      <a:pt x="454" y="51"/>
                    </a:lnTo>
                    <a:lnTo>
                      <a:pt x="460" y="51"/>
                    </a:lnTo>
                    <a:lnTo>
                      <a:pt x="460" y="51"/>
                    </a:lnTo>
                    <a:lnTo>
                      <a:pt x="460" y="57"/>
                    </a:lnTo>
                    <a:lnTo>
                      <a:pt x="460" y="57"/>
                    </a:lnTo>
                    <a:lnTo>
                      <a:pt x="460" y="57"/>
                    </a:lnTo>
                    <a:lnTo>
                      <a:pt x="465" y="57"/>
                    </a:lnTo>
                    <a:lnTo>
                      <a:pt x="465" y="57"/>
                    </a:lnTo>
                    <a:lnTo>
                      <a:pt x="465" y="62"/>
                    </a:lnTo>
                    <a:lnTo>
                      <a:pt x="465" y="62"/>
                    </a:lnTo>
                    <a:lnTo>
                      <a:pt x="465" y="62"/>
                    </a:lnTo>
                    <a:lnTo>
                      <a:pt x="465" y="62"/>
                    </a:lnTo>
                    <a:lnTo>
                      <a:pt x="465" y="68"/>
                    </a:lnTo>
                    <a:lnTo>
                      <a:pt x="465" y="68"/>
                    </a:lnTo>
                    <a:lnTo>
                      <a:pt x="471" y="68"/>
                    </a:lnTo>
                    <a:lnTo>
                      <a:pt x="471" y="74"/>
                    </a:lnTo>
                    <a:lnTo>
                      <a:pt x="471" y="74"/>
                    </a:lnTo>
                    <a:lnTo>
                      <a:pt x="471" y="74"/>
                    </a:lnTo>
                    <a:lnTo>
                      <a:pt x="471" y="74"/>
                    </a:lnTo>
                    <a:lnTo>
                      <a:pt x="471" y="79"/>
                    </a:lnTo>
                    <a:lnTo>
                      <a:pt x="465" y="79"/>
                    </a:lnTo>
                    <a:lnTo>
                      <a:pt x="465" y="79"/>
                    </a:lnTo>
                    <a:lnTo>
                      <a:pt x="465" y="85"/>
                    </a:lnTo>
                    <a:lnTo>
                      <a:pt x="465" y="85"/>
                    </a:lnTo>
                    <a:lnTo>
                      <a:pt x="465" y="85"/>
                    </a:lnTo>
                    <a:lnTo>
                      <a:pt x="465" y="85"/>
                    </a:lnTo>
                    <a:lnTo>
                      <a:pt x="465" y="91"/>
                    </a:lnTo>
                    <a:lnTo>
                      <a:pt x="465" y="91"/>
                    </a:lnTo>
                    <a:lnTo>
                      <a:pt x="460" y="91"/>
                    </a:lnTo>
                    <a:lnTo>
                      <a:pt x="460" y="91"/>
                    </a:lnTo>
                    <a:lnTo>
                      <a:pt x="460" y="91"/>
                    </a:lnTo>
                    <a:lnTo>
                      <a:pt x="460" y="96"/>
                    </a:lnTo>
                    <a:lnTo>
                      <a:pt x="460" y="96"/>
                    </a:lnTo>
                    <a:lnTo>
                      <a:pt x="454" y="96"/>
                    </a:lnTo>
                    <a:lnTo>
                      <a:pt x="454" y="96"/>
                    </a:lnTo>
                    <a:lnTo>
                      <a:pt x="454" y="96"/>
                    </a:lnTo>
                    <a:lnTo>
                      <a:pt x="454" y="102"/>
                    </a:lnTo>
                    <a:lnTo>
                      <a:pt x="448" y="102"/>
                    </a:lnTo>
                    <a:lnTo>
                      <a:pt x="403" y="130"/>
                    </a:lnTo>
                    <a:lnTo>
                      <a:pt x="403" y="130"/>
                    </a:lnTo>
                    <a:lnTo>
                      <a:pt x="397" y="130"/>
                    </a:lnTo>
                    <a:lnTo>
                      <a:pt x="397" y="130"/>
                    </a:lnTo>
                    <a:lnTo>
                      <a:pt x="397" y="136"/>
                    </a:lnTo>
                    <a:lnTo>
                      <a:pt x="397" y="136"/>
                    </a:lnTo>
                    <a:lnTo>
                      <a:pt x="391" y="136"/>
                    </a:lnTo>
                    <a:lnTo>
                      <a:pt x="391" y="136"/>
                    </a:lnTo>
                    <a:lnTo>
                      <a:pt x="391" y="136"/>
                    </a:lnTo>
                    <a:lnTo>
                      <a:pt x="386" y="136"/>
                    </a:lnTo>
                    <a:lnTo>
                      <a:pt x="386" y="136"/>
                    </a:lnTo>
                    <a:lnTo>
                      <a:pt x="386" y="136"/>
                    </a:lnTo>
                    <a:lnTo>
                      <a:pt x="386" y="136"/>
                    </a:lnTo>
                    <a:lnTo>
                      <a:pt x="380" y="136"/>
                    </a:lnTo>
                    <a:lnTo>
                      <a:pt x="380" y="136"/>
                    </a:lnTo>
                    <a:lnTo>
                      <a:pt x="380" y="130"/>
                    </a:lnTo>
                    <a:lnTo>
                      <a:pt x="374" y="130"/>
                    </a:lnTo>
                    <a:lnTo>
                      <a:pt x="374" y="130"/>
                    </a:lnTo>
                    <a:lnTo>
                      <a:pt x="374" y="130"/>
                    </a:lnTo>
                    <a:lnTo>
                      <a:pt x="374" y="130"/>
                    </a:lnTo>
                    <a:lnTo>
                      <a:pt x="374" y="130"/>
                    </a:lnTo>
                    <a:lnTo>
                      <a:pt x="369" y="130"/>
                    </a:lnTo>
                    <a:lnTo>
                      <a:pt x="369" y="125"/>
                    </a:lnTo>
                    <a:lnTo>
                      <a:pt x="346" y="102"/>
                    </a:lnTo>
                    <a:lnTo>
                      <a:pt x="312" y="68"/>
                    </a:lnTo>
                    <a:lnTo>
                      <a:pt x="278" y="79"/>
                    </a:lnTo>
                    <a:lnTo>
                      <a:pt x="278" y="79"/>
                    </a:lnTo>
                    <a:lnTo>
                      <a:pt x="272" y="79"/>
                    </a:lnTo>
                    <a:lnTo>
                      <a:pt x="272" y="85"/>
                    </a:lnTo>
                    <a:lnTo>
                      <a:pt x="272" y="85"/>
                    </a:lnTo>
                    <a:lnTo>
                      <a:pt x="272" y="85"/>
                    </a:lnTo>
                    <a:lnTo>
                      <a:pt x="267" y="85"/>
                    </a:lnTo>
                    <a:lnTo>
                      <a:pt x="267" y="85"/>
                    </a:lnTo>
                    <a:lnTo>
                      <a:pt x="267" y="79"/>
                    </a:lnTo>
                    <a:lnTo>
                      <a:pt x="261" y="79"/>
                    </a:lnTo>
                    <a:lnTo>
                      <a:pt x="261" y="79"/>
                    </a:lnTo>
                    <a:lnTo>
                      <a:pt x="261" y="79"/>
                    </a:lnTo>
                    <a:lnTo>
                      <a:pt x="227" y="68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204" y="79"/>
                    </a:lnTo>
                    <a:lnTo>
                      <a:pt x="159" y="85"/>
                    </a:lnTo>
                    <a:lnTo>
                      <a:pt x="159" y="85"/>
                    </a:lnTo>
                    <a:lnTo>
                      <a:pt x="159" y="85"/>
                    </a:lnTo>
                    <a:lnTo>
                      <a:pt x="159" y="85"/>
                    </a:lnTo>
                    <a:lnTo>
                      <a:pt x="108" y="85"/>
                    </a:lnTo>
                    <a:lnTo>
                      <a:pt x="108" y="85"/>
                    </a:lnTo>
                    <a:lnTo>
                      <a:pt x="108" y="85"/>
                    </a:lnTo>
                    <a:lnTo>
                      <a:pt x="102" y="85"/>
                    </a:lnTo>
                    <a:lnTo>
                      <a:pt x="102" y="85"/>
                    </a:lnTo>
                    <a:lnTo>
                      <a:pt x="102" y="85"/>
                    </a:lnTo>
                    <a:lnTo>
                      <a:pt x="96" y="85"/>
                    </a:lnTo>
                    <a:lnTo>
                      <a:pt x="96" y="85"/>
                    </a:lnTo>
                    <a:lnTo>
                      <a:pt x="96" y="79"/>
                    </a:lnTo>
                    <a:lnTo>
                      <a:pt x="96" y="79"/>
                    </a:lnTo>
                    <a:lnTo>
                      <a:pt x="57" y="57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6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65" name="Freeform 137"/>
              <p:cNvSpPr>
                <a:spLocks/>
              </p:cNvSpPr>
              <p:nvPr/>
            </p:nvSpPr>
            <p:spPr bwMode="auto">
              <a:xfrm>
                <a:off x="1077" y="3800"/>
                <a:ext cx="454" cy="119"/>
              </a:xfrm>
              <a:custGeom>
                <a:avLst/>
                <a:gdLst/>
                <a:ahLst/>
                <a:cxnLst>
                  <a:cxn ang="0">
                    <a:pos x="51" y="5"/>
                  </a:cxn>
                  <a:cxn ang="0">
                    <a:pos x="45" y="0"/>
                  </a:cxn>
                  <a:cxn ang="0">
                    <a:pos x="45" y="5"/>
                  </a:cxn>
                  <a:cxn ang="0">
                    <a:pos x="39" y="5"/>
                  </a:cxn>
                  <a:cxn ang="0">
                    <a:pos x="34" y="5"/>
                  </a:cxn>
                  <a:cxn ang="0">
                    <a:pos x="5" y="34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5" y="51"/>
                  </a:cxn>
                  <a:cxn ang="0">
                    <a:pos x="5" y="56"/>
                  </a:cxn>
                  <a:cxn ang="0">
                    <a:pos x="11" y="56"/>
                  </a:cxn>
                  <a:cxn ang="0">
                    <a:pos x="11" y="56"/>
                  </a:cxn>
                  <a:cxn ang="0">
                    <a:pos x="17" y="62"/>
                  </a:cxn>
                  <a:cxn ang="0">
                    <a:pos x="22" y="62"/>
                  </a:cxn>
                  <a:cxn ang="0">
                    <a:pos x="28" y="56"/>
                  </a:cxn>
                  <a:cxn ang="0">
                    <a:pos x="45" y="39"/>
                  </a:cxn>
                  <a:cxn ang="0">
                    <a:pos x="96" y="68"/>
                  </a:cxn>
                  <a:cxn ang="0">
                    <a:pos x="102" y="73"/>
                  </a:cxn>
                  <a:cxn ang="0">
                    <a:pos x="153" y="73"/>
                  </a:cxn>
                  <a:cxn ang="0">
                    <a:pos x="198" y="62"/>
                  </a:cxn>
                  <a:cxn ang="0">
                    <a:pos x="204" y="62"/>
                  </a:cxn>
                  <a:cxn ang="0">
                    <a:pos x="261" y="68"/>
                  </a:cxn>
                  <a:cxn ang="0">
                    <a:pos x="266" y="68"/>
                  </a:cxn>
                  <a:cxn ang="0">
                    <a:pos x="266" y="68"/>
                  </a:cxn>
                  <a:cxn ang="0">
                    <a:pos x="368" y="113"/>
                  </a:cxn>
                  <a:cxn ang="0">
                    <a:pos x="374" y="119"/>
                  </a:cxn>
                  <a:cxn ang="0">
                    <a:pos x="374" y="119"/>
                  </a:cxn>
                  <a:cxn ang="0">
                    <a:pos x="380" y="119"/>
                  </a:cxn>
                  <a:cxn ang="0">
                    <a:pos x="385" y="119"/>
                  </a:cxn>
                  <a:cxn ang="0">
                    <a:pos x="391" y="119"/>
                  </a:cxn>
                  <a:cxn ang="0">
                    <a:pos x="442" y="85"/>
                  </a:cxn>
                  <a:cxn ang="0">
                    <a:pos x="448" y="79"/>
                  </a:cxn>
                  <a:cxn ang="0">
                    <a:pos x="454" y="79"/>
                  </a:cxn>
                  <a:cxn ang="0">
                    <a:pos x="454" y="73"/>
                  </a:cxn>
                  <a:cxn ang="0">
                    <a:pos x="454" y="68"/>
                  </a:cxn>
                  <a:cxn ang="0">
                    <a:pos x="454" y="68"/>
                  </a:cxn>
                  <a:cxn ang="0">
                    <a:pos x="454" y="62"/>
                  </a:cxn>
                  <a:cxn ang="0">
                    <a:pos x="448" y="56"/>
                  </a:cxn>
                  <a:cxn ang="0">
                    <a:pos x="448" y="56"/>
                  </a:cxn>
                  <a:cxn ang="0">
                    <a:pos x="442" y="51"/>
                  </a:cxn>
                  <a:cxn ang="0">
                    <a:pos x="442" y="51"/>
                  </a:cxn>
                  <a:cxn ang="0">
                    <a:pos x="436" y="51"/>
                  </a:cxn>
                  <a:cxn ang="0">
                    <a:pos x="431" y="51"/>
                  </a:cxn>
                  <a:cxn ang="0">
                    <a:pos x="368" y="62"/>
                  </a:cxn>
                  <a:cxn ang="0">
                    <a:pos x="323" y="22"/>
                  </a:cxn>
                  <a:cxn ang="0">
                    <a:pos x="317" y="22"/>
                  </a:cxn>
                  <a:cxn ang="0">
                    <a:pos x="312" y="17"/>
                  </a:cxn>
                  <a:cxn ang="0">
                    <a:pos x="306" y="22"/>
                  </a:cxn>
                  <a:cxn ang="0">
                    <a:pos x="221" y="17"/>
                  </a:cxn>
                  <a:cxn ang="0">
                    <a:pos x="215" y="17"/>
                  </a:cxn>
                  <a:cxn ang="0">
                    <a:pos x="210" y="17"/>
                  </a:cxn>
                  <a:cxn ang="0">
                    <a:pos x="210" y="17"/>
                  </a:cxn>
                  <a:cxn ang="0">
                    <a:pos x="204" y="22"/>
                  </a:cxn>
                  <a:cxn ang="0">
                    <a:pos x="56" y="5"/>
                  </a:cxn>
                </a:cxnLst>
                <a:rect l="0" t="0" r="r" b="b"/>
                <a:pathLst>
                  <a:path w="454" h="119">
                    <a:moveTo>
                      <a:pt x="56" y="5"/>
                    </a:moveTo>
                    <a:lnTo>
                      <a:pt x="56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5" y="28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45" y="39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102" y="73"/>
                    </a:lnTo>
                    <a:lnTo>
                      <a:pt x="102" y="73"/>
                    </a:lnTo>
                    <a:lnTo>
                      <a:pt x="102" y="73"/>
                    </a:lnTo>
                    <a:lnTo>
                      <a:pt x="153" y="73"/>
                    </a:lnTo>
                    <a:lnTo>
                      <a:pt x="153" y="73"/>
                    </a:lnTo>
                    <a:lnTo>
                      <a:pt x="153" y="73"/>
                    </a:lnTo>
                    <a:lnTo>
                      <a:pt x="153" y="73"/>
                    </a:lnTo>
                    <a:lnTo>
                      <a:pt x="198" y="68"/>
                    </a:lnTo>
                    <a:lnTo>
                      <a:pt x="198" y="68"/>
                    </a:lnTo>
                    <a:lnTo>
                      <a:pt x="198" y="62"/>
                    </a:lnTo>
                    <a:lnTo>
                      <a:pt x="198" y="62"/>
                    </a:lnTo>
                    <a:lnTo>
                      <a:pt x="204" y="62"/>
                    </a:lnTo>
                    <a:lnTo>
                      <a:pt x="204" y="62"/>
                    </a:lnTo>
                    <a:lnTo>
                      <a:pt x="204" y="62"/>
                    </a:lnTo>
                    <a:lnTo>
                      <a:pt x="204" y="62"/>
                    </a:lnTo>
                    <a:lnTo>
                      <a:pt x="204" y="62"/>
                    </a:lnTo>
                    <a:lnTo>
                      <a:pt x="215" y="51"/>
                    </a:lnTo>
                    <a:lnTo>
                      <a:pt x="261" y="68"/>
                    </a:lnTo>
                    <a:lnTo>
                      <a:pt x="261" y="68"/>
                    </a:lnTo>
                    <a:lnTo>
                      <a:pt x="261" y="68"/>
                    </a:lnTo>
                    <a:lnTo>
                      <a:pt x="261" y="68"/>
                    </a:lnTo>
                    <a:lnTo>
                      <a:pt x="261" y="68"/>
                    </a:lnTo>
                    <a:lnTo>
                      <a:pt x="266" y="68"/>
                    </a:lnTo>
                    <a:lnTo>
                      <a:pt x="266" y="68"/>
                    </a:lnTo>
                    <a:lnTo>
                      <a:pt x="266" y="68"/>
                    </a:lnTo>
                    <a:lnTo>
                      <a:pt x="266" y="68"/>
                    </a:lnTo>
                    <a:lnTo>
                      <a:pt x="266" y="68"/>
                    </a:lnTo>
                    <a:lnTo>
                      <a:pt x="272" y="68"/>
                    </a:lnTo>
                    <a:lnTo>
                      <a:pt x="306" y="56"/>
                    </a:lnTo>
                    <a:lnTo>
                      <a:pt x="346" y="85"/>
                    </a:lnTo>
                    <a:lnTo>
                      <a:pt x="368" y="113"/>
                    </a:lnTo>
                    <a:lnTo>
                      <a:pt x="368" y="113"/>
                    </a:lnTo>
                    <a:lnTo>
                      <a:pt x="368" y="119"/>
                    </a:lnTo>
                    <a:lnTo>
                      <a:pt x="374" y="119"/>
                    </a:lnTo>
                    <a:lnTo>
                      <a:pt x="374" y="119"/>
                    </a:lnTo>
                    <a:lnTo>
                      <a:pt x="374" y="119"/>
                    </a:lnTo>
                    <a:lnTo>
                      <a:pt x="374" y="119"/>
                    </a:lnTo>
                    <a:lnTo>
                      <a:pt x="374" y="119"/>
                    </a:lnTo>
                    <a:lnTo>
                      <a:pt x="374" y="119"/>
                    </a:lnTo>
                    <a:lnTo>
                      <a:pt x="380" y="119"/>
                    </a:lnTo>
                    <a:lnTo>
                      <a:pt x="380" y="119"/>
                    </a:lnTo>
                    <a:lnTo>
                      <a:pt x="380" y="119"/>
                    </a:lnTo>
                    <a:lnTo>
                      <a:pt x="380" y="119"/>
                    </a:lnTo>
                    <a:lnTo>
                      <a:pt x="380" y="119"/>
                    </a:lnTo>
                    <a:lnTo>
                      <a:pt x="385" y="119"/>
                    </a:lnTo>
                    <a:lnTo>
                      <a:pt x="385" y="119"/>
                    </a:lnTo>
                    <a:lnTo>
                      <a:pt x="385" y="119"/>
                    </a:lnTo>
                    <a:lnTo>
                      <a:pt x="385" y="119"/>
                    </a:lnTo>
                    <a:lnTo>
                      <a:pt x="385" y="119"/>
                    </a:lnTo>
                    <a:lnTo>
                      <a:pt x="391" y="119"/>
                    </a:lnTo>
                    <a:lnTo>
                      <a:pt x="391" y="119"/>
                    </a:lnTo>
                    <a:lnTo>
                      <a:pt x="391" y="119"/>
                    </a:lnTo>
                    <a:lnTo>
                      <a:pt x="442" y="85"/>
                    </a:lnTo>
                    <a:lnTo>
                      <a:pt x="442" y="85"/>
                    </a:lnTo>
                    <a:lnTo>
                      <a:pt x="442" y="85"/>
                    </a:lnTo>
                    <a:lnTo>
                      <a:pt x="442" y="85"/>
                    </a:lnTo>
                    <a:lnTo>
                      <a:pt x="448" y="85"/>
                    </a:lnTo>
                    <a:lnTo>
                      <a:pt x="448" y="85"/>
                    </a:lnTo>
                    <a:lnTo>
                      <a:pt x="448" y="79"/>
                    </a:lnTo>
                    <a:lnTo>
                      <a:pt x="448" y="79"/>
                    </a:lnTo>
                    <a:lnTo>
                      <a:pt x="448" y="79"/>
                    </a:lnTo>
                    <a:lnTo>
                      <a:pt x="448" y="79"/>
                    </a:lnTo>
                    <a:lnTo>
                      <a:pt x="454" y="79"/>
                    </a:lnTo>
                    <a:lnTo>
                      <a:pt x="454" y="79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68"/>
                    </a:lnTo>
                    <a:lnTo>
                      <a:pt x="454" y="68"/>
                    </a:lnTo>
                    <a:lnTo>
                      <a:pt x="454" y="68"/>
                    </a:lnTo>
                    <a:lnTo>
                      <a:pt x="454" y="68"/>
                    </a:lnTo>
                    <a:lnTo>
                      <a:pt x="454" y="68"/>
                    </a:lnTo>
                    <a:lnTo>
                      <a:pt x="454" y="62"/>
                    </a:lnTo>
                    <a:lnTo>
                      <a:pt x="454" y="62"/>
                    </a:lnTo>
                    <a:lnTo>
                      <a:pt x="454" y="62"/>
                    </a:lnTo>
                    <a:lnTo>
                      <a:pt x="454" y="62"/>
                    </a:lnTo>
                    <a:lnTo>
                      <a:pt x="454" y="62"/>
                    </a:lnTo>
                    <a:lnTo>
                      <a:pt x="454" y="56"/>
                    </a:lnTo>
                    <a:lnTo>
                      <a:pt x="454" y="56"/>
                    </a:lnTo>
                    <a:lnTo>
                      <a:pt x="448" y="56"/>
                    </a:lnTo>
                    <a:lnTo>
                      <a:pt x="448" y="56"/>
                    </a:lnTo>
                    <a:lnTo>
                      <a:pt x="448" y="56"/>
                    </a:lnTo>
                    <a:lnTo>
                      <a:pt x="448" y="56"/>
                    </a:lnTo>
                    <a:lnTo>
                      <a:pt x="448" y="56"/>
                    </a:lnTo>
                    <a:lnTo>
                      <a:pt x="448" y="51"/>
                    </a:lnTo>
                    <a:lnTo>
                      <a:pt x="448" y="51"/>
                    </a:lnTo>
                    <a:lnTo>
                      <a:pt x="442" y="51"/>
                    </a:lnTo>
                    <a:lnTo>
                      <a:pt x="442" y="51"/>
                    </a:lnTo>
                    <a:lnTo>
                      <a:pt x="442" y="51"/>
                    </a:lnTo>
                    <a:lnTo>
                      <a:pt x="442" y="51"/>
                    </a:lnTo>
                    <a:lnTo>
                      <a:pt x="442" y="51"/>
                    </a:lnTo>
                    <a:lnTo>
                      <a:pt x="442" y="51"/>
                    </a:lnTo>
                    <a:lnTo>
                      <a:pt x="436" y="51"/>
                    </a:lnTo>
                    <a:lnTo>
                      <a:pt x="436" y="51"/>
                    </a:lnTo>
                    <a:lnTo>
                      <a:pt x="436" y="51"/>
                    </a:lnTo>
                    <a:lnTo>
                      <a:pt x="436" y="51"/>
                    </a:lnTo>
                    <a:lnTo>
                      <a:pt x="436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385" y="79"/>
                    </a:lnTo>
                    <a:lnTo>
                      <a:pt x="368" y="62"/>
                    </a:lnTo>
                    <a:lnTo>
                      <a:pt x="368" y="62"/>
                    </a:lnTo>
                    <a:lnTo>
                      <a:pt x="368" y="62"/>
                    </a:lnTo>
                    <a:lnTo>
                      <a:pt x="323" y="22"/>
                    </a:lnTo>
                    <a:lnTo>
                      <a:pt x="323" y="22"/>
                    </a:lnTo>
                    <a:lnTo>
                      <a:pt x="323" y="22"/>
                    </a:lnTo>
                    <a:lnTo>
                      <a:pt x="323" y="22"/>
                    </a:lnTo>
                    <a:lnTo>
                      <a:pt x="317" y="22"/>
                    </a:lnTo>
                    <a:lnTo>
                      <a:pt x="317" y="22"/>
                    </a:lnTo>
                    <a:lnTo>
                      <a:pt x="317" y="22"/>
                    </a:lnTo>
                    <a:lnTo>
                      <a:pt x="317" y="22"/>
                    </a:lnTo>
                    <a:lnTo>
                      <a:pt x="312" y="22"/>
                    </a:lnTo>
                    <a:lnTo>
                      <a:pt x="312" y="17"/>
                    </a:lnTo>
                    <a:lnTo>
                      <a:pt x="312" y="17"/>
                    </a:lnTo>
                    <a:lnTo>
                      <a:pt x="312" y="17"/>
                    </a:lnTo>
                    <a:lnTo>
                      <a:pt x="312" y="17"/>
                    </a:lnTo>
                    <a:lnTo>
                      <a:pt x="306" y="22"/>
                    </a:lnTo>
                    <a:lnTo>
                      <a:pt x="306" y="22"/>
                    </a:lnTo>
                    <a:lnTo>
                      <a:pt x="306" y="22"/>
                    </a:lnTo>
                    <a:lnTo>
                      <a:pt x="266" y="34"/>
                    </a:lnTo>
                    <a:lnTo>
                      <a:pt x="221" y="17"/>
                    </a:lnTo>
                    <a:lnTo>
                      <a:pt x="221" y="17"/>
                    </a:lnTo>
                    <a:lnTo>
                      <a:pt x="221" y="17"/>
                    </a:lnTo>
                    <a:lnTo>
                      <a:pt x="215" y="17"/>
                    </a:lnTo>
                    <a:lnTo>
                      <a:pt x="215" y="17"/>
                    </a:lnTo>
                    <a:lnTo>
                      <a:pt x="215" y="17"/>
                    </a:lnTo>
                    <a:lnTo>
                      <a:pt x="215" y="17"/>
                    </a:lnTo>
                    <a:lnTo>
                      <a:pt x="215" y="17"/>
                    </a:lnTo>
                    <a:lnTo>
                      <a:pt x="210" y="17"/>
                    </a:lnTo>
                    <a:lnTo>
                      <a:pt x="210" y="17"/>
                    </a:lnTo>
                    <a:lnTo>
                      <a:pt x="210" y="17"/>
                    </a:lnTo>
                    <a:lnTo>
                      <a:pt x="210" y="17"/>
                    </a:lnTo>
                    <a:lnTo>
                      <a:pt x="210" y="17"/>
                    </a:lnTo>
                    <a:lnTo>
                      <a:pt x="204" y="17"/>
                    </a:lnTo>
                    <a:lnTo>
                      <a:pt x="204" y="17"/>
                    </a:lnTo>
                    <a:lnTo>
                      <a:pt x="204" y="22"/>
                    </a:lnTo>
                    <a:lnTo>
                      <a:pt x="204" y="22"/>
                    </a:lnTo>
                    <a:lnTo>
                      <a:pt x="187" y="34"/>
                    </a:lnTo>
                    <a:lnTo>
                      <a:pt x="147" y="39"/>
                    </a:lnTo>
                    <a:lnTo>
                      <a:pt x="107" y="39"/>
                    </a:lnTo>
                    <a:lnTo>
                      <a:pt x="56" y="5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" name="Group 138"/>
            <p:cNvGrpSpPr>
              <a:grpSpLocks/>
            </p:cNvGrpSpPr>
            <p:nvPr/>
          </p:nvGrpSpPr>
          <p:grpSpPr bwMode="auto">
            <a:xfrm>
              <a:off x="2863" y="2569"/>
              <a:ext cx="623" cy="241"/>
              <a:chOff x="2565" y="2032"/>
              <a:chExt cx="630" cy="258"/>
            </a:xfrm>
          </p:grpSpPr>
          <p:sp>
            <p:nvSpPr>
              <p:cNvPr id="381067" name="Freeform 139"/>
              <p:cNvSpPr>
                <a:spLocks/>
              </p:cNvSpPr>
              <p:nvPr/>
            </p:nvSpPr>
            <p:spPr bwMode="auto">
              <a:xfrm>
                <a:off x="2582" y="2049"/>
                <a:ext cx="596" cy="224"/>
              </a:xfrm>
              <a:custGeom>
                <a:avLst/>
                <a:gdLst/>
                <a:ahLst/>
                <a:cxnLst>
                  <a:cxn ang="0">
                    <a:pos x="596" y="17"/>
                  </a:cxn>
                  <a:cxn ang="0">
                    <a:pos x="596" y="22"/>
                  </a:cxn>
                  <a:cxn ang="0">
                    <a:pos x="596" y="22"/>
                  </a:cxn>
                  <a:cxn ang="0">
                    <a:pos x="591" y="22"/>
                  </a:cxn>
                  <a:cxn ang="0">
                    <a:pos x="591" y="22"/>
                  </a:cxn>
                  <a:cxn ang="0">
                    <a:pos x="591" y="22"/>
                  </a:cxn>
                  <a:cxn ang="0">
                    <a:pos x="522" y="17"/>
                  </a:cxn>
                  <a:cxn ang="0">
                    <a:pos x="414" y="219"/>
                  </a:cxn>
                  <a:cxn ang="0">
                    <a:pos x="414" y="219"/>
                  </a:cxn>
                  <a:cxn ang="0">
                    <a:pos x="409" y="219"/>
                  </a:cxn>
                  <a:cxn ang="0">
                    <a:pos x="409" y="224"/>
                  </a:cxn>
                  <a:cxn ang="0">
                    <a:pos x="409" y="224"/>
                  </a:cxn>
                  <a:cxn ang="0">
                    <a:pos x="403" y="224"/>
                  </a:cxn>
                  <a:cxn ang="0">
                    <a:pos x="255" y="219"/>
                  </a:cxn>
                  <a:cxn ang="0">
                    <a:pos x="255" y="219"/>
                  </a:cxn>
                  <a:cxn ang="0">
                    <a:pos x="182" y="213"/>
                  </a:cxn>
                  <a:cxn ang="0">
                    <a:pos x="182" y="213"/>
                  </a:cxn>
                  <a:cxn ang="0">
                    <a:pos x="182" y="213"/>
                  </a:cxn>
                  <a:cxn ang="0">
                    <a:pos x="68" y="207"/>
                  </a:cxn>
                  <a:cxn ang="0">
                    <a:pos x="62" y="207"/>
                  </a:cxn>
                  <a:cxn ang="0">
                    <a:pos x="5" y="179"/>
                  </a:cxn>
                  <a:cxn ang="0">
                    <a:pos x="5" y="179"/>
                  </a:cxn>
                  <a:cxn ang="0">
                    <a:pos x="0" y="179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5" y="162"/>
                  </a:cxn>
                  <a:cxn ang="0">
                    <a:pos x="5" y="162"/>
                  </a:cxn>
                  <a:cxn ang="0">
                    <a:pos x="5" y="162"/>
                  </a:cxn>
                  <a:cxn ang="0">
                    <a:pos x="11" y="162"/>
                  </a:cxn>
                  <a:cxn ang="0">
                    <a:pos x="11" y="162"/>
                  </a:cxn>
                  <a:cxn ang="0">
                    <a:pos x="108" y="185"/>
                  </a:cxn>
                  <a:cxn ang="0">
                    <a:pos x="113" y="185"/>
                  </a:cxn>
                  <a:cxn ang="0">
                    <a:pos x="216" y="185"/>
                  </a:cxn>
                  <a:cxn ang="0">
                    <a:pos x="216" y="185"/>
                  </a:cxn>
                  <a:cxn ang="0">
                    <a:pos x="221" y="185"/>
                  </a:cxn>
                  <a:cxn ang="0">
                    <a:pos x="261" y="202"/>
                  </a:cxn>
                  <a:cxn ang="0">
                    <a:pos x="426" y="22"/>
                  </a:cxn>
                  <a:cxn ang="0">
                    <a:pos x="432" y="22"/>
                  </a:cxn>
                  <a:cxn ang="0">
                    <a:pos x="432" y="17"/>
                  </a:cxn>
                  <a:cxn ang="0">
                    <a:pos x="432" y="17"/>
                  </a:cxn>
                  <a:cxn ang="0">
                    <a:pos x="432" y="17"/>
                  </a:cxn>
                  <a:cxn ang="0">
                    <a:pos x="517" y="0"/>
                  </a:cxn>
                  <a:cxn ang="0">
                    <a:pos x="522" y="0"/>
                  </a:cxn>
                  <a:cxn ang="0">
                    <a:pos x="591" y="11"/>
                  </a:cxn>
                  <a:cxn ang="0">
                    <a:pos x="591" y="11"/>
                  </a:cxn>
                  <a:cxn ang="0">
                    <a:pos x="596" y="11"/>
                  </a:cxn>
                  <a:cxn ang="0">
                    <a:pos x="596" y="11"/>
                  </a:cxn>
                  <a:cxn ang="0">
                    <a:pos x="596" y="17"/>
                  </a:cxn>
                  <a:cxn ang="0">
                    <a:pos x="596" y="17"/>
                  </a:cxn>
                </a:cxnLst>
                <a:rect l="0" t="0" r="r" b="b"/>
                <a:pathLst>
                  <a:path w="596" h="224">
                    <a:moveTo>
                      <a:pt x="596" y="17"/>
                    </a:moveTo>
                    <a:lnTo>
                      <a:pt x="596" y="17"/>
                    </a:lnTo>
                    <a:lnTo>
                      <a:pt x="596" y="17"/>
                    </a:lnTo>
                    <a:lnTo>
                      <a:pt x="596" y="17"/>
                    </a:lnTo>
                    <a:lnTo>
                      <a:pt x="596" y="17"/>
                    </a:lnTo>
                    <a:lnTo>
                      <a:pt x="596" y="17"/>
                    </a:lnTo>
                    <a:lnTo>
                      <a:pt x="596" y="22"/>
                    </a:lnTo>
                    <a:lnTo>
                      <a:pt x="596" y="22"/>
                    </a:lnTo>
                    <a:lnTo>
                      <a:pt x="596" y="22"/>
                    </a:lnTo>
                    <a:lnTo>
                      <a:pt x="596" y="22"/>
                    </a:lnTo>
                    <a:lnTo>
                      <a:pt x="596" y="22"/>
                    </a:lnTo>
                    <a:lnTo>
                      <a:pt x="596" y="22"/>
                    </a:lnTo>
                    <a:lnTo>
                      <a:pt x="596" y="22"/>
                    </a:lnTo>
                    <a:lnTo>
                      <a:pt x="591" y="22"/>
                    </a:lnTo>
                    <a:lnTo>
                      <a:pt x="591" y="22"/>
                    </a:lnTo>
                    <a:lnTo>
                      <a:pt x="591" y="22"/>
                    </a:lnTo>
                    <a:lnTo>
                      <a:pt x="591" y="22"/>
                    </a:lnTo>
                    <a:lnTo>
                      <a:pt x="591" y="22"/>
                    </a:lnTo>
                    <a:lnTo>
                      <a:pt x="591" y="22"/>
                    </a:lnTo>
                    <a:lnTo>
                      <a:pt x="591" y="22"/>
                    </a:lnTo>
                    <a:lnTo>
                      <a:pt x="591" y="22"/>
                    </a:lnTo>
                    <a:lnTo>
                      <a:pt x="591" y="22"/>
                    </a:lnTo>
                    <a:lnTo>
                      <a:pt x="591" y="22"/>
                    </a:lnTo>
                    <a:lnTo>
                      <a:pt x="591" y="22"/>
                    </a:lnTo>
                    <a:lnTo>
                      <a:pt x="591" y="22"/>
                    </a:lnTo>
                    <a:lnTo>
                      <a:pt x="585" y="22"/>
                    </a:lnTo>
                    <a:lnTo>
                      <a:pt x="585" y="22"/>
                    </a:lnTo>
                    <a:lnTo>
                      <a:pt x="522" y="17"/>
                    </a:lnTo>
                    <a:lnTo>
                      <a:pt x="443" y="28"/>
                    </a:lnTo>
                    <a:lnTo>
                      <a:pt x="414" y="213"/>
                    </a:lnTo>
                    <a:lnTo>
                      <a:pt x="414" y="219"/>
                    </a:lnTo>
                    <a:lnTo>
                      <a:pt x="414" y="219"/>
                    </a:lnTo>
                    <a:lnTo>
                      <a:pt x="414" y="219"/>
                    </a:lnTo>
                    <a:lnTo>
                      <a:pt x="414" y="219"/>
                    </a:lnTo>
                    <a:lnTo>
                      <a:pt x="414" y="219"/>
                    </a:lnTo>
                    <a:lnTo>
                      <a:pt x="414" y="219"/>
                    </a:lnTo>
                    <a:lnTo>
                      <a:pt x="414" y="219"/>
                    </a:lnTo>
                    <a:lnTo>
                      <a:pt x="414" y="219"/>
                    </a:lnTo>
                    <a:lnTo>
                      <a:pt x="414" y="219"/>
                    </a:lnTo>
                    <a:lnTo>
                      <a:pt x="409" y="219"/>
                    </a:lnTo>
                    <a:lnTo>
                      <a:pt x="409" y="224"/>
                    </a:lnTo>
                    <a:lnTo>
                      <a:pt x="409" y="224"/>
                    </a:lnTo>
                    <a:lnTo>
                      <a:pt x="409" y="224"/>
                    </a:lnTo>
                    <a:lnTo>
                      <a:pt x="409" y="224"/>
                    </a:lnTo>
                    <a:lnTo>
                      <a:pt x="409" y="224"/>
                    </a:lnTo>
                    <a:lnTo>
                      <a:pt x="409" y="224"/>
                    </a:lnTo>
                    <a:lnTo>
                      <a:pt x="409" y="224"/>
                    </a:lnTo>
                    <a:lnTo>
                      <a:pt x="409" y="224"/>
                    </a:lnTo>
                    <a:lnTo>
                      <a:pt x="409" y="224"/>
                    </a:lnTo>
                    <a:lnTo>
                      <a:pt x="409" y="224"/>
                    </a:lnTo>
                    <a:lnTo>
                      <a:pt x="409" y="224"/>
                    </a:lnTo>
                    <a:lnTo>
                      <a:pt x="403" y="224"/>
                    </a:lnTo>
                    <a:lnTo>
                      <a:pt x="403" y="224"/>
                    </a:lnTo>
                    <a:lnTo>
                      <a:pt x="255" y="219"/>
                    </a:lnTo>
                    <a:lnTo>
                      <a:pt x="255" y="219"/>
                    </a:lnTo>
                    <a:lnTo>
                      <a:pt x="255" y="219"/>
                    </a:lnTo>
                    <a:lnTo>
                      <a:pt x="255" y="219"/>
                    </a:lnTo>
                    <a:lnTo>
                      <a:pt x="255" y="219"/>
                    </a:lnTo>
                    <a:lnTo>
                      <a:pt x="255" y="219"/>
                    </a:lnTo>
                    <a:lnTo>
                      <a:pt x="255" y="219"/>
                    </a:lnTo>
                    <a:lnTo>
                      <a:pt x="216" y="202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08" y="202"/>
                    </a:lnTo>
                    <a:lnTo>
                      <a:pt x="68" y="207"/>
                    </a:lnTo>
                    <a:lnTo>
                      <a:pt x="68" y="207"/>
                    </a:lnTo>
                    <a:lnTo>
                      <a:pt x="68" y="207"/>
                    </a:lnTo>
                    <a:lnTo>
                      <a:pt x="68" y="207"/>
                    </a:lnTo>
                    <a:lnTo>
                      <a:pt x="62" y="207"/>
                    </a:lnTo>
                    <a:lnTo>
                      <a:pt x="62" y="207"/>
                    </a:lnTo>
                    <a:lnTo>
                      <a:pt x="62" y="207"/>
                    </a:lnTo>
                    <a:lnTo>
                      <a:pt x="62" y="202"/>
                    </a:lnTo>
                    <a:lnTo>
                      <a:pt x="62" y="202"/>
                    </a:lnTo>
                    <a:lnTo>
                      <a:pt x="62" y="202"/>
                    </a:lnTo>
                    <a:lnTo>
                      <a:pt x="5" y="179"/>
                    </a:lnTo>
                    <a:lnTo>
                      <a:pt x="5" y="179"/>
                    </a:lnTo>
                    <a:lnTo>
                      <a:pt x="5" y="179"/>
                    </a:lnTo>
                    <a:lnTo>
                      <a:pt x="5" y="179"/>
                    </a:lnTo>
                    <a:lnTo>
                      <a:pt x="5" y="179"/>
                    </a:lnTo>
                    <a:lnTo>
                      <a:pt x="5" y="179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11" y="162"/>
                    </a:lnTo>
                    <a:lnTo>
                      <a:pt x="11" y="162"/>
                    </a:lnTo>
                    <a:lnTo>
                      <a:pt x="11" y="162"/>
                    </a:lnTo>
                    <a:lnTo>
                      <a:pt x="11" y="162"/>
                    </a:lnTo>
                    <a:lnTo>
                      <a:pt x="11" y="162"/>
                    </a:lnTo>
                    <a:lnTo>
                      <a:pt x="11" y="162"/>
                    </a:lnTo>
                    <a:lnTo>
                      <a:pt x="11" y="162"/>
                    </a:lnTo>
                    <a:lnTo>
                      <a:pt x="68" y="191"/>
                    </a:lnTo>
                    <a:lnTo>
                      <a:pt x="108" y="185"/>
                    </a:lnTo>
                    <a:lnTo>
                      <a:pt x="108" y="185"/>
                    </a:lnTo>
                    <a:lnTo>
                      <a:pt x="108" y="185"/>
                    </a:lnTo>
                    <a:lnTo>
                      <a:pt x="108" y="185"/>
                    </a:lnTo>
                    <a:lnTo>
                      <a:pt x="113" y="185"/>
                    </a:lnTo>
                    <a:lnTo>
                      <a:pt x="113" y="185"/>
                    </a:lnTo>
                    <a:lnTo>
                      <a:pt x="113" y="185"/>
                    </a:lnTo>
                    <a:lnTo>
                      <a:pt x="182" y="202"/>
                    </a:lnTo>
                    <a:lnTo>
                      <a:pt x="216" y="185"/>
                    </a:lnTo>
                    <a:lnTo>
                      <a:pt x="216" y="185"/>
                    </a:lnTo>
                    <a:lnTo>
                      <a:pt x="216" y="185"/>
                    </a:lnTo>
                    <a:lnTo>
                      <a:pt x="216" y="185"/>
                    </a:lnTo>
                    <a:lnTo>
                      <a:pt x="216" y="185"/>
                    </a:lnTo>
                    <a:lnTo>
                      <a:pt x="216" y="185"/>
                    </a:lnTo>
                    <a:lnTo>
                      <a:pt x="216" y="185"/>
                    </a:lnTo>
                    <a:lnTo>
                      <a:pt x="216" y="185"/>
                    </a:lnTo>
                    <a:lnTo>
                      <a:pt x="216" y="185"/>
                    </a:lnTo>
                    <a:lnTo>
                      <a:pt x="221" y="185"/>
                    </a:lnTo>
                    <a:lnTo>
                      <a:pt x="221" y="185"/>
                    </a:lnTo>
                    <a:lnTo>
                      <a:pt x="221" y="185"/>
                    </a:lnTo>
                    <a:lnTo>
                      <a:pt x="221" y="185"/>
                    </a:lnTo>
                    <a:lnTo>
                      <a:pt x="261" y="202"/>
                    </a:lnTo>
                    <a:lnTo>
                      <a:pt x="397" y="207"/>
                    </a:lnTo>
                    <a:lnTo>
                      <a:pt x="426" y="22"/>
                    </a:lnTo>
                    <a:lnTo>
                      <a:pt x="426" y="22"/>
                    </a:lnTo>
                    <a:lnTo>
                      <a:pt x="426" y="22"/>
                    </a:lnTo>
                    <a:lnTo>
                      <a:pt x="426" y="22"/>
                    </a:lnTo>
                    <a:lnTo>
                      <a:pt x="426" y="22"/>
                    </a:lnTo>
                    <a:lnTo>
                      <a:pt x="426" y="22"/>
                    </a:lnTo>
                    <a:lnTo>
                      <a:pt x="432" y="22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91" y="11"/>
                    </a:lnTo>
                    <a:lnTo>
                      <a:pt x="591" y="11"/>
                    </a:lnTo>
                    <a:lnTo>
                      <a:pt x="591" y="11"/>
                    </a:lnTo>
                    <a:lnTo>
                      <a:pt x="591" y="11"/>
                    </a:lnTo>
                    <a:lnTo>
                      <a:pt x="591" y="11"/>
                    </a:lnTo>
                    <a:lnTo>
                      <a:pt x="591" y="11"/>
                    </a:lnTo>
                    <a:lnTo>
                      <a:pt x="591" y="11"/>
                    </a:lnTo>
                    <a:lnTo>
                      <a:pt x="591" y="11"/>
                    </a:lnTo>
                    <a:lnTo>
                      <a:pt x="591" y="11"/>
                    </a:lnTo>
                    <a:lnTo>
                      <a:pt x="591" y="11"/>
                    </a:lnTo>
                    <a:lnTo>
                      <a:pt x="591" y="11"/>
                    </a:lnTo>
                    <a:lnTo>
                      <a:pt x="596" y="11"/>
                    </a:lnTo>
                    <a:lnTo>
                      <a:pt x="596" y="11"/>
                    </a:lnTo>
                    <a:lnTo>
                      <a:pt x="596" y="11"/>
                    </a:lnTo>
                    <a:lnTo>
                      <a:pt x="596" y="11"/>
                    </a:lnTo>
                    <a:lnTo>
                      <a:pt x="596" y="11"/>
                    </a:lnTo>
                    <a:lnTo>
                      <a:pt x="596" y="11"/>
                    </a:lnTo>
                    <a:lnTo>
                      <a:pt x="596" y="11"/>
                    </a:lnTo>
                    <a:lnTo>
                      <a:pt x="596" y="17"/>
                    </a:lnTo>
                    <a:lnTo>
                      <a:pt x="596" y="17"/>
                    </a:lnTo>
                    <a:lnTo>
                      <a:pt x="596" y="17"/>
                    </a:lnTo>
                    <a:lnTo>
                      <a:pt x="596" y="17"/>
                    </a:lnTo>
                    <a:lnTo>
                      <a:pt x="596" y="17"/>
                    </a:lnTo>
                    <a:lnTo>
                      <a:pt x="596" y="17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68" name="Freeform 140"/>
              <p:cNvSpPr>
                <a:spLocks noEditPoints="1"/>
              </p:cNvSpPr>
              <p:nvPr/>
            </p:nvSpPr>
            <p:spPr bwMode="auto">
              <a:xfrm>
                <a:off x="2576" y="2038"/>
                <a:ext cx="608" cy="241"/>
              </a:xfrm>
              <a:custGeom>
                <a:avLst/>
                <a:gdLst/>
                <a:ahLst/>
                <a:cxnLst>
                  <a:cxn ang="0">
                    <a:pos x="602" y="11"/>
                  </a:cxn>
                  <a:cxn ang="0">
                    <a:pos x="608" y="16"/>
                  </a:cxn>
                  <a:cxn ang="0">
                    <a:pos x="608" y="22"/>
                  </a:cxn>
                  <a:cxn ang="0">
                    <a:pos x="608" y="33"/>
                  </a:cxn>
                  <a:cxn ang="0">
                    <a:pos x="608" y="39"/>
                  </a:cxn>
                  <a:cxn ang="0">
                    <a:pos x="602" y="44"/>
                  </a:cxn>
                  <a:cxn ang="0">
                    <a:pos x="597" y="44"/>
                  </a:cxn>
                  <a:cxn ang="0">
                    <a:pos x="426" y="230"/>
                  </a:cxn>
                  <a:cxn ang="0">
                    <a:pos x="426" y="235"/>
                  </a:cxn>
                  <a:cxn ang="0">
                    <a:pos x="420" y="241"/>
                  </a:cxn>
                  <a:cxn ang="0">
                    <a:pos x="409" y="241"/>
                  </a:cxn>
                  <a:cxn ang="0">
                    <a:pos x="256" y="235"/>
                  </a:cxn>
                  <a:cxn ang="0">
                    <a:pos x="188" y="235"/>
                  </a:cxn>
                  <a:cxn ang="0">
                    <a:pos x="74" y="224"/>
                  </a:cxn>
                  <a:cxn ang="0">
                    <a:pos x="68" y="224"/>
                  </a:cxn>
                  <a:cxn ang="0">
                    <a:pos x="6" y="196"/>
                  </a:cxn>
                  <a:cxn ang="0">
                    <a:pos x="0" y="190"/>
                  </a:cxn>
                  <a:cxn ang="0">
                    <a:pos x="0" y="185"/>
                  </a:cxn>
                  <a:cxn ang="0">
                    <a:pos x="0" y="173"/>
                  </a:cxn>
                  <a:cxn ang="0">
                    <a:pos x="6" y="168"/>
                  </a:cxn>
                  <a:cxn ang="0">
                    <a:pos x="11" y="168"/>
                  </a:cxn>
                  <a:cxn ang="0">
                    <a:pos x="17" y="168"/>
                  </a:cxn>
                  <a:cxn ang="0">
                    <a:pos x="114" y="185"/>
                  </a:cxn>
                  <a:cxn ang="0">
                    <a:pos x="216" y="190"/>
                  </a:cxn>
                  <a:cxn ang="0">
                    <a:pos x="227" y="190"/>
                  </a:cxn>
                  <a:cxn ang="0">
                    <a:pos x="426" y="33"/>
                  </a:cxn>
                  <a:cxn ang="0">
                    <a:pos x="426" y="28"/>
                  </a:cxn>
                  <a:cxn ang="0">
                    <a:pos x="432" y="22"/>
                  </a:cxn>
                  <a:cxn ang="0">
                    <a:pos x="523" y="0"/>
                  </a:cxn>
                  <a:cxn ang="0">
                    <a:pos x="602" y="28"/>
                  </a:cxn>
                  <a:cxn ang="0">
                    <a:pos x="602" y="22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23" y="11"/>
                  </a:cxn>
                  <a:cxn ang="0">
                    <a:pos x="438" y="28"/>
                  </a:cxn>
                  <a:cxn ang="0">
                    <a:pos x="438" y="28"/>
                  </a:cxn>
                  <a:cxn ang="0">
                    <a:pos x="432" y="33"/>
                  </a:cxn>
                  <a:cxn ang="0">
                    <a:pos x="222" y="196"/>
                  </a:cxn>
                  <a:cxn ang="0">
                    <a:pos x="222" y="196"/>
                  </a:cxn>
                  <a:cxn ang="0">
                    <a:pos x="114" y="196"/>
                  </a:cxn>
                  <a:cxn ang="0">
                    <a:pos x="17" y="173"/>
                  </a:cxn>
                  <a:cxn ang="0">
                    <a:pos x="11" y="173"/>
                  </a:cxn>
                  <a:cxn ang="0">
                    <a:pos x="11" y="173"/>
                  </a:cxn>
                  <a:cxn ang="0">
                    <a:pos x="6" y="179"/>
                  </a:cxn>
                  <a:cxn ang="0">
                    <a:pos x="6" y="185"/>
                  </a:cxn>
                  <a:cxn ang="0">
                    <a:pos x="6" y="185"/>
                  </a:cxn>
                  <a:cxn ang="0">
                    <a:pos x="11" y="190"/>
                  </a:cxn>
                  <a:cxn ang="0">
                    <a:pos x="68" y="213"/>
                  </a:cxn>
                  <a:cxn ang="0">
                    <a:pos x="74" y="218"/>
                  </a:cxn>
                  <a:cxn ang="0">
                    <a:pos x="188" y="224"/>
                  </a:cxn>
                  <a:cxn ang="0">
                    <a:pos x="261" y="230"/>
                  </a:cxn>
                  <a:cxn ang="0">
                    <a:pos x="409" y="235"/>
                  </a:cxn>
                  <a:cxn ang="0">
                    <a:pos x="415" y="235"/>
                  </a:cxn>
                  <a:cxn ang="0">
                    <a:pos x="420" y="230"/>
                  </a:cxn>
                  <a:cxn ang="0">
                    <a:pos x="420" y="230"/>
                  </a:cxn>
                  <a:cxn ang="0">
                    <a:pos x="597" y="33"/>
                  </a:cxn>
                  <a:cxn ang="0">
                    <a:pos x="597" y="33"/>
                  </a:cxn>
                  <a:cxn ang="0">
                    <a:pos x="602" y="33"/>
                  </a:cxn>
                  <a:cxn ang="0">
                    <a:pos x="602" y="28"/>
                  </a:cxn>
                </a:cxnLst>
                <a:rect l="0" t="0" r="r" b="b"/>
                <a:pathLst>
                  <a:path w="608" h="241">
                    <a:moveTo>
                      <a:pt x="528" y="0"/>
                    </a:moveTo>
                    <a:lnTo>
                      <a:pt x="597" y="11"/>
                    </a:lnTo>
                    <a:lnTo>
                      <a:pt x="597" y="11"/>
                    </a:lnTo>
                    <a:lnTo>
                      <a:pt x="597" y="11"/>
                    </a:lnTo>
                    <a:lnTo>
                      <a:pt x="597" y="11"/>
                    </a:lnTo>
                    <a:lnTo>
                      <a:pt x="597" y="11"/>
                    </a:lnTo>
                    <a:lnTo>
                      <a:pt x="602" y="11"/>
                    </a:lnTo>
                    <a:lnTo>
                      <a:pt x="602" y="11"/>
                    </a:lnTo>
                    <a:lnTo>
                      <a:pt x="602" y="11"/>
                    </a:lnTo>
                    <a:lnTo>
                      <a:pt x="602" y="11"/>
                    </a:lnTo>
                    <a:lnTo>
                      <a:pt x="602" y="16"/>
                    </a:lnTo>
                    <a:lnTo>
                      <a:pt x="602" y="16"/>
                    </a:lnTo>
                    <a:lnTo>
                      <a:pt x="608" y="16"/>
                    </a:lnTo>
                    <a:lnTo>
                      <a:pt x="608" y="16"/>
                    </a:lnTo>
                    <a:lnTo>
                      <a:pt x="608" y="16"/>
                    </a:lnTo>
                    <a:lnTo>
                      <a:pt x="608" y="16"/>
                    </a:lnTo>
                    <a:lnTo>
                      <a:pt x="608" y="22"/>
                    </a:lnTo>
                    <a:lnTo>
                      <a:pt x="608" y="22"/>
                    </a:lnTo>
                    <a:lnTo>
                      <a:pt x="608" y="22"/>
                    </a:lnTo>
                    <a:lnTo>
                      <a:pt x="608" y="22"/>
                    </a:lnTo>
                    <a:lnTo>
                      <a:pt x="608" y="22"/>
                    </a:lnTo>
                    <a:lnTo>
                      <a:pt x="608" y="22"/>
                    </a:lnTo>
                    <a:lnTo>
                      <a:pt x="608" y="28"/>
                    </a:lnTo>
                    <a:lnTo>
                      <a:pt x="608" y="28"/>
                    </a:lnTo>
                    <a:lnTo>
                      <a:pt x="608" y="28"/>
                    </a:lnTo>
                    <a:lnTo>
                      <a:pt x="608" y="28"/>
                    </a:lnTo>
                    <a:lnTo>
                      <a:pt x="608" y="28"/>
                    </a:lnTo>
                    <a:lnTo>
                      <a:pt x="608" y="33"/>
                    </a:lnTo>
                    <a:lnTo>
                      <a:pt x="608" y="33"/>
                    </a:lnTo>
                    <a:lnTo>
                      <a:pt x="608" y="33"/>
                    </a:lnTo>
                    <a:lnTo>
                      <a:pt x="608" y="33"/>
                    </a:lnTo>
                    <a:lnTo>
                      <a:pt x="608" y="33"/>
                    </a:lnTo>
                    <a:lnTo>
                      <a:pt x="608" y="33"/>
                    </a:lnTo>
                    <a:lnTo>
                      <a:pt x="608" y="39"/>
                    </a:lnTo>
                    <a:lnTo>
                      <a:pt x="608" y="39"/>
                    </a:lnTo>
                    <a:lnTo>
                      <a:pt x="608" y="39"/>
                    </a:lnTo>
                    <a:lnTo>
                      <a:pt x="608" y="39"/>
                    </a:lnTo>
                    <a:lnTo>
                      <a:pt x="602" y="39"/>
                    </a:lnTo>
                    <a:lnTo>
                      <a:pt x="602" y="39"/>
                    </a:lnTo>
                    <a:lnTo>
                      <a:pt x="602" y="39"/>
                    </a:lnTo>
                    <a:lnTo>
                      <a:pt x="602" y="44"/>
                    </a:lnTo>
                    <a:lnTo>
                      <a:pt x="602" y="44"/>
                    </a:lnTo>
                    <a:lnTo>
                      <a:pt x="602" y="44"/>
                    </a:lnTo>
                    <a:lnTo>
                      <a:pt x="597" y="44"/>
                    </a:lnTo>
                    <a:lnTo>
                      <a:pt x="597" y="44"/>
                    </a:lnTo>
                    <a:lnTo>
                      <a:pt x="597" y="44"/>
                    </a:lnTo>
                    <a:lnTo>
                      <a:pt x="597" y="44"/>
                    </a:lnTo>
                    <a:lnTo>
                      <a:pt x="597" y="44"/>
                    </a:lnTo>
                    <a:lnTo>
                      <a:pt x="597" y="44"/>
                    </a:lnTo>
                    <a:lnTo>
                      <a:pt x="591" y="44"/>
                    </a:lnTo>
                    <a:lnTo>
                      <a:pt x="591" y="44"/>
                    </a:lnTo>
                    <a:lnTo>
                      <a:pt x="528" y="33"/>
                    </a:lnTo>
                    <a:lnTo>
                      <a:pt x="455" y="50"/>
                    </a:lnTo>
                    <a:lnTo>
                      <a:pt x="426" y="230"/>
                    </a:lnTo>
                    <a:lnTo>
                      <a:pt x="426" y="230"/>
                    </a:lnTo>
                    <a:lnTo>
                      <a:pt x="426" y="230"/>
                    </a:lnTo>
                    <a:lnTo>
                      <a:pt x="426" y="230"/>
                    </a:lnTo>
                    <a:lnTo>
                      <a:pt x="426" y="235"/>
                    </a:lnTo>
                    <a:lnTo>
                      <a:pt x="426" y="235"/>
                    </a:lnTo>
                    <a:lnTo>
                      <a:pt x="426" y="235"/>
                    </a:lnTo>
                    <a:lnTo>
                      <a:pt x="426" y="235"/>
                    </a:lnTo>
                    <a:lnTo>
                      <a:pt x="426" y="235"/>
                    </a:lnTo>
                    <a:lnTo>
                      <a:pt x="426" y="235"/>
                    </a:lnTo>
                    <a:lnTo>
                      <a:pt x="420" y="241"/>
                    </a:lnTo>
                    <a:lnTo>
                      <a:pt x="420" y="241"/>
                    </a:lnTo>
                    <a:lnTo>
                      <a:pt x="420" y="241"/>
                    </a:lnTo>
                    <a:lnTo>
                      <a:pt x="420" y="241"/>
                    </a:lnTo>
                    <a:lnTo>
                      <a:pt x="420" y="241"/>
                    </a:lnTo>
                    <a:lnTo>
                      <a:pt x="420" y="241"/>
                    </a:lnTo>
                    <a:lnTo>
                      <a:pt x="420" y="241"/>
                    </a:lnTo>
                    <a:lnTo>
                      <a:pt x="415" y="241"/>
                    </a:lnTo>
                    <a:lnTo>
                      <a:pt x="415" y="241"/>
                    </a:lnTo>
                    <a:lnTo>
                      <a:pt x="415" y="241"/>
                    </a:lnTo>
                    <a:lnTo>
                      <a:pt x="415" y="241"/>
                    </a:lnTo>
                    <a:lnTo>
                      <a:pt x="415" y="241"/>
                    </a:lnTo>
                    <a:lnTo>
                      <a:pt x="409" y="241"/>
                    </a:lnTo>
                    <a:lnTo>
                      <a:pt x="409" y="241"/>
                    </a:lnTo>
                    <a:lnTo>
                      <a:pt x="261" y="241"/>
                    </a:lnTo>
                    <a:lnTo>
                      <a:pt x="261" y="241"/>
                    </a:lnTo>
                    <a:lnTo>
                      <a:pt x="261" y="241"/>
                    </a:lnTo>
                    <a:lnTo>
                      <a:pt x="261" y="241"/>
                    </a:lnTo>
                    <a:lnTo>
                      <a:pt x="256" y="241"/>
                    </a:lnTo>
                    <a:lnTo>
                      <a:pt x="256" y="235"/>
                    </a:lnTo>
                    <a:lnTo>
                      <a:pt x="256" y="235"/>
                    </a:lnTo>
                    <a:lnTo>
                      <a:pt x="222" y="224"/>
                    </a:lnTo>
                    <a:lnTo>
                      <a:pt x="193" y="235"/>
                    </a:lnTo>
                    <a:lnTo>
                      <a:pt x="193" y="235"/>
                    </a:lnTo>
                    <a:lnTo>
                      <a:pt x="193" y="235"/>
                    </a:lnTo>
                    <a:lnTo>
                      <a:pt x="193" y="235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82" y="235"/>
                    </a:lnTo>
                    <a:lnTo>
                      <a:pt x="182" y="235"/>
                    </a:lnTo>
                    <a:lnTo>
                      <a:pt x="114" y="218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63" y="224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68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7" y="168"/>
                    </a:lnTo>
                    <a:lnTo>
                      <a:pt x="17" y="168"/>
                    </a:lnTo>
                    <a:lnTo>
                      <a:pt x="17" y="168"/>
                    </a:lnTo>
                    <a:lnTo>
                      <a:pt x="17" y="168"/>
                    </a:lnTo>
                    <a:lnTo>
                      <a:pt x="17" y="168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74" y="190"/>
                    </a:lnTo>
                    <a:lnTo>
                      <a:pt x="114" y="185"/>
                    </a:lnTo>
                    <a:lnTo>
                      <a:pt x="114" y="185"/>
                    </a:lnTo>
                    <a:lnTo>
                      <a:pt x="114" y="185"/>
                    </a:lnTo>
                    <a:lnTo>
                      <a:pt x="119" y="185"/>
                    </a:lnTo>
                    <a:lnTo>
                      <a:pt x="119" y="185"/>
                    </a:lnTo>
                    <a:lnTo>
                      <a:pt x="119" y="185"/>
                    </a:lnTo>
                    <a:lnTo>
                      <a:pt x="119" y="185"/>
                    </a:lnTo>
                    <a:lnTo>
                      <a:pt x="188" y="202"/>
                    </a:lnTo>
                    <a:lnTo>
                      <a:pt x="216" y="190"/>
                    </a:lnTo>
                    <a:lnTo>
                      <a:pt x="216" y="190"/>
                    </a:lnTo>
                    <a:lnTo>
                      <a:pt x="222" y="190"/>
                    </a:lnTo>
                    <a:lnTo>
                      <a:pt x="222" y="190"/>
                    </a:lnTo>
                    <a:lnTo>
                      <a:pt x="222" y="190"/>
                    </a:lnTo>
                    <a:lnTo>
                      <a:pt x="222" y="190"/>
                    </a:lnTo>
                    <a:lnTo>
                      <a:pt x="222" y="190"/>
                    </a:lnTo>
                    <a:lnTo>
                      <a:pt x="222" y="190"/>
                    </a:lnTo>
                    <a:lnTo>
                      <a:pt x="227" y="190"/>
                    </a:lnTo>
                    <a:lnTo>
                      <a:pt x="227" y="190"/>
                    </a:lnTo>
                    <a:lnTo>
                      <a:pt x="227" y="190"/>
                    </a:lnTo>
                    <a:lnTo>
                      <a:pt x="227" y="190"/>
                    </a:lnTo>
                    <a:lnTo>
                      <a:pt x="227" y="190"/>
                    </a:lnTo>
                    <a:lnTo>
                      <a:pt x="267" y="207"/>
                    </a:lnTo>
                    <a:lnTo>
                      <a:pt x="398" y="207"/>
                    </a:lnTo>
                    <a:lnTo>
                      <a:pt x="426" y="33"/>
                    </a:lnTo>
                    <a:lnTo>
                      <a:pt x="426" y="33"/>
                    </a:lnTo>
                    <a:lnTo>
                      <a:pt x="426" y="33"/>
                    </a:lnTo>
                    <a:lnTo>
                      <a:pt x="426" y="28"/>
                    </a:lnTo>
                    <a:lnTo>
                      <a:pt x="426" y="28"/>
                    </a:lnTo>
                    <a:lnTo>
                      <a:pt x="426" y="28"/>
                    </a:lnTo>
                    <a:lnTo>
                      <a:pt x="426" y="28"/>
                    </a:lnTo>
                    <a:lnTo>
                      <a:pt x="426" y="28"/>
                    </a:lnTo>
                    <a:lnTo>
                      <a:pt x="426" y="22"/>
                    </a:lnTo>
                    <a:lnTo>
                      <a:pt x="432" y="22"/>
                    </a:lnTo>
                    <a:lnTo>
                      <a:pt x="432" y="22"/>
                    </a:lnTo>
                    <a:lnTo>
                      <a:pt x="432" y="22"/>
                    </a:lnTo>
                    <a:lnTo>
                      <a:pt x="432" y="22"/>
                    </a:lnTo>
                    <a:lnTo>
                      <a:pt x="432" y="22"/>
                    </a:lnTo>
                    <a:lnTo>
                      <a:pt x="432" y="22"/>
                    </a:lnTo>
                    <a:lnTo>
                      <a:pt x="432" y="22"/>
                    </a:lnTo>
                    <a:lnTo>
                      <a:pt x="438" y="22"/>
                    </a:lnTo>
                    <a:lnTo>
                      <a:pt x="438" y="22"/>
                    </a:lnTo>
                    <a:lnTo>
                      <a:pt x="438" y="16"/>
                    </a:lnTo>
                    <a:lnTo>
                      <a:pt x="438" y="16"/>
                    </a:lnTo>
                    <a:lnTo>
                      <a:pt x="438" y="16"/>
                    </a:lnTo>
                    <a:lnTo>
                      <a:pt x="523" y="0"/>
                    </a:lnTo>
                    <a:lnTo>
                      <a:pt x="523" y="0"/>
                    </a:lnTo>
                    <a:lnTo>
                      <a:pt x="523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close/>
                    <a:moveTo>
                      <a:pt x="602" y="28"/>
                    </a:moveTo>
                    <a:lnTo>
                      <a:pt x="602" y="28"/>
                    </a:lnTo>
                    <a:lnTo>
                      <a:pt x="602" y="28"/>
                    </a:lnTo>
                    <a:lnTo>
                      <a:pt x="602" y="28"/>
                    </a:lnTo>
                    <a:lnTo>
                      <a:pt x="602" y="28"/>
                    </a:lnTo>
                    <a:lnTo>
                      <a:pt x="602" y="28"/>
                    </a:lnTo>
                    <a:lnTo>
                      <a:pt x="602" y="22"/>
                    </a:lnTo>
                    <a:lnTo>
                      <a:pt x="602" y="22"/>
                    </a:lnTo>
                    <a:lnTo>
                      <a:pt x="602" y="22"/>
                    </a:lnTo>
                    <a:lnTo>
                      <a:pt x="602" y="22"/>
                    </a:lnTo>
                    <a:lnTo>
                      <a:pt x="602" y="22"/>
                    </a:lnTo>
                    <a:lnTo>
                      <a:pt x="602" y="22"/>
                    </a:lnTo>
                    <a:lnTo>
                      <a:pt x="602" y="22"/>
                    </a:lnTo>
                    <a:lnTo>
                      <a:pt x="597" y="22"/>
                    </a:lnTo>
                    <a:lnTo>
                      <a:pt x="597" y="22"/>
                    </a:lnTo>
                    <a:lnTo>
                      <a:pt x="597" y="22"/>
                    </a:lnTo>
                    <a:lnTo>
                      <a:pt x="597" y="22"/>
                    </a:lnTo>
                    <a:lnTo>
                      <a:pt x="597" y="22"/>
                    </a:lnTo>
                    <a:lnTo>
                      <a:pt x="597" y="22"/>
                    </a:lnTo>
                    <a:lnTo>
                      <a:pt x="597" y="22"/>
                    </a:lnTo>
                    <a:lnTo>
                      <a:pt x="597" y="22"/>
                    </a:lnTo>
                    <a:lnTo>
                      <a:pt x="597" y="22"/>
                    </a:lnTo>
                    <a:lnTo>
                      <a:pt x="597" y="22"/>
                    </a:lnTo>
                    <a:lnTo>
                      <a:pt x="597" y="22"/>
                    </a:lnTo>
                    <a:lnTo>
                      <a:pt x="528" y="11"/>
                    </a:lnTo>
                    <a:lnTo>
                      <a:pt x="528" y="11"/>
                    </a:lnTo>
                    <a:lnTo>
                      <a:pt x="528" y="11"/>
                    </a:lnTo>
                    <a:lnTo>
                      <a:pt x="528" y="11"/>
                    </a:lnTo>
                    <a:lnTo>
                      <a:pt x="523" y="11"/>
                    </a:lnTo>
                    <a:lnTo>
                      <a:pt x="523" y="11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33"/>
                    </a:lnTo>
                    <a:lnTo>
                      <a:pt x="432" y="33"/>
                    </a:lnTo>
                    <a:lnTo>
                      <a:pt x="432" y="33"/>
                    </a:lnTo>
                    <a:lnTo>
                      <a:pt x="432" y="33"/>
                    </a:lnTo>
                    <a:lnTo>
                      <a:pt x="432" y="33"/>
                    </a:lnTo>
                    <a:lnTo>
                      <a:pt x="432" y="33"/>
                    </a:lnTo>
                    <a:lnTo>
                      <a:pt x="432" y="33"/>
                    </a:lnTo>
                    <a:lnTo>
                      <a:pt x="403" y="218"/>
                    </a:lnTo>
                    <a:lnTo>
                      <a:pt x="267" y="213"/>
                    </a:lnTo>
                    <a:lnTo>
                      <a:pt x="227" y="196"/>
                    </a:lnTo>
                    <a:lnTo>
                      <a:pt x="227" y="196"/>
                    </a:lnTo>
                    <a:lnTo>
                      <a:pt x="227" y="196"/>
                    </a:lnTo>
                    <a:lnTo>
                      <a:pt x="227" y="196"/>
                    </a:lnTo>
                    <a:lnTo>
                      <a:pt x="222" y="196"/>
                    </a:lnTo>
                    <a:lnTo>
                      <a:pt x="222" y="196"/>
                    </a:lnTo>
                    <a:lnTo>
                      <a:pt x="222" y="196"/>
                    </a:lnTo>
                    <a:lnTo>
                      <a:pt x="222" y="196"/>
                    </a:lnTo>
                    <a:lnTo>
                      <a:pt x="222" y="196"/>
                    </a:lnTo>
                    <a:lnTo>
                      <a:pt x="222" y="196"/>
                    </a:lnTo>
                    <a:lnTo>
                      <a:pt x="222" y="196"/>
                    </a:lnTo>
                    <a:lnTo>
                      <a:pt x="222" y="196"/>
                    </a:lnTo>
                    <a:lnTo>
                      <a:pt x="222" y="196"/>
                    </a:lnTo>
                    <a:lnTo>
                      <a:pt x="188" y="213"/>
                    </a:lnTo>
                    <a:lnTo>
                      <a:pt x="119" y="196"/>
                    </a:lnTo>
                    <a:lnTo>
                      <a:pt x="119" y="196"/>
                    </a:lnTo>
                    <a:lnTo>
                      <a:pt x="119" y="196"/>
                    </a:lnTo>
                    <a:lnTo>
                      <a:pt x="114" y="196"/>
                    </a:lnTo>
                    <a:lnTo>
                      <a:pt x="114" y="196"/>
                    </a:lnTo>
                    <a:lnTo>
                      <a:pt x="114" y="196"/>
                    </a:lnTo>
                    <a:lnTo>
                      <a:pt x="114" y="196"/>
                    </a:lnTo>
                    <a:lnTo>
                      <a:pt x="74" y="202"/>
                    </a:lnTo>
                    <a:lnTo>
                      <a:pt x="17" y="173"/>
                    </a:lnTo>
                    <a:lnTo>
                      <a:pt x="17" y="173"/>
                    </a:lnTo>
                    <a:lnTo>
                      <a:pt x="17" y="173"/>
                    </a:lnTo>
                    <a:lnTo>
                      <a:pt x="17" y="173"/>
                    </a:lnTo>
                    <a:lnTo>
                      <a:pt x="17" y="173"/>
                    </a:lnTo>
                    <a:lnTo>
                      <a:pt x="17" y="173"/>
                    </a:lnTo>
                    <a:lnTo>
                      <a:pt x="17" y="173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6" y="179"/>
                    </a:lnTo>
                    <a:lnTo>
                      <a:pt x="6" y="179"/>
                    </a:lnTo>
                    <a:lnTo>
                      <a:pt x="6" y="179"/>
                    </a:lnTo>
                    <a:lnTo>
                      <a:pt x="6" y="179"/>
                    </a:lnTo>
                    <a:lnTo>
                      <a:pt x="6" y="179"/>
                    </a:lnTo>
                    <a:lnTo>
                      <a:pt x="6" y="179"/>
                    </a:lnTo>
                    <a:lnTo>
                      <a:pt x="6" y="179"/>
                    </a:lnTo>
                    <a:lnTo>
                      <a:pt x="6" y="179"/>
                    </a:lnTo>
                    <a:lnTo>
                      <a:pt x="6" y="179"/>
                    </a:lnTo>
                    <a:lnTo>
                      <a:pt x="6" y="179"/>
                    </a:lnTo>
                    <a:lnTo>
                      <a:pt x="6" y="179"/>
                    </a:lnTo>
                    <a:lnTo>
                      <a:pt x="6" y="179"/>
                    </a:lnTo>
                    <a:lnTo>
                      <a:pt x="6" y="185"/>
                    </a:lnTo>
                    <a:lnTo>
                      <a:pt x="6" y="185"/>
                    </a:lnTo>
                    <a:lnTo>
                      <a:pt x="6" y="185"/>
                    </a:lnTo>
                    <a:lnTo>
                      <a:pt x="6" y="185"/>
                    </a:lnTo>
                    <a:lnTo>
                      <a:pt x="6" y="185"/>
                    </a:lnTo>
                    <a:lnTo>
                      <a:pt x="6" y="185"/>
                    </a:lnTo>
                    <a:lnTo>
                      <a:pt x="6" y="185"/>
                    </a:lnTo>
                    <a:lnTo>
                      <a:pt x="6" y="185"/>
                    </a:lnTo>
                    <a:lnTo>
                      <a:pt x="6" y="185"/>
                    </a:lnTo>
                    <a:lnTo>
                      <a:pt x="6" y="190"/>
                    </a:lnTo>
                    <a:lnTo>
                      <a:pt x="6" y="190"/>
                    </a:lnTo>
                    <a:lnTo>
                      <a:pt x="6" y="190"/>
                    </a:lnTo>
                    <a:lnTo>
                      <a:pt x="6" y="190"/>
                    </a:lnTo>
                    <a:lnTo>
                      <a:pt x="11" y="190"/>
                    </a:lnTo>
                    <a:lnTo>
                      <a:pt x="11" y="190"/>
                    </a:lnTo>
                    <a:lnTo>
                      <a:pt x="11" y="190"/>
                    </a:lnTo>
                    <a:lnTo>
                      <a:pt x="11" y="190"/>
                    </a:lnTo>
                    <a:lnTo>
                      <a:pt x="11" y="190"/>
                    </a:lnTo>
                    <a:lnTo>
                      <a:pt x="11" y="190"/>
                    </a:lnTo>
                    <a:lnTo>
                      <a:pt x="68" y="213"/>
                    </a:lnTo>
                    <a:lnTo>
                      <a:pt x="68" y="213"/>
                    </a:lnTo>
                    <a:lnTo>
                      <a:pt x="68" y="213"/>
                    </a:lnTo>
                    <a:lnTo>
                      <a:pt x="68" y="218"/>
                    </a:lnTo>
                    <a:lnTo>
                      <a:pt x="68" y="218"/>
                    </a:lnTo>
                    <a:lnTo>
                      <a:pt x="68" y="218"/>
                    </a:lnTo>
                    <a:lnTo>
                      <a:pt x="74" y="218"/>
                    </a:lnTo>
                    <a:lnTo>
                      <a:pt x="74" y="218"/>
                    </a:lnTo>
                    <a:lnTo>
                      <a:pt x="74" y="218"/>
                    </a:lnTo>
                    <a:lnTo>
                      <a:pt x="74" y="218"/>
                    </a:lnTo>
                    <a:lnTo>
                      <a:pt x="114" y="213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222" y="213"/>
                    </a:lnTo>
                    <a:lnTo>
                      <a:pt x="261" y="230"/>
                    </a:lnTo>
                    <a:lnTo>
                      <a:pt x="261" y="230"/>
                    </a:lnTo>
                    <a:lnTo>
                      <a:pt x="261" y="230"/>
                    </a:lnTo>
                    <a:lnTo>
                      <a:pt x="261" y="230"/>
                    </a:lnTo>
                    <a:lnTo>
                      <a:pt x="261" y="230"/>
                    </a:lnTo>
                    <a:lnTo>
                      <a:pt x="261" y="230"/>
                    </a:lnTo>
                    <a:lnTo>
                      <a:pt x="261" y="230"/>
                    </a:lnTo>
                    <a:lnTo>
                      <a:pt x="409" y="235"/>
                    </a:lnTo>
                    <a:lnTo>
                      <a:pt x="409" y="235"/>
                    </a:lnTo>
                    <a:lnTo>
                      <a:pt x="415" y="235"/>
                    </a:lnTo>
                    <a:lnTo>
                      <a:pt x="415" y="235"/>
                    </a:lnTo>
                    <a:lnTo>
                      <a:pt x="415" y="235"/>
                    </a:lnTo>
                    <a:lnTo>
                      <a:pt x="415" y="235"/>
                    </a:lnTo>
                    <a:lnTo>
                      <a:pt x="415" y="235"/>
                    </a:lnTo>
                    <a:lnTo>
                      <a:pt x="415" y="235"/>
                    </a:lnTo>
                    <a:lnTo>
                      <a:pt x="415" y="235"/>
                    </a:lnTo>
                    <a:lnTo>
                      <a:pt x="415" y="235"/>
                    </a:lnTo>
                    <a:lnTo>
                      <a:pt x="415" y="235"/>
                    </a:lnTo>
                    <a:lnTo>
                      <a:pt x="415" y="235"/>
                    </a:lnTo>
                    <a:lnTo>
                      <a:pt x="415" y="235"/>
                    </a:lnTo>
                    <a:lnTo>
                      <a:pt x="415" y="230"/>
                    </a:lnTo>
                    <a:lnTo>
                      <a:pt x="420" y="230"/>
                    </a:lnTo>
                    <a:lnTo>
                      <a:pt x="420" y="230"/>
                    </a:lnTo>
                    <a:lnTo>
                      <a:pt x="420" y="230"/>
                    </a:lnTo>
                    <a:lnTo>
                      <a:pt x="420" y="230"/>
                    </a:lnTo>
                    <a:lnTo>
                      <a:pt x="420" y="230"/>
                    </a:lnTo>
                    <a:lnTo>
                      <a:pt x="420" y="230"/>
                    </a:lnTo>
                    <a:lnTo>
                      <a:pt x="420" y="230"/>
                    </a:lnTo>
                    <a:lnTo>
                      <a:pt x="420" y="230"/>
                    </a:lnTo>
                    <a:lnTo>
                      <a:pt x="420" y="230"/>
                    </a:lnTo>
                    <a:lnTo>
                      <a:pt x="420" y="224"/>
                    </a:lnTo>
                    <a:lnTo>
                      <a:pt x="449" y="39"/>
                    </a:lnTo>
                    <a:lnTo>
                      <a:pt x="528" y="28"/>
                    </a:lnTo>
                    <a:lnTo>
                      <a:pt x="591" y="33"/>
                    </a:lnTo>
                    <a:lnTo>
                      <a:pt x="591" y="33"/>
                    </a:lnTo>
                    <a:lnTo>
                      <a:pt x="597" y="33"/>
                    </a:lnTo>
                    <a:lnTo>
                      <a:pt x="597" y="33"/>
                    </a:lnTo>
                    <a:lnTo>
                      <a:pt x="597" y="33"/>
                    </a:lnTo>
                    <a:lnTo>
                      <a:pt x="597" y="33"/>
                    </a:lnTo>
                    <a:lnTo>
                      <a:pt x="597" y="33"/>
                    </a:lnTo>
                    <a:lnTo>
                      <a:pt x="597" y="33"/>
                    </a:lnTo>
                    <a:lnTo>
                      <a:pt x="597" y="33"/>
                    </a:lnTo>
                    <a:lnTo>
                      <a:pt x="597" y="33"/>
                    </a:lnTo>
                    <a:lnTo>
                      <a:pt x="597" y="33"/>
                    </a:lnTo>
                    <a:lnTo>
                      <a:pt x="597" y="33"/>
                    </a:lnTo>
                    <a:lnTo>
                      <a:pt x="597" y="33"/>
                    </a:lnTo>
                    <a:lnTo>
                      <a:pt x="597" y="33"/>
                    </a:lnTo>
                    <a:lnTo>
                      <a:pt x="602" y="33"/>
                    </a:lnTo>
                    <a:lnTo>
                      <a:pt x="602" y="33"/>
                    </a:lnTo>
                    <a:lnTo>
                      <a:pt x="602" y="33"/>
                    </a:lnTo>
                    <a:lnTo>
                      <a:pt x="602" y="33"/>
                    </a:lnTo>
                    <a:lnTo>
                      <a:pt x="602" y="33"/>
                    </a:lnTo>
                    <a:lnTo>
                      <a:pt x="602" y="33"/>
                    </a:lnTo>
                    <a:lnTo>
                      <a:pt x="602" y="33"/>
                    </a:lnTo>
                    <a:lnTo>
                      <a:pt x="602" y="28"/>
                    </a:lnTo>
                    <a:lnTo>
                      <a:pt x="602" y="28"/>
                    </a:lnTo>
                    <a:lnTo>
                      <a:pt x="602" y="28"/>
                    </a:lnTo>
                    <a:lnTo>
                      <a:pt x="602" y="28"/>
                    </a:lnTo>
                    <a:lnTo>
                      <a:pt x="602" y="28"/>
                    </a:lnTo>
                    <a:lnTo>
                      <a:pt x="602" y="28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69" name="Freeform 141"/>
              <p:cNvSpPr>
                <a:spLocks noEditPoints="1"/>
              </p:cNvSpPr>
              <p:nvPr/>
            </p:nvSpPr>
            <p:spPr bwMode="auto">
              <a:xfrm>
                <a:off x="2565" y="2032"/>
                <a:ext cx="630" cy="258"/>
              </a:xfrm>
              <a:custGeom>
                <a:avLst/>
                <a:gdLst/>
                <a:ahLst/>
                <a:cxnLst>
                  <a:cxn ang="0">
                    <a:pos x="613" y="11"/>
                  </a:cxn>
                  <a:cxn ang="0">
                    <a:pos x="625" y="17"/>
                  </a:cxn>
                  <a:cxn ang="0">
                    <a:pos x="630" y="28"/>
                  </a:cxn>
                  <a:cxn ang="0">
                    <a:pos x="630" y="39"/>
                  </a:cxn>
                  <a:cxn ang="0">
                    <a:pos x="625" y="50"/>
                  </a:cxn>
                  <a:cxn ang="0">
                    <a:pos x="613" y="56"/>
                  </a:cxn>
                  <a:cxn ang="0">
                    <a:pos x="608" y="56"/>
                  </a:cxn>
                  <a:cxn ang="0">
                    <a:pos x="449" y="241"/>
                  </a:cxn>
                  <a:cxn ang="0">
                    <a:pos x="443" y="247"/>
                  </a:cxn>
                  <a:cxn ang="0">
                    <a:pos x="431" y="252"/>
                  </a:cxn>
                  <a:cxn ang="0">
                    <a:pos x="420" y="258"/>
                  </a:cxn>
                  <a:cxn ang="0">
                    <a:pos x="267" y="252"/>
                  </a:cxn>
                  <a:cxn ang="0">
                    <a:pos x="199" y="252"/>
                  </a:cxn>
                  <a:cxn ang="0">
                    <a:pos x="85" y="241"/>
                  </a:cxn>
                  <a:cxn ang="0">
                    <a:pos x="74" y="236"/>
                  </a:cxn>
                  <a:cxn ang="0">
                    <a:pos x="11" y="208"/>
                  </a:cxn>
                  <a:cxn ang="0">
                    <a:pos x="5" y="202"/>
                  </a:cxn>
                  <a:cxn ang="0">
                    <a:pos x="0" y="191"/>
                  </a:cxn>
                  <a:cxn ang="0">
                    <a:pos x="5" y="179"/>
                  </a:cxn>
                  <a:cxn ang="0">
                    <a:pos x="11" y="168"/>
                  </a:cxn>
                  <a:cxn ang="0">
                    <a:pos x="22" y="163"/>
                  </a:cxn>
                  <a:cxn ang="0">
                    <a:pos x="34" y="163"/>
                  </a:cxn>
                  <a:cxn ang="0">
                    <a:pos x="125" y="185"/>
                  </a:cxn>
                  <a:cxn ang="0">
                    <a:pos x="227" y="185"/>
                  </a:cxn>
                  <a:cxn ang="0">
                    <a:pos x="238" y="185"/>
                  </a:cxn>
                  <a:cxn ang="0">
                    <a:pos x="426" y="39"/>
                  </a:cxn>
                  <a:cxn ang="0">
                    <a:pos x="431" y="28"/>
                  </a:cxn>
                  <a:cxn ang="0">
                    <a:pos x="443" y="17"/>
                  </a:cxn>
                  <a:cxn ang="0">
                    <a:pos x="534" y="0"/>
                  </a:cxn>
                  <a:cxn ang="0">
                    <a:pos x="539" y="6"/>
                  </a:cxn>
                  <a:cxn ang="0">
                    <a:pos x="449" y="22"/>
                  </a:cxn>
                  <a:cxn ang="0">
                    <a:pos x="443" y="28"/>
                  </a:cxn>
                  <a:cxn ang="0">
                    <a:pos x="437" y="34"/>
                  </a:cxn>
                  <a:cxn ang="0">
                    <a:pos x="238" y="196"/>
                  </a:cxn>
                  <a:cxn ang="0">
                    <a:pos x="233" y="196"/>
                  </a:cxn>
                  <a:cxn ang="0">
                    <a:pos x="130" y="191"/>
                  </a:cxn>
                  <a:cxn ang="0">
                    <a:pos x="85" y="196"/>
                  </a:cxn>
                  <a:cxn ang="0">
                    <a:pos x="28" y="174"/>
                  </a:cxn>
                  <a:cxn ang="0">
                    <a:pos x="17" y="174"/>
                  </a:cxn>
                  <a:cxn ang="0">
                    <a:pos x="11" y="179"/>
                  </a:cxn>
                  <a:cxn ang="0">
                    <a:pos x="11" y="185"/>
                  </a:cxn>
                  <a:cxn ang="0">
                    <a:pos x="11" y="191"/>
                  </a:cxn>
                  <a:cxn ang="0">
                    <a:pos x="11" y="196"/>
                  </a:cxn>
                  <a:cxn ang="0">
                    <a:pos x="17" y="202"/>
                  </a:cxn>
                  <a:cxn ang="0">
                    <a:pos x="79" y="230"/>
                  </a:cxn>
                  <a:cxn ang="0">
                    <a:pos x="193" y="241"/>
                  </a:cxn>
                  <a:cxn ang="0">
                    <a:pos x="204" y="241"/>
                  </a:cxn>
                  <a:cxn ang="0">
                    <a:pos x="272" y="247"/>
                  </a:cxn>
                  <a:cxn ang="0">
                    <a:pos x="426" y="247"/>
                  </a:cxn>
                  <a:cxn ang="0">
                    <a:pos x="431" y="247"/>
                  </a:cxn>
                  <a:cxn ang="0">
                    <a:pos x="437" y="241"/>
                  </a:cxn>
                  <a:cxn ang="0">
                    <a:pos x="466" y="56"/>
                  </a:cxn>
                  <a:cxn ang="0">
                    <a:pos x="608" y="50"/>
                  </a:cxn>
                  <a:cxn ang="0">
                    <a:pos x="613" y="45"/>
                  </a:cxn>
                  <a:cxn ang="0">
                    <a:pos x="619" y="39"/>
                  </a:cxn>
                  <a:cxn ang="0">
                    <a:pos x="619" y="34"/>
                  </a:cxn>
                  <a:cxn ang="0">
                    <a:pos x="619" y="28"/>
                  </a:cxn>
                  <a:cxn ang="0">
                    <a:pos x="613" y="22"/>
                  </a:cxn>
                  <a:cxn ang="0">
                    <a:pos x="608" y="17"/>
                  </a:cxn>
                </a:cxnLst>
                <a:rect l="0" t="0" r="r" b="b"/>
                <a:pathLst>
                  <a:path w="630" h="258">
                    <a:moveTo>
                      <a:pt x="539" y="0"/>
                    </a:moveTo>
                    <a:lnTo>
                      <a:pt x="608" y="6"/>
                    </a:lnTo>
                    <a:lnTo>
                      <a:pt x="608" y="6"/>
                    </a:lnTo>
                    <a:lnTo>
                      <a:pt x="608" y="11"/>
                    </a:lnTo>
                    <a:lnTo>
                      <a:pt x="613" y="11"/>
                    </a:lnTo>
                    <a:lnTo>
                      <a:pt x="613" y="11"/>
                    </a:lnTo>
                    <a:lnTo>
                      <a:pt x="613" y="11"/>
                    </a:lnTo>
                    <a:lnTo>
                      <a:pt x="613" y="11"/>
                    </a:lnTo>
                    <a:lnTo>
                      <a:pt x="619" y="11"/>
                    </a:lnTo>
                    <a:lnTo>
                      <a:pt x="619" y="11"/>
                    </a:lnTo>
                    <a:lnTo>
                      <a:pt x="619" y="11"/>
                    </a:lnTo>
                    <a:lnTo>
                      <a:pt x="619" y="17"/>
                    </a:lnTo>
                    <a:lnTo>
                      <a:pt x="625" y="17"/>
                    </a:lnTo>
                    <a:lnTo>
                      <a:pt x="625" y="17"/>
                    </a:lnTo>
                    <a:lnTo>
                      <a:pt x="625" y="17"/>
                    </a:lnTo>
                    <a:lnTo>
                      <a:pt x="625" y="17"/>
                    </a:lnTo>
                    <a:lnTo>
                      <a:pt x="625" y="22"/>
                    </a:lnTo>
                    <a:lnTo>
                      <a:pt x="625" y="22"/>
                    </a:lnTo>
                    <a:lnTo>
                      <a:pt x="630" y="22"/>
                    </a:lnTo>
                    <a:lnTo>
                      <a:pt x="630" y="28"/>
                    </a:lnTo>
                    <a:lnTo>
                      <a:pt x="630" y="28"/>
                    </a:lnTo>
                    <a:lnTo>
                      <a:pt x="630" y="28"/>
                    </a:lnTo>
                    <a:lnTo>
                      <a:pt x="630" y="28"/>
                    </a:lnTo>
                    <a:lnTo>
                      <a:pt x="630" y="34"/>
                    </a:lnTo>
                    <a:lnTo>
                      <a:pt x="630" y="34"/>
                    </a:lnTo>
                    <a:lnTo>
                      <a:pt x="630" y="34"/>
                    </a:lnTo>
                    <a:lnTo>
                      <a:pt x="630" y="39"/>
                    </a:lnTo>
                    <a:lnTo>
                      <a:pt x="630" y="39"/>
                    </a:lnTo>
                    <a:lnTo>
                      <a:pt x="630" y="39"/>
                    </a:lnTo>
                    <a:lnTo>
                      <a:pt x="630" y="39"/>
                    </a:lnTo>
                    <a:lnTo>
                      <a:pt x="630" y="45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25" y="50"/>
                    </a:lnTo>
                    <a:lnTo>
                      <a:pt x="625" y="50"/>
                    </a:lnTo>
                    <a:lnTo>
                      <a:pt x="625" y="50"/>
                    </a:lnTo>
                    <a:lnTo>
                      <a:pt x="619" y="50"/>
                    </a:lnTo>
                    <a:lnTo>
                      <a:pt x="619" y="50"/>
                    </a:lnTo>
                    <a:lnTo>
                      <a:pt x="619" y="56"/>
                    </a:lnTo>
                    <a:lnTo>
                      <a:pt x="619" y="56"/>
                    </a:lnTo>
                    <a:lnTo>
                      <a:pt x="613" y="56"/>
                    </a:lnTo>
                    <a:lnTo>
                      <a:pt x="613" y="56"/>
                    </a:lnTo>
                    <a:lnTo>
                      <a:pt x="613" y="56"/>
                    </a:lnTo>
                    <a:lnTo>
                      <a:pt x="613" y="56"/>
                    </a:lnTo>
                    <a:lnTo>
                      <a:pt x="608" y="56"/>
                    </a:lnTo>
                    <a:lnTo>
                      <a:pt x="608" y="56"/>
                    </a:lnTo>
                    <a:lnTo>
                      <a:pt x="608" y="56"/>
                    </a:lnTo>
                    <a:lnTo>
                      <a:pt x="608" y="56"/>
                    </a:lnTo>
                    <a:lnTo>
                      <a:pt x="602" y="56"/>
                    </a:lnTo>
                    <a:lnTo>
                      <a:pt x="602" y="56"/>
                    </a:lnTo>
                    <a:lnTo>
                      <a:pt x="539" y="50"/>
                    </a:lnTo>
                    <a:lnTo>
                      <a:pt x="477" y="62"/>
                    </a:lnTo>
                    <a:lnTo>
                      <a:pt x="449" y="236"/>
                    </a:lnTo>
                    <a:lnTo>
                      <a:pt x="449" y="236"/>
                    </a:lnTo>
                    <a:lnTo>
                      <a:pt x="449" y="241"/>
                    </a:lnTo>
                    <a:lnTo>
                      <a:pt x="449" y="241"/>
                    </a:lnTo>
                    <a:lnTo>
                      <a:pt x="449" y="241"/>
                    </a:lnTo>
                    <a:lnTo>
                      <a:pt x="449" y="241"/>
                    </a:lnTo>
                    <a:lnTo>
                      <a:pt x="443" y="247"/>
                    </a:lnTo>
                    <a:lnTo>
                      <a:pt x="443" y="247"/>
                    </a:lnTo>
                    <a:lnTo>
                      <a:pt x="443" y="247"/>
                    </a:lnTo>
                    <a:lnTo>
                      <a:pt x="443" y="247"/>
                    </a:lnTo>
                    <a:lnTo>
                      <a:pt x="443" y="252"/>
                    </a:lnTo>
                    <a:lnTo>
                      <a:pt x="437" y="252"/>
                    </a:lnTo>
                    <a:lnTo>
                      <a:pt x="437" y="252"/>
                    </a:lnTo>
                    <a:lnTo>
                      <a:pt x="437" y="252"/>
                    </a:lnTo>
                    <a:lnTo>
                      <a:pt x="437" y="252"/>
                    </a:lnTo>
                    <a:lnTo>
                      <a:pt x="431" y="252"/>
                    </a:lnTo>
                    <a:lnTo>
                      <a:pt x="431" y="252"/>
                    </a:lnTo>
                    <a:lnTo>
                      <a:pt x="431" y="258"/>
                    </a:lnTo>
                    <a:lnTo>
                      <a:pt x="431" y="258"/>
                    </a:lnTo>
                    <a:lnTo>
                      <a:pt x="426" y="258"/>
                    </a:lnTo>
                    <a:lnTo>
                      <a:pt x="426" y="258"/>
                    </a:lnTo>
                    <a:lnTo>
                      <a:pt x="426" y="258"/>
                    </a:lnTo>
                    <a:lnTo>
                      <a:pt x="420" y="258"/>
                    </a:lnTo>
                    <a:lnTo>
                      <a:pt x="420" y="258"/>
                    </a:lnTo>
                    <a:lnTo>
                      <a:pt x="272" y="252"/>
                    </a:lnTo>
                    <a:lnTo>
                      <a:pt x="272" y="252"/>
                    </a:lnTo>
                    <a:lnTo>
                      <a:pt x="272" y="252"/>
                    </a:lnTo>
                    <a:lnTo>
                      <a:pt x="267" y="252"/>
                    </a:lnTo>
                    <a:lnTo>
                      <a:pt x="267" y="252"/>
                    </a:lnTo>
                    <a:lnTo>
                      <a:pt x="267" y="252"/>
                    </a:lnTo>
                    <a:lnTo>
                      <a:pt x="267" y="252"/>
                    </a:lnTo>
                    <a:lnTo>
                      <a:pt x="233" y="241"/>
                    </a:lnTo>
                    <a:lnTo>
                      <a:pt x="204" y="247"/>
                    </a:lnTo>
                    <a:lnTo>
                      <a:pt x="204" y="247"/>
                    </a:lnTo>
                    <a:lnTo>
                      <a:pt x="204" y="247"/>
                    </a:lnTo>
                    <a:lnTo>
                      <a:pt x="204" y="252"/>
                    </a:lnTo>
                    <a:lnTo>
                      <a:pt x="204" y="252"/>
                    </a:lnTo>
                    <a:lnTo>
                      <a:pt x="199" y="252"/>
                    </a:lnTo>
                    <a:lnTo>
                      <a:pt x="199" y="252"/>
                    </a:lnTo>
                    <a:lnTo>
                      <a:pt x="199" y="252"/>
                    </a:lnTo>
                    <a:lnTo>
                      <a:pt x="193" y="252"/>
                    </a:lnTo>
                    <a:lnTo>
                      <a:pt x="193" y="252"/>
                    </a:lnTo>
                    <a:lnTo>
                      <a:pt x="193" y="247"/>
                    </a:lnTo>
                    <a:lnTo>
                      <a:pt x="125" y="236"/>
                    </a:lnTo>
                    <a:lnTo>
                      <a:pt x="85" y="241"/>
                    </a:lnTo>
                    <a:lnTo>
                      <a:pt x="85" y="241"/>
                    </a:lnTo>
                    <a:lnTo>
                      <a:pt x="85" y="241"/>
                    </a:lnTo>
                    <a:lnTo>
                      <a:pt x="79" y="241"/>
                    </a:lnTo>
                    <a:lnTo>
                      <a:pt x="79" y="241"/>
                    </a:lnTo>
                    <a:lnTo>
                      <a:pt x="79" y="241"/>
                    </a:lnTo>
                    <a:lnTo>
                      <a:pt x="79" y="236"/>
                    </a:lnTo>
                    <a:lnTo>
                      <a:pt x="74" y="236"/>
                    </a:lnTo>
                    <a:lnTo>
                      <a:pt x="74" y="236"/>
                    </a:lnTo>
                    <a:lnTo>
                      <a:pt x="74" y="236"/>
                    </a:lnTo>
                    <a:lnTo>
                      <a:pt x="17" y="213"/>
                    </a:lnTo>
                    <a:lnTo>
                      <a:pt x="17" y="213"/>
                    </a:lnTo>
                    <a:lnTo>
                      <a:pt x="11" y="208"/>
                    </a:lnTo>
                    <a:lnTo>
                      <a:pt x="11" y="208"/>
                    </a:lnTo>
                    <a:lnTo>
                      <a:pt x="11" y="208"/>
                    </a:lnTo>
                    <a:lnTo>
                      <a:pt x="11" y="208"/>
                    </a:lnTo>
                    <a:lnTo>
                      <a:pt x="5" y="208"/>
                    </a:lnTo>
                    <a:lnTo>
                      <a:pt x="5" y="208"/>
                    </a:lnTo>
                    <a:lnTo>
                      <a:pt x="5" y="202"/>
                    </a:lnTo>
                    <a:lnTo>
                      <a:pt x="5" y="202"/>
                    </a:lnTo>
                    <a:lnTo>
                      <a:pt x="5" y="202"/>
                    </a:lnTo>
                    <a:lnTo>
                      <a:pt x="5" y="202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5" y="179"/>
                    </a:lnTo>
                    <a:lnTo>
                      <a:pt x="5" y="174"/>
                    </a:lnTo>
                    <a:lnTo>
                      <a:pt x="5" y="174"/>
                    </a:lnTo>
                    <a:lnTo>
                      <a:pt x="5" y="174"/>
                    </a:lnTo>
                    <a:lnTo>
                      <a:pt x="5" y="174"/>
                    </a:lnTo>
                    <a:lnTo>
                      <a:pt x="5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7" y="168"/>
                    </a:lnTo>
                    <a:lnTo>
                      <a:pt x="17" y="168"/>
                    </a:lnTo>
                    <a:lnTo>
                      <a:pt x="17" y="163"/>
                    </a:lnTo>
                    <a:lnTo>
                      <a:pt x="17" y="163"/>
                    </a:lnTo>
                    <a:lnTo>
                      <a:pt x="22" y="163"/>
                    </a:lnTo>
                    <a:lnTo>
                      <a:pt x="22" y="163"/>
                    </a:lnTo>
                    <a:lnTo>
                      <a:pt x="22" y="163"/>
                    </a:lnTo>
                    <a:lnTo>
                      <a:pt x="22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34" y="163"/>
                    </a:lnTo>
                    <a:lnTo>
                      <a:pt x="34" y="163"/>
                    </a:lnTo>
                    <a:lnTo>
                      <a:pt x="34" y="168"/>
                    </a:lnTo>
                    <a:lnTo>
                      <a:pt x="34" y="168"/>
                    </a:lnTo>
                    <a:lnTo>
                      <a:pt x="85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30" y="185"/>
                    </a:lnTo>
                    <a:lnTo>
                      <a:pt x="130" y="185"/>
                    </a:lnTo>
                    <a:lnTo>
                      <a:pt x="130" y="185"/>
                    </a:lnTo>
                    <a:lnTo>
                      <a:pt x="130" y="185"/>
                    </a:lnTo>
                    <a:lnTo>
                      <a:pt x="199" y="202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33" y="185"/>
                    </a:lnTo>
                    <a:lnTo>
                      <a:pt x="233" y="185"/>
                    </a:lnTo>
                    <a:lnTo>
                      <a:pt x="233" y="185"/>
                    </a:lnTo>
                    <a:lnTo>
                      <a:pt x="238" y="185"/>
                    </a:lnTo>
                    <a:lnTo>
                      <a:pt x="238" y="185"/>
                    </a:lnTo>
                    <a:lnTo>
                      <a:pt x="238" y="185"/>
                    </a:lnTo>
                    <a:lnTo>
                      <a:pt x="238" y="185"/>
                    </a:lnTo>
                    <a:lnTo>
                      <a:pt x="244" y="185"/>
                    </a:lnTo>
                    <a:lnTo>
                      <a:pt x="244" y="191"/>
                    </a:lnTo>
                    <a:lnTo>
                      <a:pt x="278" y="202"/>
                    </a:lnTo>
                    <a:lnTo>
                      <a:pt x="403" y="208"/>
                    </a:lnTo>
                    <a:lnTo>
                      <a:pt x="426" y="39"/>
                    </a:lnTo>
                    <a:lnTo>
                      <a:pt x="426" y="34"/>
                    </a:lnTo>
                    <a:lnTo>
                      <a:pt x="426" y="34"/>
                    </a:lnTo>
                    <a:lnTo>
                      <a:pt x="426" y="34"/>
                    </a:lnTo>
                    <a:lnTo>
                      <a:pt x="431" y="34"/>
                    </a:lnTo>
                    <a:lnTo>
                      <a:pt x="431" y="28"/>
                    </a:lnTo>
                    <a:lnTo>
                      <a:pt x="431" y="28"/>
                    </a:lnTo>
                    <a:lnTo>
                      <a:pt x="431" y="28"/>
                    </a:lnTo>
                    <a:lnTo>
                      <a:pt x="431" y="28"/>
                    </a:lnTo>
                    <a:lnTo>
                      <a:pt x="431" y="22"/>
                    </a:lnTo>
                    <a:lnTo>
                      <a:pt x="431" y="22"/>
                    </a:lnTo>
                    <a:lnTo>
                      <a:pt x="437" y="22"/>
                    </a:lnTo>
                    <a:lnTo>
                      <a:pt x="437" y="22"/>
                    </a:lnTo>
                    <a:lnTo>
                      <a:pt x="437" y="17"/>
                    </a:lnTo>
                    <a:lnTo>
                      <a:pt x="443" y="17"/>
                    </a:lnTo>
                    <a:lnTo>
                      <a:pt x="443" y="17"/>
                    </a:lnTo>
                    <a:lnTo>
                      <a:pt x="443" y="17"/>
                    </a:lnTo>
                    <a:lnTo>
                      <a:pt x="443" y="17"/>
                    </a:lnTo>
                    <a:lnTo>
                      <a:pt x="449" y="17"/>
                    </a:lnTo>
                    <a:lnTo>
                      <a:pt x="449" y="17"/>
                    </a:lnTo>
                    <a:lnTo>
                      <a:pt x="449" y="17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39" y="0"/>
                    </a:lnTo>
                    <a:close/>
                    <a:moveTo>
                      <a:pt x="539" y="6"/>
                    </a:moveTo>
                    <a:lnTo>
                      <a:pt x="539" y="6"/>
                    </a:lnTo>
                    <a:lnTo>
                      <a:pt x="539" y="6"/>
                    </a:lnTo>
                    <a:lnTo>
                      <a:pt x="534" y="6"/>
                    </a:lnTo>
                    <a:lnTo>
                      <a:pt x="534" y="6"/>
                    </a:lnTo>
                    <a:lnTo>
                      <a:pt x="534" y="6"/>
                    </a:lnTo>
                    <a:lnTo>
                      <a:pt x="449" y="22"/>
                    </a:lnTo>
                    <a:lnTo>
                      <a:pt x="449" y="22"/>
                    </a:lnTo>
                    <a:lnTo>
                      <a:pt x="449" y="22"/>
                    </a:lnTo>
                    <a:lnTo>
                      <a:pt x="449" y="28"/>
                    </a:lnTo>
                    <a:lnTo>
                      <a:pt x="449" y="28"/>
                    </a:lnTo>
                    <a:lnTo>
                      <a:pt x="443" y="28"/>
                    </a:lnTo>
                    <a:lnTo>
                      <a:pt x="443" y="28"/>
                    </a:lnTo>
                    <a:lnTo>
                      <a:pt x="443" y="28"/>
                    </a:lnTo>
                    <a:lnTo>
                      <a:pt x="443" y="28"/>
                    </a:lnTo>
                    <a:lnTo>
                      <a:pt x="443" y="28"/>
                    </a:lnTo>
                    <a:lnTo>
                      <a:pt x="443" y="28"/>
                    </a:lnTo>
                    <a:lnTo>
                      <a:pt x="443" y="28"/>
                    </a:lnTo>
                    <a:lnTo>
                      <a:pt x="437" y="28"/>
                    </a:lnTo>
                    <a:lnTo>
                      <a:pt x="437" y="34"/>
                    </a:lnTo>
                    <a:lnTo>
                      <a:pt x="437" y="34"/>
                    </a:lnTo>
                    <a:lnTo>
                      <a:pt x="437" y="34"/>
                    </a:lnTo>
                    <a:lnTo>
                      <a:pt x="437" y="34"/>
                    </a:lnTo>
                    <a:lnTo>
                      <a:pt x="437" y="34"/>
                    </a:lnTo>
                    <a:lnTo>
                      <a:pt x="437" y="39"/>
                    </a:lnTo>
                    <a:lnTo>
                      <a:pt x="437" y="39"/>
                    </a:lnTo>
                    <a:lnTo>
                      <a:pt x="437" y="39"/>
                    </a:lnTo>
                    <a:lnTo>
                      <a:pt x="409" y="213"/>
                    </a:lnTo>
                    <a:lnTo>
                      <a:pt x="278" y="213"/>
                    </a:lnTo>
                    <a:lnTo>
                      <a:pt x="238" y="196"/>
                    </a:lnTo>
                    <a:lnTo>
                      <a:pt x="238" y="196"/>
                    </a:lnTo>
                    <a:lnTo>
                      <a:pt x="238" y="196"/>
                    </a:lnTo>
                    <a:lnTo>
                      <a:pt x="238" y="196"/>
                    </a:lnTo>
                    <a:lnTo>
                      <a:pt x="238" y="196"/>
                    </a:lnTo>
                    <a:lnTo>
                      <a:pt x="233" y="196"/>
                    </a:lnTo>
                    <a:lnTo>
                      <a:pt x="233" y="196"/>
                    </a:lnTo>
                    <a:lnTo>
                      <a:pt x="233" y="196"/>
                    </a:lnTo>
                    <a:lnTo>
                      <a:pt x="233" y="196"/>
                    </a:lnTo>
                    <a:lnTo>
                      <a:pt x="233" y="196"/>
                    </a:lnTo>
                    <a:lnTo>
                      <a:pt x="233" y="196"/>
                    </a:lnTo>
                    <a:lnTo>
                      <a:pt x="227" y="196"/>
                    </a:lnTo>
                    <a:lnTo>
                      <a:pt x="227" y="196"/>
                    </a:lnTo>
                    <a:lnTo>
                      <a:pt x="199" y="208"/>
                    </a:lnTo>
                    <a:lnTo>
                      <a:pt x="130" y="191"/>
                    </a:lnTo>
                    <a:lnTo>
                      <a:pt x="130" y="191"/>
                    </a:lnTo>
                    <a:lnTo>
                      <a:pt x="130" y="191"/>
                    </a:lnTo>
                    <a:lnTo>
                      <a:pt x="130" y="191"/>
                    </a:lnTo>
                    <a:lnTo>
                      <a:pt x="125" y="191"/>
                    </a:lnTo>
                    <a:lnTo>
                      <a:pt x="125" y="191"/>
                    </a:lnTo>
                    <a:lnTo>
                      <a:pt x="125" y="191"/>
                    </a:lnTo>
                    <a:lnTo>
                      <a:pt x="85" y="196"/>
                    </a:lnTo>
                    <a:lnTo>
                      <a:pt x="34" y="174"/>
                    </a:lnTo>
                    <a:lnTo>
                      <a:pt x="34" y="174"/>
                    </a:lnTo>
                    <a:lnTo>
                      <a:pt x="28" y="174"/>
                    </a:lnTo>
                    <a:lnTo>
                      <a:pt x="28" y="174"/>
                    </a:lnTo>
                    <a:lnTo>
                      <a:pt x="28" y="174"/>
                    </a:lnTo>
                    <a:lnTo>
                      <a:pt x="28" y="174"/>
                    </a:lnTo>
                    <a:lnTo>
                      <a:pt x="28" y="174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1" y="174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1" y="185"/>
                    </a:lnTo>
                    <a:lnTo>
                      <a:pt x="11" y="185"/>
                    </a:lnTo>
                    <a:lnTo>
                      <a:pt x="11" y="185"/>
                    </a:lnTo>
                    <a:lnTo>
                      <a:pt x="11" y="185"/>
                    </a:lnTo>
                    <a:lnTo>
                      <a:pt x="11" y="185"/>
                    </a:lnTo>
                    <a:lnTo>
                      <a:pt x="11" y="191"/>
                    </a:lnTo>
                    <a:lnTo>
                      <a:pt x="11" y="191"/>
                    </a:lnTo>
                    <a:lnTo>
                      <a:pt x="11" y="191"/>
                    </a:lnTo>
                    <a:lnTo>
                      <a:pt x="11" y="191"/>
                    </a:lnTo>
                    <a:lnTo>
                      <a:pt x="11" y="191"/>
                    </a:lnTo>
                    <a:lnTo>
                      <a:pt x="11" y="196"/>
                    </a:lnTo>
                    <a:lnTo>
                      <a:pt x="11" y="196"/>
                    </a:lnTo>
                    <a:lnTo>
                      <a:pt x="11" y="196"/>
                    </a:lnTo>
                    <a:lnTo>
                      <a:pt x="11" y="196"/>
                    </a:lnTo>
                    <a:lnTo>
                      <a:pt x="11" y="196"/>
                    </a:lnTo>
                    <a:lnTo>
                      <a:pt x="11" y="196"/>
                    </a:lnTo>
                    <a:lnTo>
                      <a:pt x="11" y="202"/>
                    </a:lnTo>
                    <a:lnTo>
                      <a:pt x="11" y="202"/>
                    </a:lnTo>
                    <a:lnTo>
                      <a:pt x="17" y="202"/>
                    </a:lnTo>
                    <a:lnTo>
                      <a:pt x="17" y="202"/>
                    </a:lnTo>
                    <a:lnTo>
                      <a:pt x="17" y="202"/>
                    </a:lnTo>
                    <a:lnTo>
                      <a:pt x="17" y="202"/>
                    </a:lnTo>
                    <a:lnTo>
                      <a:pt x="17" y="202"/>
                    </a:lnTo>
                    <a:lnTo>
                      <a:pt x="17" y="202"/>
                    </a:lnTo>
                    <a:lnTo>
                      <a:pt x="74" y="230"/>
                    </a:lnTo>
                    <a:lnTo>
                      <a:pt x="79" y="230"/>
                    </a:lnTo>
                    <a:lnTo>
                      <a:pt x="79" y="230"/>
                    </a:lnTo>
                    <a:lnTo>
                      <a:pt x="79" y="230"/>
                    </a:lnTo>
                    <a:lnTo>
                      <a:pt x="79" y="230"/>
                    </a:lnTo>
                    <a:lnTo>
                      <a:pt x="79" y="230"/>
                    </a:lnTo>
                    <a:lnTo>
                      <a:pt x="79" y="230"/>
                    </a:lnTo>
                    <a:lnTo>
                      <a:pt x="85" y="230"/>
                    </a:lnTo>
                    <a:lnTo>
                      <a:pt x="85" y="230"/>
                    </a:lnTo>
                    <a:lnTo>
                      <a:pt x="85" y="230"/>
                    </a:lnTo>
                    <a:lnTo>
                      <a:pt x="125" y="224"/>
                    </a:lnTo>
                    <a:lnTo>
                      <a:pt x="193" y="241"/>
                    </a:lnTo>
                    <a:lnTo>
                      <a:pt x="193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33" y="230"/>
                    </a:lnTo>
                    <a:lnTo>
                      <a:pt x="267" y="241"/>
                    </a:lnTo>
                    <a:lnTo>
                      <a:pt x="267" y="241"/>
                    </a:lnTo>
                    <a:lnTo>
                      <a:pt x="267" y="247"/>
                    </a:lnTo>
                    <a:lnTo>
                      <a:pt x="272" y="247"/>
                    </a:lnTo>
                    <a:lnTo>
                      <a:pt x="272" y="247"/>
                    </a:lnTo>
                    <a:lnTo>
                      <a:pt x="272" y="247"/>
                    </a:lnTo>
                    <a:lnTo>
                      <a:pt x="272" y="247"/>
                    </a:lnTo>
                    <a:lnTo>
                      <a:pt x="420" y="247"/>
                    </a:lnTo>
                    <a:lnTo>
                      <a:pt x="420" y="247"/>
                    </a:lnTo>
                    <a:lnTo>
                      <a:pt x="426" y="247"/>
                    </a:lnTo>
                    <a:lnTo>
                      <a:pt x="426" y="247"/>
                    </a:lnTo>
                    <a:lnTo>
                      <a:pt x="426" y="247"/>
                    </a:lnTo>
                    <a:lnTo>
                      <a:pt x="426" y="247"/>
                    </a:lnTo>
                    <a:lnTo>
                      <a:pt x="426" y="247"/>
                    </a:lnTo>
                    <a:lnTo>
                      <a:pt x="431" y="247"/>
                    </a:lnTo>
                    <a:lnTo>
                      <a:pt x="431" y="247"/>
                    </a:lnTo>
                    <a:lnTo>
                      <a:pt x="431" y="247"/>
                    </a:lnTo>
                    <a:lnTo>
                      <a:pt x="431" y="247"/>
                    </a:lnTo>
                    <a:lnTo>
                      <a:pt x="431" y="247"/>
                    </a:lnTo>
                    <a:lnTo>
                      <a:pt x="431" y="247"/>
                    </a:lnTo>
                    <a:lnTo>
                      <a:pt x="431" y="247"/>
                    </a:lnTo>
                    <a:lnTo>
                      <a:pt x="437" y="241"/>
                    </a:lnTo>
                    <a:lnTo>
                      <a:pt x="437" y="241"/>
                    </a:lnTo>
                    <a:lnTo>
                      <a:pt x="437" y="241"/>
                    </a:lnTo>
                    <a:lnTo>
                      <a:pt x="437" y="241"/>
                    </a:lnTo>
                    <a:lnTo>
                      <a:pt x="437" y="241"/>
                    </a:lnTo>
                    <a:lnTo>
                      <a:pt x="437" y="241"/>
                    </a:lnTo>
                    <a:lnTo>
                      <a:pt x="437" y="236"/>
                    </a:lnTo>
                    <a:lnTo>
                      <a:pt x="437" y="236"/>
                    </a:lnTo>
                    <a:lnTo>
                      <a:pt x="437" y="236"/>
                    </a:lnTo>
                    <a:lnTo>
                      <a:pt x="437" y="236"/>
                    </a:lnTo>
                    <a:lnTo>
                      <a:pt x="466" y="56"/>
                    </a:lnTo>
                    <a:lnTo>
                      <a:pt x="539" y="39"/>
                    </a:lnTo>
                    <a:lnTo>
                      <a:pt x="602" y="50"/>
                    </a:lnTo>
                    <a:lnTo>
                      <a:pt x="602" y="50"/>
                    </a:lnTo>
                    <a:lnTo>
                      <a:pt x="608" y="50"/>
                    </a:lnTo>
                    <a:lnTo>
                      <a:pt x="608" y="50"/>
                    </a:lnTo>
                    <a:lnTo>
                      <a:pt x="608" y="50"/>
                    </a:lnTo>
                    <a:lnTo>
                      <a:pt x="608" y="50"/>
                    </a:lnTo>
                    <a:lnTo>
                      <a:pt x="608" y="50"/>
                    </a:lnTo>
                    <a:lnTo>
                      <a:pt x="608" y="50"/>
                    </a:lnTo>
                    <a:lnTo>
                      <a:pt x="613" y="50"/>
                    </a:lnTo>
                    <a:lnTo>
                      <a:pt x="613" y="50"/>
                    </a:lnTo>
                    <a:lnTo>
                      <a:pt x="613" y="50"/>
                    </a:lnTo>
                    <a:lnTo>
                      <a:pt x="613" y="45"/>
                    </a:lnTo>
                    <a:lnTo>
                      <a:pt x="613" y="45"/>
                    </a:lnTo>
                    <a:lnTo>
                      <a:pt x="613" y="45"/>
                    </a:lnTo>
                    <a:lnTo>
                      <a:pt x="619" y="45"/>
                    </a:lnTo>
                    <a:lnTo>
                      <a:pt x="619" y="45"/>
                    </a:lnTo>
                    <a:lnTo>
                      <a:pt x="619" y="45"/>
                    </a:lnTo>
                    <a:lnTo>
                      <a:pt x="619" y="45"/>
                    </a:lnTo>
                    <a:lnTo>
                      <a:pt x="619" y="39"/>
                    </a:lnTo>
                    <a:lnTo>
                      <a:pt x="619" y="39"/>
                    </a:lnTo>
                    <a:lnTo>
                      <a:pt x="619" y="39"/>
                    </a:lnTo>
                    <a:lnTo>
                      <a:pt x="619" y="39"/>
                    </a:lnTo>
                    <a:lnTo>
                      <a:pt x="619" y="39"/>
                    </a:lnTo>
                    <a:lnTo>
                      <a:pt x="619" y="39"/>
                    </a:lnTo>
                    <a:lnTo>
                      <a:pt x="619" y="34"/>
                    </a:lnTo>
                    <a:lnTo>
                      <a:pt x="619" y="34"/>
                    </a:lnTo>
                    <a:lnTo>
                      <a:pt x="619" y="34"/>
                    </a:lnTo>
                    <a:lnTo>
                      <a:pt x="619" y="34"/>
                    </a:lnTo>
                    <a:lnTo>
                      <a:pt x="619" y="34"/>
                    </a:lnTo>
                    <a:lnTo>
                      <a:pt x="619" y="28"/>
                    </a:lnTo>
                    <a:lnTo>
                      <a:pt x="619" y="28"/>
                    </a:lnTo>
                    <a:lnTo>
                      <a:pt x="619" y="28"/>
                    </a:lnTo>
                    <a:lnTo>
                      <a:pt x="619" y="28"/>
                    </a:lnTo>
                    <a:lnTo>
                      <a:pt x="619" y="28"/>
                    </a:lnTo>
                    <a:lnTo>
                      <a:pt x="619" y="28"/>
                    </a:lnTo>
                    <a:lnTo>
                      <a:pt x="619" y="22"/>
                    </a:lnTo>
                    <a:lnTo>
                      <a:pt x="619" y="22"/>
                    </a:lnTo>
                    <a:lnTo>
                      <a:pt x="619" y="22"/>
                    </a:lnTo>
                    <a:lnTo>
                      <a:pt x="619" y="22"/>
                    </a:lnTo>
                    <a:lnTo>
                      <a:pt x="613" y="22"/>
                    </a:lnTo>
                    <a:lnTo>
                      <a:pt x="613" y="22"/>
                    </a:lnTo>
                    <a:lnTo>
                      <a:pt x="613" y="17"/>
                    </a:lnTo>
                    <a:lnTo>
                      <a:pt x="613" y="17"/>
                    </a:lnTo>
                    <a:lnTo>
                      <a:pt x="613" y="17"/>
                    </a:lnTo>
                    <a:lnTo>
                      <a:pt x="613" y="17"/>
                    </a:lnTo>
                    <a:lnTo>
                      <a:pt x="608" y="17"/>
                    </a:lnTo>
                    <a:lnTo>
                      <a:pt x="608" y="17"/>
                    </a:lnTo>
                    <a:lnTo>
                      <a:pt x="608" y="17"/>
                    </a:lnTo>
                    <a:lnTo>
                      <a:pt x="608" y="17"/>
                    </a:lnTo>
                    <a:lnTo>
                      <a:pt x="608" y="17"/>
                    </a:lnTo>
                    <a:lnTo>
                      <a:pt x="539" y="6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142"/>
            <p:cNvGrpSpPr>
              <a:grpSpLocks/>
            </p:cNvGrpSpPr>
            <p:nvPr/>
          </p:nvGrpSpPr>
          <p:grpSpPr bwMode="auto">
            <a:xfrm>
              <a:off x="2811" y="2458"/>
              <a:ext cx="208" cy="186"/>
              <a:chOff x="1680" y="3120"/>
              <a:chExt cx="240" cy="210"/>
            </a:xfrm>
          </p:grpSpPr>
          <p:sp>
            <p:nvSpPr>
              <p:cNvPr id="381071" name="Freeform 143"/>
              <p:cNvSpPr>
                <a:spLocks noEditPoints="1"/>
              </p:cNvSpPr>
              <p:nvPr/>
            </p:nvSpPr>
            <p:spPr bwMode="auto">
              <a:xfrm>
                <a:off x="1697" y="3137"/>
                <a:ext cx="206" cy="176"/>
              </a:xfrm>
              <a:custGeom>
                <a:avLst/>
                <a:gdLst/>
                <a:ahLst/>
                <a:cxnLst>
                  <a:cxn ang="0">
                    <a:pos x="166" y="6"/>
                  </a:cxn>
                  <a:cxn ang="0">
                    <a:pos x="166" y="6"/>
                  </a:cxn>
                  <a:cxn ang="0">
                    <a:pos x="166" y="6"/>
                  </a:cxn>
                  <a:cxn ang="0">
                    <a:pos x="172" y="6"/>
                  </a:cxn>
                  <a:cxn ang="0">
                    <a:pos x="172" y="11"/>
                  </a:cxn>
                  <a:cxn ang="0">
                    <a:pos x="200" y="11"/>
                  </a:cxn>
                  <a:cxn ang="0">
                    <a:pos x="200" y="11"/>
                  </a:cxn>
                  <a:cxn ang="0">
                    <a:pos x="200" y="11"/>
                  </a:cxn>
                  <a:cxn ang="0">
                    <a:pos x="206" y="11"/>
                  </a:cxn>
                  <a:cxn ang="0">
                    <a:pos x="206" y="17"/>
                  </a:cxn>
                  <a:cxn ang="0">
                    <a:pos x="206" y="17"/>
                  </a:cxn>
                  <a:cxn ang="0">
                    <a:pos x="206" y="23"/>
                  </a:cxn>
                  <a:cxn ang="0">
                    <a:pos x="206" y="23"/>
                  </a:cxn>
                  <a:cxn ang="0">
                    <a:pos x="194" y="62"/>
                  </a:cxn>
                  <a:cxn ang="0">
                    <a:pos x="194" y="62"/>
                  </a:cxn>
                  <a:cxn ang="0">
                    <a:pos x="160" y="91"/>
                  </a:cxn>
                  <a:cxn ang="0">
                    <a:pos x="160" y="91"/>
                  </a:cxn>
                  <a:cxn ang="0">
                    <a:pos x="160" y="91"/>
                  </a:cxn>
                  <a:cxn ang="0">
                    <a:pos x="74" y="114"/>
                  </a:cxn>
                  <a:cxn ang="0">
                    <a:pos x="34" y="119"/>
                  </a:cxn>
                  <a:cxn ang="0">
                    <a:pos x="63" y="165"/>
                  </a:cxn>
                  <a:cxn ang="0">
                    <a:pos x="69" y="165"/>
                  </a:cxn>
                  <a:cxn ang="0">
                    <a:pos x="69" y="170"/>
                  </a:cxn>
                  <a:cxn ang="0">
                    <a:pos x="63" y="170"/>
                  </a:cxn>
                  <a:cxn ang="0">
                    <a:pos x="63" y="170"/>
                  </a:cxn>
                  <a:cxn ang="0">
                    <a:pos x="63" y="176"/>
                  </a:cxn>
                  <a:cxn ang="0">
                    <a:pos x="63" y="176"/>
                  </a:cxn>
                  <a:cxn ang="0">
                    <a:pos x="57" y="176"/>
                  </a:cxn>
                  <a:cxn ang="0">
                    <a:pos x="57" y="176"/>
                  </a:cxn>
                  <a:cxn ang="0">
                    <a:pos x="57" y="176"/>
                  </a:cxn>
                  <a:cxn ang="0">
                    <a:pos x="52" y="176"/>
                  </a:cxn>
                  <a:cxn ang="0">
                    <a:pos x="52" y="170"/>
                  </a:cxn>
                  <a:cxn ang="0">
                    <a:pos x="17" y="125"/>
                  </a:cxn>
                  <a:cxn ang="0">
                    <a:pos x="17" y="12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6" y="34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46" y="6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132" y="0"/>
                  </a:cxn>
                  <a:cxn ang="0">
                    <a:pos x="132" y="17"/>
                  </a:cxn>
                  <a:cxn ang="0">
                    <a:pos x="52" y="17"/>
                  </a:cxn>
                  <a:cxn ang="0">
                    <a:pos x="29" y="79"/>
                  </a:cxn>
                  <a:cxn ang="0">
                    <a:pos x="29" y="79"/>
                  </a:cxn>
                  <a:cxn ang="0">
                    <a:pos x="154" y="74"/>
                  </a:cxn>
                  <a:cxn ang="0">
                    <a:pos x="177" y="28"/>
                  </a:cxn>
                  <a:cxn ang="0">
                    <a:pos x="177" y="28"/>
                  </a:cxn>
                  <a:cxn ang="0">
                    <a:pos x="166" y="28"/>
                  </a:cxn>
                  <a:cxn ang="0">
                    <a:pos x="160" y="28"/>
                  </a:cxn>
                  <a:cxn ang="0">
                    <a:pos x="160" y="28"/>
                  </a:cxn>
                  <a:cxn ang="0">
                    <a:pos x="160" y="23"/>
                  </a:cxn>
                </a:cxnLst>
                <a:rect l="0" t="0" r="r" b="b"/>
                <a:pathLst>
                  <a:path w="206" h="176">
                    <a:moveTo>
                      <a:pt x="132" y="0"/>
                    </a:moveTo>
                    <a:lnTo>
                      <a:pt x="166" y="6"/>
                    </a:lnTo>
                    <a:lnTo>
                      <a:pt x="166" y="6"/>
                    </a:lnTo>
                    <a:lnTo>
                      <a:pt x="166" y="6"/>
                    </a:lnTo>
                    <a:lnTo>
                      <a:pt x="166" y="6"/>
                    </a:lnTo>
                    <a:lnTo>
                      <a:pt x="166" y="6"/>
                    </a:lnTo>
                    <a:lnTo>
                      <a:pt x="166" y="6"/>
                    </a:lnTo>
                    <a:lnTo>
                      <a:pt x="166" y="6"/>
                    </a:lnTo>
                    <a:lnTo>
                      <a:pt x="166" y="6"/>
                    </a:lnTo>
                    <a:lnTo>
                      <a:pt x="166" y="6"/>
                    </a:lnTo>
                    <a:lnTo>
                      <a:pt x="166" y="6"/>
                    </a:lnTo>
                    <a:lnTo>
                      <a:pt x="166" y="6"/>
                    </a:lnTo>
                    <a:lnTo>
                      <a:pt x="172" y="6"/>
                    </a:lnTo>
                    <a:lnTo>
                      <a:pt x="172" y="6"/>
                    </a:lnTo>
                    <a:lnTo>
                      <a:pt x="172" y="6"/>
                    </a:lnTo>
                    <a:lnTo>
                      <a:pt x="172" y="6"/>
                    </a:lnTo>
                    <a:lnTo>
                      <a:pt x="172" y="11"/>
                    </a:lnTo>
                    <a:lnTo>
                      <a:pt x="172" y="11"/>
                    </a:lnTo>
                    <a:lnTo>
                      <a:pt x="172" y="11"/>
                    </a:lnTo>
                    <a:lnTo>
                      <a:pt x="172" y="11"/>
                    </a:lnTo>
                    <a:lnTo>
                      <a:pt x="177" y="11"/>
                    </a:lnTo>
                    <a:lnTo>
                      <a:pt x="194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6" y="17"/>
                    </a:lnTo>
                    <a:lnTo>
                      <a:pt x="206" y="17"/>
                    </a:lnTo>
                    <a:lnTo>
                      <a:pt x="206" y="17"/>
                    </a:lnTo>
                    <a:lnTo>
                      <a:pt x="206" y="17"/>
                    </a:lnTo>
                    <a:lnTo>
                      <a:pt x="206" y="17"/>
                    </a:lnTo>
                    <a:lnTo>
                      <a:pt x="206" y="17"/>
                    </a:lnTo>
                    <a:lnTo>
                      <a:pt x="206" y="17"/>
                    </a:lnTo>
                    <a:lnTo>
                      <a:pt x="206" y="17"/>
                    </a:lnTo>
                    <a:lnTo>
                      <a:pt x="206" y="17"/>
                    </a:lnTo>
                    <a:lnTo>
                      <a:pt x="206" y="23"/>
                    </a:lnTo>
                    <a:lnTo>
                      <a:pt x="206" y="23"/>
                    </a:lnTo>
                    <a:lnTo>
                      <a:pt x="206" y="23"/>
                    </a:lnTo>
                    <a:lnTo>
                      <a:pt x="206" y="23"/>
                    </a:lnTo>
                    <a:lnTo>
                      <a:pt x="206" y="23"/>
                    </a:lnTo>
                    <a:lnTo>
                      <a:pt x="206" y="23"/>
                    </a:lnTo>
                    <a:lnTo>
                      <a:pt x="206" y="23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74" y="114"/>
                    </a:lnTo>
                    <a:lnTo>
                      <a:pt x="74" y="114"/>
                    </a:lnTo>
                    <a:lnTo>
                      <a:pt x="74" y="114"/>
                    </a:lnTo>
                    <a:lnTo>
                      <a:pt x="74" y="114"/>
                    </a:lnTo>
                    <a:lnTo>
                      <a:pt x="74" y="114"/>
                    </a:lnTo>
                    <a:lnTo>
                      <a:pt x="34" y="114"/>
                    </a:lnTo>
                    <a:lnTo>
                      <a:pt x="34" y="119"/>
                    </a:lnTo>
                    <a:lnTo>
                      <a:pt x="63" y="165"/>
                    </a:lnTo>
                    <a:lnTo>
                      <a:pt x="63" y="165"/>
                    </a:lnTo>
                    <a:lnTo>
                      <a:pt x="63" y="165"/>
                    </a:lnTo>
                    <a:lnTo>
                      <a:pt x="63" y="165"/>
                    </a:lnTo>
                    <a:lnTo>
                      <a:pt x="63" y="165"/>
                    </a:lnTo>
                    <a:lnTo>
                      <a:pt x="69" y="165"/>
                    </a:lnTo>
                    <a:lnTo>
                      <a:pt x="69" y="165"/>
                    </a:lnTo>
                    <a:lnTo>
                      <a:pt x="69" y="165"/>
                    </a:lnTo>
                    <a:lnTo>
                      <a:pt x="69" y="165"/>
                    </a:lnTo>
                    <a:lnTo>
                      <a:pt x="69" y="165"/>
                    </a:lnTo>
                    <a:lnTo>
                      <a:pt x="69" y="170"/>
                    </a:lnTo>
                    <a:lnTo>
                      <a:pt x="69" y="170"/>
                    </a:lnTo>
                    <a:lnTo>
                      <a:pt x="69" y="170"/>
                    </a:lnTo>
                    <a:lnTo>
                      <a:pt x="69" y="170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57" y="176"/>
                    </a:lnTo>
                    <a:lnTo>
                      <a:pt x="57" y="176"/>
                    </a:lnTo>
                    <a:lnTo>
                      <a:pt x="57" y="176"/>
                    </a:lnTo>
                    <a:lnTo>
                      <a:pt x="57" y="176"/>
                    </a:lnTo>
                    <a:lnTo>
                      <a:pt x="57" y="176"/>
                    </a:lnTo>
                    <a:lnTo>
                      <a:pt x="57" y="176"/>
                    </a:lnTo>
                    <a:lnTo>
                      <a:pt x="57" y="176"/>
                    </a:lnTo>
                    <a:lnTo>
                      <a:pt x="57" y="176"/>
                    </a:lnTo>
                    <a:lnTo>
                      <a:pt x="57" y="176"/>
                    </a:lnTo>
                    <a:lnTo>
                      <a:pt x="57" y="176"/>
                    </a:lnTo>
                    <a:lnTo>
                      <a:pt x="57" y="176"/>
                    </a:lnTo>
                    <a:lnTo>
                      <a:pt x="52" y="176"/>
                    </a:lnTo>
                    <a:lnTo>
                      <a:pt x="52" y="176"/>
                    </a:lnTo>
                    <a:lnTo>
                      <a:pt x="52" y="176"/>
                    </a:lnTo>
                    <a:lnTo>
                      <a:pt x="52" y="176"/>
                    </a:lnTo>
                    <a:lnTo>
                      <a:pt x="52" y="176"/>
                    </a:lnTo>
                    <a:lnTo>
                      <a:pt x="52" y="170"/>
                    </a:lnTo>
                    <a:lnTo>
                      <a:pt x="52" y="170"/>
                    </a:lnTo>
                    <a:lnTo>
                      <a:pt x="52" y="170"/>
                    </a:lnTo>
                    <a:lnTo>
                      <a:pt x="52" y="170"/>
                    </a:lnTo>
                    <a:lnTo>
                      <a:pt x="52" y="170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7" y="119"/>
                    </a:lnTo>
                    <a:lnTo>
                      <a:pt x="12" y="85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0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97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  <a:moveTo>
                      <a:pt x="132" y="17"/>
                    </a:moveTo>
                    <a:lnTo>
                      <a:pt x="97" y="23"/>
                    </a:lnTo>
                    <a:lnTo>
                      <a:pt x="97" y="23"/>
                    </a:lnTo>
                    <a:lnTo>
                      <a:pt x="97" y="23"/>
                    </a:lnTo>
                    <a:lnTo>
                      <a:pt x="52" y="17"/>
                    </a:lnTo>
                    <a:lnTo>
                      <a:pt x="17" y="40"/>
                    </a:lnTo>
                    <a:lnTo>
                      <a:pt x="17" y="57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29" y="85"/>
                    </a:lnTo>
                    <a:lnTo>
                      <a:pt x="34" y="97"/>
                    </a:lnTo>
                    <a:lnTo>
                      <a:pt x="74" y="97"/>
                    </a:lnTo>
                    <a:lnTo>
                      <a:pt x="154" y="74"/>
                    </a:lnTo>
                    <a:lnTo>
                      <a:pt x="177" y="51"/>
                    </a:lnTo>
                    <a:lnTo>
                      <a:pt x="183" y="28"/>
                    </a:lnTo>
                    <a:lnTo>
                      <a:pt x="177" y="28"/>
                    </a:lnTo>
                    <a:lnTo>
                      <a:pt x="177" y="28"/>
                    </a:lnTo>
                    <a:lnTo>
                      <a:pt x="177" y="28"/>
                    </a:lnTo>
                    <a:lnTo>
                      <a:pt x="177" y="28"/>
                    </a:lnTo>
                    <a:lnTo>
                      <a:pt x="177" y="28"/>
                    </a:lnTo>
                    <a:lnTo>
                      <a:pt x="177" y="28"/>
                    </a:lnTo>
                    <a:lnTo>
                      <a:pt x="172" y="28"/>
                    </a:lnTo>
                    <a:lnTo>
                      <a:pt x="166" y="28"/>
                    </a:lnTo>
                    <a:lnTo>
                      <a:pt x="166" y="28"/>
                    </a:lnTo>
                    <a:lnTo>
                      <a:pt x="166" y="28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60" y="23"/>
                    </a:lnTo>
                    <a:lnTo>
                      <a:pt x="160" y="23"/>
                    </a:lnTo>
                    <a:lnTo>
                      <a:pt x="160" y="23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132" y="17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72" name="Freeform 144"/>
              <p:cNvSpPr>
                <a:spLocks noEditPoints="1"/>
              </p:cNvSpPr>
              <p:nvPr/>
            </p:nvSpPr>
            <p:spPr bwMode="auto">
              <a:xfrm>
                <a:off x="1686" y="3131"/>
                <a:ext cx="228" cy="188"/>
              </a:xfrm>
              <a:custGeom>
                <a:avLst/>
                <a:gdLst/>
                <a:ahLst/>
                <a:cxnLst>
                  <a:cxn ang="0">
                    <a:pos x="183" y="6"/>
                  </a:cxn>
                  <a:cxn ang="0">
                    <a:pos x="188" y="6"/>
                  </a:cxn>
                  <a:cxn ang="0">
                    <a:pos x="211" y="6"/>
                  </a:cxn>
                  <a:cxn ang="0">
                    <a:pos x="217" y="12"/>
                  </a:cxn>
                  <a:cxn ang="0">
                    <a:pos x="223" y="17"/>
                  </a:cxn>
                  <a:cxn ang="0">
                    <a:pos x="223" y="23"/>
                  </a:cxn>
                  <a:cxn ang="0">
                    <a:pos x="223" y="29"/>
                  </a:cxn>
                  <a:cxn ang="0">
                    <a:pos x="211" y="74"/>
                  </a:cxn>
                  <a:cxn ang="0">
                    <a:pos x="177" y="103"/>
                  </a:cxn>
                  <a:cxn ang="0">
                    <a:pos x="171" y="108"/>
                  </a:cxn>
                  <a:cxn ang="0">
                    <a:pos x="85" y="165"/>
                  </a:cxn>
                  <a:cxn ang="0">
                    <a:pos x="85" y="171"/>
                  </a:cxn>
                  <a:cxn ang="0">
                    <a:pos x="85" y="176"/>
                  </a:cxn>
                  <a:cxn ang="0">
                    <a:pos x="80" y="182"/>
                  </a:cxn>
                  <a:cxn ang="0">
                    <a:pos x="74" y="188"/>
                  </a:cxn>
                  <a:cxn ang="0">
                    <a:pos x="68" y="188"/>
                  </a:cxn>
                  <a:cxn ang="0">
                    <a:pos x="57" y="188"/>
                  </a:cxn>
                  <a:cxn ang="0">
                    <a:pos x="57" y="182"/>
                  </a:cxn>
                  <a:cxn ang="0">
                    <a:pos x="23" y="131"/>
                  </a:cxn>
                  <a:cxn ang="0">
                    <a:pos x="5" y="68"/>
                  </a:cxn>
                  <a:cxn ang="0">
                    <a:pos x="5" y="57"/>
                  </a:cxn>
                  <a:cxn ang="0">
                    <a:pos x="11" y="34"/>
                  </a:cxn>
                  <a:cxn ang="0">
                    <a:pos x="11" y="29"/>
                  </a:cxn>
                  <a:cxn ang="0">
                    <a:pos x="57" y="0"/>
                  </a:cxn>
                  <a:cxn ang="0">
                    <a:pos x="143" y="0"/>
                  </a:cxn>
                  <a:cxn ang="0">
                    <a:pos x="143" y="6"/>
                  </a:cxn>
                  <a:cxn ang="0">
                    <a:pos x="57" y="6"/>
                  </a:cxn>
                  <a:cxn ang="0">
                    <a:pos x="51" y="12"/>
                  </a:cxn>
                  <a:cxn ang="0">
                    <a:pos x="17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28" y="125"/>
                  </a:cxn>
                  <a:cxn ang="0">
                    <a:pos x="28" y="131"/>
                  </a:cxn>
                  <a:cxn ang="0">
                    <a:pos x="63" y="182"/>
                  </a:cxn>
                  <a:cxn ang="0">
                    <a:pos x="68" y="182"/>
                  </a:cxn>
                  <a:cxn ang="0">
                    <a:pos x="68" y="182"/>
                  </a:cxn>
                  <a:cxn ang="0">
                    <a:pos x="74" y="182"/>
                  </a:cxn>
                  <a:cxn ang="0">
                    <a:pos x="74" y="176"/>
                  </a:cxn>
                  <a:cxn ang="0">
                    <a:pos x="80" y="171"/>
                  </a:cxn>
                  <a:cxn ang="0">
                    <a:pos x="74" y="171"/>
                  </a:cxn>
                  <a:cxn ang="0">
                    <a:pos x="85" y="120"/>
                  </a:cxn>
                  <a:cxn ang="0">
                    <a:pos x="171" y="97"/>
                  </a:cxn>
                  <a:cxn ang="0">
                    <a:pos x="200" y="68"/>
                  </a:cxn>
                  <a:cxn ang="0">
                    <a:pos x="205" y="68"/>
                  </a:cxn>
                  <a:cxn ang="0">
                    <a:pos x="217" y="29"/>
                  </a:cxn>
                  <a:cxn ang="0">
                    <a:pos x="217" y="23"/>
                  </a:cxn>
                  <a:cxn ang="0">
                    <a:pos x="211" y="17"/>
                  </a:cxn>
                  <a:cxn ang="0">
                    <a:pos x="211" y="17"/>
                  </a:cxn>
                  <a:cxn ang="0">
                    <a:pos x="183" y="17"/>
                  </a:cxn>
                  <a:cxn ang="0">
                    <a:pos x="177" y="12"/>
                  </a:cxn>
                  <a:cxn ang="0">
                    <a:pos x="177" y="12"/>
                  </a:cxn>
                  <a:cxn ang="0">
                    <a:pos x="165" y="29"/>
                  </a:cxn>
                  <a:cxn ang="0">
                    <a:pos x="171" y="34"/>
                  </a:cxn>
                  <a:cxn ang="0">
                    <a:pos x="177" y="34"/>
                  </a:cxn>
                  <a:cxn ang="0">
                    <a:pos x="188" y="34"/>
                  </a:cxn>
                  <a:cxn ang="0">
                    <a:pos x="40" y="91"/>
                  </a:cxn>
                  <a:cxn ang="0">
                    <a:pos x="28" y="63"/>
                  </a:cxn>
                  <a:cxn ang="0">
                    <a:pos x="143" y="34"/>
                  </a:cxn>
                  <a:cxn ang="0">
                    <a:pos x="45" y="80"/>
                  </a:cxn>
                  <a:cxn ang="0">
                    <a:pos x="51" y="97"/>
                  </a:cxn>
                  <a:cxn ang="0">
                    <a:pos x="171" y="40"/>
                  </a:cxn>
                  <a:cxn ang="0">
                    <a:pos x="165" y="40"/>
                  </a:cxn>
                  <a:cxn ang="0">
                    <a:pos x="143" y="34"/>
                  </a:cxn>
                </a:cxnLst>
                <a:rect l="0" t="0" r="r" b="b"/>
                <a:pathLst>
                  <a:path w="228" h="188">
                    <a:moveTo>
                      <a:pt x="143" y="0"/>
                    </a:moveTo>
                    <a:lnTo>
                      <a:pt x="177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83" y="6"/>
                    </a:lnTo>
                    <a:lnTo>
                      <a:pt x="183" y="6"/>
                    </a:lnTo>
                    <a:lnTo>
                      <a:pt x="183" y="6"/>
                    </a:lnTo>
                    <a:lnTo>
                      <a:pt x="183" y="6"/>
                    </a:lnTo>
                    <a:lnTo>
                      <a:pt x="183" y="6"/>
                    </a:lnTo>
                    <a:lnTo>
                      <a:pt x="183" y="6"/>
                    </a:lnTo>
                    <a:lnTo>
                      <a:pt x="188" y="6"/>
                    </a:lnTo>
                    <a:lnTo>
                      <a:pt x="188" y="6"/>
                    </a:lnTo>
                    <a:lnTo>
                      <a:pt x="188" y="6"/>
                    </a:lnTo>
                    <a:lnTo>
                      <a:pt x="188" y="12"/>
                    </a:lnTo>
                    <a:lnTo>
                      <a:pt x="188" y="12"/>
                    </a:lnTo>
                    <a:lnTo>
                      <a:pt x="188" y="12"/>
                    </a:lnTo>
                    <a:lnTo>
                      <a:pt x="205" y="6"/>
                    </a:lnTo>
                    <a:lnTo>
                      <a:pt x="205" y="6"/>
                    </a:lnTo>
                    <a:lnTo>
                      <a:pt x="211" y="6"/>
                    </a:lnTo>
                    <a:lnTo>
                      <a:pt x="211" y="6"/>
                    </a:lnTo>
                    <a:lnTo>
                      <a:pt x="211" y="12"/>
                    </a:lnTo>
                    <a:lnTo>
                      <a:pt x="211" y="12"/>
                    </a:lnTo>
                    <a:lnTo>
                      <a:pt x="211" y="12"/>
                    </a:lnTo>
                    <a:lnTo>
                      <a:pt x="217" y="12"/>
                    </a:lnTo>
                    <a:lnTo>
                      <a:pt x="217" y="12"/>
                    </a:lnTo>
                    <a:lnTo>
                      <a:pt x="217" y="12"/>
                    </a:lnTo>
                    <a:lnTo>
                      <a:pt x="217" y="12"/>
                    </a:lnTo>
                    <a:lnTo>
                      <a:pt x="217" y="12"/>
                    </a:lnTo>
                    <a:lnTo>
                      <a:pt x="217" y="12"/>
                    </a:lnTo>
                    <a:lnTo>
                      <a:pt x="223" y="12"/>
                    </a:lnTo>
                    <a:lnTo>
                      <a:pt x="223" y="12"/>
                    </a:lnTo>
                    <a:lnTo>
                      <a:pt x="223" y="12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8" y="23"/>
                    </a:lnTo>
                    <a:lnTo>
                      <a:pt x="228" y="23"/>
                    </a:lnTo>
                    <a:lnTo>
                      <a:pt x="228" y="29"/>
                    </a:lnTo>
                    <a:lnTo>
                      <a:pt x="228" y="29"/>
                    </a:lnTo>
                    <a:lnTo>
                      <a:pt x="228" y="29"/>
                    </a:lnTo>
                    <a:lnTo>
                      <a:pt x="223" y="29"/>
                    </a:lnTo>
                    <a:lnTo>
                      <a:pt x="223" y="29"/>
                    </a:lnTo>
                    <a:lnTo>
                      <a:pt x="223" y="34"/>
                    </a:lnTo>
                    <a:lnTo>
                      <a:pt x="211" y="68"/>
                    </a:lnTo>
                    <a:lnTo>
                      <a:pt x="211" y="68"/>
                    </a:lnTo>
                    <a:lnTo>
                      <a:pt x="211" y="68"/>
                    </a:lnTo>
                    <a:lnTo>
                      <a:pt x="211" y="74"/>
                    </a:lnTo>
                    <a:lnTo>
                      <a:pt x="211" y="74"/>
                    </a:lnTo>
                    <a:lnTo>
                      <a:pt x="211" y="74"/>
                    </a:lnTo>
                    <a:lnTo>
                      <a:pt x="211" y="74"/>
                    </a:lnTo>
                    <a:lnTo>
                      <a:pt x="211" y="74"/>
                    </a:lnTo>
                    <a:lnTo>
                      <a:pt x="205" y="74"/>
                    </a:lnTo>
                    <a:lnTo>
                      <a:pt x="205" y="74"/>
                    </a:lnTo>
                    <a:lnTo>
                      <a:pt x="177" y="103"/>
                    </a:lnTo>
                    <a:lnTo>
                      <a:pt x="177" y="103"/>
                    </a:lnTo>
                    <a:lnTo>
                      <a:pt x="177" y="103"/>
                    </a:lnTo>
                    <a:lnTo>
                      <a:pt x="177" y="103"/>
                    </a:lnTo>
                    <a:lnTo>
                      <a:pt x="177" y="103"/>
                    </a:lnTo>
                    <a:lnTo>
                      <a:pt x="177" y="103"/>
                    </a:lnTo>
                    <a:lnTo>
                      <a:pt x="177" y="103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91" y="125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63" y="131"/>
                    </a:lnTo>
                    <a:lnTo>
                      <a:pt x="85" y="165"/>
                    </a:lnTo>
                    <a:lnTo>
                      <a:pt x="85" y="165"/>
                    </a:lnTo>
                    <a:lnTo>
                      <a:pt x="85" y="165"/>
                    </a:lnTo>
                    <a:lnTo>
                      <a:pt x="85" y="165"/>
                    </a:lnTo>
                    <a:lnTo>
                      <a:pt x="85" y="165"/>
                    </a:lnTo>
                    <a:lnTo>
                      <a:pt x="85" y="171"/>
                    </a:lnTo>
                    <a:lnTo>
                      <a:pt x="85" y="171"/>
                    </a:lnTo>
                    <a:lnTo>
                      <a:pt x="85" y="171"/>
                    </a:lnTo>
                    <a:lnTo>
                      <a:pt x="85" y="171"/>
                    </a:lnTo>
                    <a:lnTo>
                      <a:pt x="85" y="171"/>
                    </a:lnTo>
                    <a:lnTo>
                      <a:pt x="85" y="176"/>
                    </a:lnTo>
                    <a:lnTo>
                      <a:pt x="85" y="176"/>
                    </a:lnTo>
                    <a:lnTo>
                      <a:pt x="85" y="176"/>
                    </a:lnTo>
                    <a:lnTo>
                      <a:pt x="85" y="176"/>
                    </a:lnTo>
                    <a:lnTo>
                      <a:pt x="85" y="176"/>
                    </a:lnTo>
                    <a:lnTo>
                      <a:pt x="85" y="182"/>
                    </a:lnTo>
                    <a:lnTo>
                      <a:pt x="85" y="182"/>
                    </a:lnTo>
                    <a:lnTo>
                      <a:pt x="85" y="182"/>
                    </a:lnTo>
                    <a:lnTo>
                      <a:pt x="85" y="182"/>
                    </a:lnTo>
                    <a:lnTo>
                      <a:pt x="80" y="182"/>
                    </a:lnTo>
                    <a:lnTo>
                      <a:pt x="80" y="182"/>
                    </a:lnTo>
                    <a:lnTo>
                      <a:pt x="80" y="182"/>
                    </a:lnTo>
                    <a:lnTo>
                      <a:pt x="80" y="188"/>
                    </a:lnTo>
                    <a:lnTo>
                      <a:pt x="80" y="188"/>
                    </a:lnTo>
                    <a:lnTo>
                      <a:pt x="80" y="188"/>
                    </a:lnTo>
                    <a:lnTo>
                      <a:pt x="80" y="188"/>
                    </a:lnTo>
                    <a:lnTo>
                      <a:pt x="74" y="188"/>
                    </a:lnTo>
                    <a:lnTo>
                      <a:pt x="74" y="188"/>
                    </a:lnTo>
                    <a:lnTo>
                      <a:pt x="74" y="188"/>
                    </a:lnTo>
                    <a:lnTo>
                      <a:pt x="74" y="188"/>
                    </a:lnTo>
                    <a:lnTo>
                      <a:pt x="74" y="188"/>
                    </a:lnTo>
                    <a:lnTo>
                      <a:pt x="68" y="188"/>
                    </a:lnTo>
                    <a:lnTo>
                      <a:pt x="68" y="188"/>
                    </a:lnTo>
                    <a:lnTo>
                      <a:pt x="68" y="188"/>
                    </a:lnTo>
                    <a:lnTo>
                      <a:pt x="68" y="188"/>
                    </a:lnTo>
                    <a:lnTo>
                      <a:pt x="68" y="188"/>
                    </a:lnTo>
                    <a:lnTo>
                      <a:pt x="68" y="188"/>
                    </a:lnTo>
                    <a:lnTo>
                      <a:pt x="63" y="188"/>
                    </a:lnTo>
                    <a:lnTo>
                      <a:pt x="63" y="188"/>
                    </a:lnTo>
                    <a:lnTo>
                      <a:pt x="63" y="188"/>
                    </a:lnTo>
                    <a:lnTo>
                      <a:pt x="63" y="188"/>
                    </a:lnTo>
                    <a:lnTo>
                      <a:pt x="63" y="188"/>
                    </a:lnTo>
                    <a:lnTo>
                      <a:pt x="57" y="188"/>
                    </a:lnTo>
                    <a:lnTo>
                      <a:pt x="57" y="188"/>
                    </a:lnTo>
                    <a:lnTo>
                      <a:pt x="57" y="188"/>
                    </a:lnTo>
                    <a:lnTo>
                      <a:pt x="57" y="182"/>
                    </a:lnTo>
                    <a:lnTo>
                      <a:pt x="57" y="182"/>
                    </a:lnTo>
                    <a:lnTo>
                      <a:pt x="57" y="182"/>
                    </a:lnTo>
                    <a:lnTo>
                      <a:pt x="57" y="182"/>
                    </a:lnTo>
                    <a:lnTo>
                      <a:pt x="57" y="182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17" y="97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108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  <a:moveTo>
                      <a:pt x="143" y="6"/>
                    </a:moveTo>
                    <a:lnTo>
                      <a:pt x="143" y="6"/>
                    </a:lnTo>
                    <a:lnTo>
                      <a:pt x="143" y="6"/>
                    </a:lnTo>
                    <a:lnTo>
                      <a:pt x="143" y="6"/>
                    </a:lnTo>
                    <a:lnTo>
                      <a:pt x="108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1" y="1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23" y="91"/>
                    </a:lnTo>
                    <a:lnTo>
                      <a:pt x="28" y="125"/>
                    </a:lnTo>
                    <a:lnTo>
                      <a:pt x="28" y="131"/>
                    </a:lnTo>
                    <a:lnTo>
                      <a:pt x="28" y="131"/>
                    </a:lnTo>
                    <a:lnTo>
                      <a:pt x="28" y="131"/>
                    </a:lnTo>
                    <a:lnTo>
                      <a:pt x="28" y="131"/>
                    </a:lnTo>
                    <a:lnTo>
                      <a:pt x="28" y="131"/>
                    </a:lnTo>
                    <a:lnTo>
                      <a:pt x="28" y="131"/>
                    </a:lnTo>
                    <a:lnTo>
                      <a:pt x="28" y="131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82"/>
                    </a:lnTo>
                    <a:lnTo>
                      <a:pt x="63" y="182"/>
                    </a:lnTo>
                    <a:lnTo>
                      <a:pt x="63" y="182"/>
                    </a:lnTo>
                    <a:lnTo>
                      <a:pt x="63" y="182"/>
                    </a:lnTo>
                    <a:lnTo>
                      <a:pt x="63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4" y="182"/>
                    </a:lnTo>
                    <a:lnTo>
                      <a:pt x="74" y="182"/>
                    </a:lnTo>
                    <a:lnTo>
                      <a:pt x="74" y="182"/>
                    </a:lnTo>
                    <a:lnTo>
                      <a:pt x="74" y="182"/>
                    </a:lnTo>
                    <a:lnTo>
                      <a:pt x="74" y="182"/>
                    </a:lnTo>
                    <a:lnTo>
                      <a:pt x="74" y="182"/>
                    </a:lnTo>
                    <a:lnTo>
                      <a:pt x="74" y="182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80" y="176"/>
                    </a:lnTo>
                    <a:lnTo>
                      <a:pt x="80" y="176"/>
                    </a:lnTo>
                    <a:lnTo>
                      <a:pt x="80" y="176"/>
                    </a:lnTo>
                    <a:lnTo>
                      <a:pt x="80" y="176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4" y="171"/>
                    </a:lnTo>
                    <a:lnTo>
                      <a:pt x="74" y="171"/>
                    </a:lnTo>
                    <a:lnTo>
                      <a:pt x="74" y="171"/>
                    </a:lnTo>
                    <a:lnTo>
                      <a:pt x="74" y="171"/>
                    </a:lnTo>
                    <a:lnTo>
                      <a:pt x="74" y="171"/>
                    </a:lnTo>
                    <a:lnTo>
                      <a:pt x="45" y="125"/>
                    </a:lnTo>
                    <a:lnTo>
                      <a:pt x="45" y="120"/>
                    </a:lnTo>
                    <a:lnTo>
                      <a:pt x="85" y="120"/>
                    </a:lnTo>
                    <a:lnTo>
                      <a:pt x="85" y="120"/>
                    </a:lnTo>
                    <a:lnTo>
                      <a:pt x="85" y="120"/>
                    </a:lnTo>
                    <a:lnTo>
                      <a:pt x="85" y="120"/>
                    </a:lnTo>
                    <a:lnTo>
                      <a:pt x="85" y="120"/>
                    </a:lnTo>
                    <a:lnTo>
                      <a:pt x="171" y="97"/>
                    </a:lnTo>
                    <a:lnTo>
                      <a:pt x="171" y="97"/>
                    </a:lnTo>
                    <a:lnTo>
                      <a:pt x="171" y="97"/>
                    </a:lnTo>
                    <a:lnTo>
                      <a:pt x="171" y="97"/>
                    </a:lnTo>
                    <a:lnTo>
                      <a:pt x="171" y="97"/>
                    </a:lnTo>
                    <a:lnTo>
                      <a:pt x="171" y="97"/>
                    </a:lnTo>
                    <a:lnTo>
                      <a:pt x="171" y="97"/>
                    </a:lnTo>
                    <a:lnTo>
                      <a:pt x="171" y="97"/>
                    </a:lnTo>
                    <a:lnTo>
                      <a:pt x="171" y="97"/>
                    </a:lnTo>
                    <a:lnTo>
                      <a:pt x="171" y="97"/>
                    </a:lnTo>
                    <a:lnTo>
                      <a:pt x="200" y="68"/>
                    </a:lnTo>
                    <a:lnTo>
                      <a:pt x="200" y="68"/>
                    </a:lnTo>
                    <a:lnTo>
                      <a:pt x="200" y="68"/>
                    </a:lnTo>
                    <a:lnTo>
                      <a:pt x="205" y="68"/>
                    </a:lnTo>
                    <a:lnTo>
                      <a:pt x="205" y="68"/>
                    </a:lnTo>
                    <a:lnTo>
                      <a:pt x="205" y="68"/>
                    </a:lnTo>
                    <a:lnTo>
                      <a:pt x="205" y="68"/>
                    </a:lnTo>
                    <a:lnTo>
                      <a:pt x="205" y="68"/>
                    </a:lnTo>
                    <a:lnTo>
                      <a:pt x="205" y="68"/>
                    </a:lnTo>
                    <a:lnTo>
                      <a:pt x="205" y="68"/>
                    </a:lnTo>
                    <a:lnTo>
                      <a:pt x="217" y="29"/>
                    </a:lnTo>
                    <a:lnTo>
                      <a:pt x="217" y="29"/>
                    </a:lnTo>
                    <a:lnTo>
                      <a:pt x="217" y="29"/>
                    </a:lnTo>
                    <a:lnTo>
                      <a:pt x="217" y="29"/>
                    </a:lnTo>
                    <a:lnTo>
                      <a:pt x="217" y="29"/>
                    </a:lnTo>
                    <a:lnTo>
                      <a:pt x="217" y="29"/>
                    </a:lnTo>
                    <a:lnTo>
                      <a:pt x="217" y="29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17" y="17"/>
                    </a:lnTo>
                    <a:lnTo>
                      <a:pt x="217" y="17"/>
                    </a:lnTo>
                    <a:lnTo>
                      <a:pt x="217" y="17"/>
                    </a:lnTo>
                    <a:lnTo>
                      <a:pt x="211" y="17"/>
                    </a:lnTo>
                    <a:lnTo>
                      <a:pt x="211" y="17"/>
                    </a:lnTo>
                    <a:lnTo>
                      <a:pt x="211" y="17"/>
                    </a:lnTo>
                    <a:lnTo>
                      <a:pt x="211" y="17"/>
                    </a:lnTo>
                    <a:lnTo>
                      <a:pt x="211" y="17"/>
                    </a:lnTo>
                    <a:lnTo>
                      <a:pt x="211" y="17"/>
                    </a:lnTo>
                    <a:lnTo>
                      <a:pt x="211" y="17"/>
                    </a:lnTo>
                    <a:lnTo>
                      <a:pt x="211" y="17"/>
                    </a:lnTo>
                    <a:lnTo>
                      <a:pt x="211" y="17"/>
                    </a:lnTo>
                    <a:lnTo>
                      <a:pt x="211" y="17"/>
                    </a:lnTo>
                    <a:lnTo>
                      <a:pt x="211" y="17"/>
                    </a:lnTo>
                    <a:lnTo>
                      <a:pt x="211" y="17"/>
                    </a:lnTo>
                    <a:lnTo>
                      <a:pt x="205" y="17"/>
                    </a:lnTo>
                    <a:lnTo>
                      <a:pt x="188" y="17"/>
                    </a:lnTo>
                    <a:lnTo>
                      <a:pt x="183" y="17"/>
                    </a:lnTo>
                    <a:lnTo>
                      <a:pt x="183" y="17"/>
                    </a:lnTo>
                    <a:lnTo>
                      <a:pt x="183" y="17"/>
                    </a:lnTo>
                    <a:lnTo>
                      <a:pt x="183" y="17"/>
                    </a:lnTo>
                    <a:lnTo>
                      <a:pt x="183" y="12"/>
                    </a:lnTo>
                    <a:lnTo>
                      <a:pt x="183" y="12"/>
                    </a:lnTo>
                    <a:lnTo>
                      <a:pt x="183" y="12"/>
                    </a:lnTo>
                    <a:lnTo>
                      <a:pt x="183" y="12"/>
                    </a:lnTo>
                    <a:lnTo>
                      <a:pt x="177" y="12"/>
                    </a:lnTo>
                    <a:lnTo>
                      <a:pt x="177" y="12"/>
                    </a:lnTo>
                    <a:lnTo>
                      <a:pt x="177" y="12"/>
                    </a:lnTo>
                    <a:lnTo>
                      <a:pt x="177" y="12"/>
                    </a:lnTo>
                    <a:lnTo>
                      <a:pt x="177" y="12"/>
                    </a:lnTo>
                    <a:lnTo>
                      <a:pt x="177" y="12"/>
                    </a:lnTo>
                    <a:lnTo>
                      <a:pt x="177" y="12"/>
                    </a:lnTo>
                    <a:lnTo>
                      <a:pt x="177" y="12"/>
                    </a:lnTo>
                    <a:lnTo>
                      <a:pt x="177" y="12"/>
                    </a:lnTo>
                    <a:lnTo>
                      <a:pt x="177" y="12"/>
                    </a:lnTo>
                    <a:lnTo>
                      <a:pt x="177" y="12"/>
                    </a:lnTo>
                    <a:lnTo>
                      <a:pt x="143" y="6"/>
                    </a:lnTo>
                    <a:close/>
                    <a:moveTo>
                      <a:pt x="143" y="23"/>
                    </a:moveTo>
                    <a:lnTo>
                      <a:pt x="165" y="29"/>
                    </a:lnTo>
                    <a:lnTo>
                      <a:pt x="165" y="29"/>
                    </a:lnTo>
                    <a:lnTo>
                      <a:pt x="171" y="29"/>
                    </a:lnTo>
                    <a:lnTo>
                      <a:pt x="171" y="29"/>
                    </a:lnTo>
                    <a:lnTo>
                      <a:pt x="171" y="29"/>
                    </a:lnTo>
                    <a:lnTo>
                      <a:pt x="171" y="34"/>
                    </a:lnTo>
                    <a:lnTo>
                      <a:pt x="171" y="34"/>
                    </a:lnTo>
                    <a:lnTo>
                      <a:pt x="171" y="34"/>
                    </a:lnTo>
                    <a:lnTo>
                      <a:pt x="171" y="34"/>
                    </a:lnTo>
                    <a:lnTo>
                      <a:pt x="171" y="34"/>
                    </a:lnTo>
                    <a:lnTo>
                      <a:pt x="171" y="34"/>
                    </a:lnTo>
                    <a:lnTo>
                      <a:pt x="171" y="34"/>
                    </a:lnTo>
                    <a:lnTo>
                      <a:pt x="171" y="34"/>
                    </a:lnTo>
                    <a:lnTo>
                      <a:pt x="171" y="34"/>
                    </a:lnTo>
                    <a:lnTo>
                      <a:pt x="177" y="34"/>
                    </a:lnTo>
                    <a:lnTo>
                      <a:pt x="177" y="34"/>
                    </a:lnTo>
                    <a:lnTo>
                      <a:pt x="177" y="34"/>
                    </a:lnTo>
                    <a:lnTo>
                      <a:pt x="183" y="34"/>
                    </a:lnTo>
                    <a:lnTo>
                      <a:pt x="188" y="34"/>
                    </a:lnTo>
                    <a:lnTo>
                      <a:pt x="188" y="34"/>
                    </a:lnTo>
                    <a:lnTo>
                      <a:pt x="188" y="34"/>
                    </a:lnTo>
                    <a:lnTo>
                      <a:pt x="188" y="34"/>
                    </a:lnTo>
                    <a:lnTo>
                      <a:pt x="188" y="34"/>
                    </a:lnTo>
                    <a:lnTo>
                      <a:pt x="188" y="34"/>
                    </a:lnTo>
                    <a:lnTo>
                      <a:pt x="194" y="34"/>
                    </a:lnTo>
                    <a:lnTo>
                      <a:pt x="188" y="57"/>
                    </a:lnTo>
                    <a:lnTo>
                      <a:pt x="165" y="80"/>
                    </a:lnTo>
                    <a:lnTo>
                      <a:pt x="85" y="103"/>
                    </a:lnTo>
                    <a:lnTo>
                      <a:pt x="45" y="103"/>
                    </a:lnTo>
                    <a:lnTo>
                      <a:pt x="40" y="91"/>
                    </a:lnTo>
                    <a:lnTo>
                      <a:pt x="40" y="85"/>
                    </a:lnTo>
                    <a:lnTo>
                      <a:pt x="40" y="85"/>
                    </a:lnTo>
                    <a:lnTo>
                      <a:pt x="40" y="85"/>
                    </a:lnTo>
                    <a:lnTo>
                      <a:pt x="40" y="85"/>
                    </a:lnTo>
                    <a:lnTo>
                      <a:pt x="40" y="85"/>
                    </a:lnTo>
                    <a:lnTo>
                      <a:pt x="40" y="85"/>
                    </a:lnTo>
                    <a:lnTo>
                      <a:pt x="28" y="63"/>
                    </a:lnTo>
                    <a:lnTo>
                      <a:pt x="28" y="46"/>
                    </a:lnTo>
                    <a:lnTo>
                      <a:pt x="63" y="23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43" y="23"/>
                    </a:lnTo>
                    <a:close/>
                    <a:moveTo>
                      <a:pt x="143" y="34"/>
                    </a:moveTo>
                    <a:lnTo>
                      <a:pt x="108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63" y="34"/>
                    </a:lnTo>
                    <a:lnTo>
                      <a:pt x="40" y="51"/>
                    </a:lnTo>
                    <a:lnTo>
                      <a:pt x="34" y="63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45" y="85"/>
                    </a:lnTo>
                    <a:lnTo>
                      <a:pt x="51" y="85"/>
                    </a:lnTo>
                    <a:lnTo>
                      <a:pt x="51" y="85"/>
                    </a:lnTo>
                    <a:lnTo>
                      <a:pt x="51" y="85"/>
                    </a:lnTo>
                    <a:lnTo>
                      <a:pt x="51" y="85"/>
                    </a:lnTo>
                    <a:lnTo>
                      <a:pt x="51" y="97"/>
                    </a:lnTo>
                    <a:lnTo>
                      <a:pt x="80" y="97"/>
                    </a:lnTo>
                    <a:lnTo>
                      <a:pt x="160" y="74"/>
                    </a:lnTo>
                    <a:lnTo>
                      <a:pt x="183" y="57"/>
                    </a:lnTo>
                    <a:lnTo>
                      <a:pt x="183" y="46"/>
                    </a:lnTo>
                    <a:lnTo>
                      <a:pt x="183" y="46"/>
                    </a:lnTo>
                    <a:lnTo>
                      <a:pt x="183" y="46"/>
                    </a:lnTo>
                    <a:lnTo>
                      <a:pt x="171" y="40"/>
                    </a:lnTo>
                    <a:lnTo>
                      <a:pt x="171" y="40"/>
                    </a:lnTo>
                    <a:lnTo>
                      <a:pt x="171" y="40"/>
                    </a:lnTo>
                    <a:lnTo>
                      <a:pt x="171" y="40"/>
                    </a:lnTo>
                    <a:lnTo>
                      <a:pt x="171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34"/>
                    </a:lnTo>
                    <a:lnTo>
                      <a:pt x="160" y="34"/>
                    </a:lnTo>
                    <a:lnTo>
                      <a:pt x="160" y="34"/>
                    </a:lnTo>
                    <a:lnTo>
                      <a:pt x="143" y="34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73" name="Freeform 145"/>
              <p:cNvSpPr>
                <a:spLocks noEditPoints="1"/>
              </p:cNvSpPr>
              <p:nvPr/>
            </p:nvSpPr>
            <p:spPr bwMode="auto">
              <a:xfrm>
                <a:off x="1680" y="3120"/>
                <a:ext cx="240" cy="210"/>
              </a:xfrm>
              <a:custGeom>
                <a:avLst/>
                <a:gdLst/>
                <a:ahLst/>
                <a:cxnLst>
                  <a:cxn ang="0">
                    <a:pos x="189" y="6"/>
                  </a:cxn>
                  <a:cxn ang="0">
                    <a:pos x="200" y="11"/>
                  </a:cxn>
                  <a:cxn ang="0">
                    <a:pos x="217" y="11"/>
                  </a:cxn>
                  <a:cxn ang="0">
                    <a:pos x="229" y="17"/>
                  </a:cxn>
                  <a:cxn ang="0">
                    <a:pos x="240" y="23"/>
                  </a:cxn>
                  <a:cxn ang="0">
                    <a:pos x="240" y="40"/>
                  </a:cxn>
                  <a:cxn ang="0">
                    <a:pos x="229" y="85"/>
                  </a:cxn>
                  <a:cxn ang="0">
                    <a:pos x="217" y="91"/>
                  </a:cxn>
                  <a:cxn ang="0">
                    <a:pos x="183" y="125"/>
                  </a:cxn>
                  <a:cxn ang="0">
                    <a:pos x="91" y="148"/>
                  </a:cxn>
                  <a:cxn ang="0">
                    <a:pos x="97" y="176"/>
                  </a:cxn>
                  <a:cxn ang="0">
                    <a:pos x="97" y="187"/>
                  </a:cxn>
                  <a:cxn ang="0">
                    <a:pos x="97" y="199"/>
                  </a:cxn>
                  <a:cxn ang="0">
                    <a:pos x="91" y="204"/>
                  </a:cxn>
                  <a:cxn ang="0">
                    <a:pos x="80" y="210"/>
                  </a:cxn>
                  <a:cxn ang="0">
                    <a:pos x="69" y="210"/>
                  </a:cxn>
                  <a:cxn ang="0">
                    <a:pos x="57" y="204"/>
                  </a:cxn>
                  <a:cxn ang="0">
                    <a:pos x="23" y="148"/>
                  </a:cxn>
                  <a:cxn ang="0">
                    <a:pos x="0" y="85"/>
                  </a:cxn>
                  <a:cxn ang="0">
                    <a:pos x="0" y="74"/>
                  </a:cxn>
                  <a:cxn ang="0">
                    <a:pos x="6" y="45"/>
                  </a:cxn>
                  <a:cxn ang="0">
                    <a:pos x="11" y="34"/>
                  </a:cxn>
                  <a:cxn ang="0">
                    <a:pos x="51" y="6"/>
                  </a:cxn>
                  <a:cxn ang="0">
                    <a:pos x="63" y="0"/>
                  </a:cxn>
                  <a:cxn ang="0">
                    <a:pos x="149" y="0"/>
                  </a:cxn>
                  <a:cxn ang="0">
                    <a:pos x="63" y="11"/>
                  </a:cxn>
                  <a:cxn ang="0">
                    <a:pos x="57" y="11"/>
                  </a:cxn>
                  <a:cxn ang="0">
                    <a:pos x="17" y="40"/>
                  </a:cxn>
                  <a:cxn ang="0">
                    <a:pos x="11" y="45"/>
                  </a:cxn>
                  <a:cxn ang="0">
                    <a:pos x="6" y="74"/>
                  </a:cxn>
                  <a:cxn ang="0">
                    <a:pos x="11" y="79"/>
                  </a:cxn>
                  <a:cxn ang="0">
                    <a:pos x="29" y="142"/>
                  </a:cxn>
                  <a:cxn ang="0">
                    <a:pos x="63" y="193"/>
                  </a:cxn>
                  <a:cxn ang="0">
                    <a:pos x="69" y="199"/>
                  </a:cxn>
                  <a:cxn ang="0">
                    <a:pos x="74" y="199"/>
                  </a:cxn>
                  <a:cxn ang="0">
                    <a:pos x="86" y="199"/>
                  </a:cxn>
                  <a:cxn ang="0">
                    <a:pos x="91" y="193"/>
                  </a:cxn>
                  <a:cxn ang="0">
                    <a:pos x="91" y="187"/>
                  </a:cxn>
                  <a:cxn ang="0">
                    <a:pos x="91" y="176"/>
                  </a:cxn>
                  <a:cxn ang="0">
                    <a:pos x="91" y="136"/>
                  </a:cxn>
                  <a:cxn ang="0">
                    <a:pos x="183" y="114"/>
                  </a:cxn>
                  <a:cxn ang="0">
                    <a:pos x="211" y="85"/>
                  </a:cxn>
                  <a:cxn ang="0">
                    <a:pos x="217" y="79"/>
                  </a:cxn>
                  <a:cxn ang="0">
                    <a:pos x="234" y="40"/>
                  </a:cxn>
                  <a:cxn ang="0">
                    <a:pos x="229" y="28"/>
                  </a:cxn>
                  <a:cxn ang="0">
                    <a:pos x="229" y="23"/>
                  </a:cxn>
                  <a:cxn ang="0">
                    <a:pos x="217" y="23"/>
                  </a:cxn>
                  <a:cxn ang="0">
                    <a:pos x="194" y="23"/>
                  </a:cxn>
                  <a:cxn ang="0">
                    <a:pos x="189" y="17"/>
                  </a:cxn>
                  <a:cxn ang="0">
                    <a:pos x="183" y="11"/>
                  </a:cxn>
                  <a:cxn ang="0">
                    <a:pos x="171" y="45"/>
                  </a:cxn>
                  <a:cxn ang="0">
                    <a:pos x="177" y="51"/>
                  </a:cxn>
                  <a:cxn ang="0">
                    <a:pos x="189" y="57"/>
                  </a:cxn>
                  <a:cxn ang="0">
                    <a:pos x="57" y="96"/>
                  </a:cxn>
                  <a:cxn ang="0">
                    <a:pos x="69" y="45"/>
                  </a:cxn>
                  <a:cxn ang="0">
                    <a:pos x="114" y="51"/>
                  </a:cxn>
                  <a:cxn ang="0">
                    <a:pos x="63" y="91"/>
                  </a:cxn>
                  <a:cxn ang="0">
                    <a:pos x="177" y="62"/>
                  </a:cxn>
                  <a:cxn ang="0">
                    <a:pos x="166" y="57"/>
                  </a:cxn>
                </a:cxnLst>
                <a:rect l="0" t="0" r="r" b="b"/>
                <a:pathLst>
                  <a:path w="240" h="210">
                    <a:moveTo>
                      <a:pt x="149" y="0"/>
                    </a:moveTo>
                    <a:lnTo>
                      <a:pt x="183" y="6"/>
                    </a:lnTo>
                    <a:lnTo>
                      <a:pt x="183" y="6"/>
                    </a:lnTo>
                    <a:lnTo>
                      <a:pt x="183" y="6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94" y="6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11" y="11"/>
                    </a:lnTo>
                    <a:lnTo>
                      <a:pt x="211" y="11"/>
                    </a:lnTo>
                    <a:lnTo>
                      <a:pt x="211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23" y="11"/>
                    </a:lnTo>
                    <a:lnTo>
                      <a:pt x="223" y="11"/>
                    </a:lnTo>
                    <a:lnTo>
                      <a:pt x="223" y="11"/>
                    </a:lnTo>
                    <a:lnTo>
                      <a:pt x="229" y="11"/>
                    </a:lnTo>
                    <a:lnTo>
                      <a:pt x="229" y="17"/>
                    </a:lnTo>
                    <a:lnTo>
                      <a:pt x="229" y="17"/>
                    </a:lnTo>
                    <a:lnTo>
                      <a:pt x="229" y="17"/>
                    </a:lnTo>
                    <a:lnTo>
                      <a:pt x="234" y="17"/>
                    </a:lnTo>
                    <a:lnTo>
                      <a:pt x="234" y="17"/>
                    </a:lnTo>
                    <a:lnTo>
                      <a:pt x="234" y="23"/>
                    </a:lnTo>
                    <a:lnTo>
                      <a:pt x="234" y="23"/>
                    </a:lnTo>
                    <a:lnTo>
                      <a:pt x="234" y="23"/>
                    </a:lnTo>
                    <a:lnTo>
                      <a:pt x="234" y="23"/>
                    </a:lnTo>
                    <a:lnTo>
                      <a:pt x="240" y="23"/>
                    </a:lnTo>
                    <a:lnTo>
                      <a:pt x="240" y="28"/>
                    </a:lnTo>
                    <a:lnTo>
                      <a:pt x="240" y="28"/>
                    </a:lnTo>
                    <a:lnTo>
                      <a:pt x="240" y="28"/>
                    </a:lnTo>
                    <a:lnTo>
                      <a:pt x="240" y="34"/>
                    </a:lnTo>
                    <a:lnTo>
                      <a:pt x="240" y="34"/>
                    </a:lnTo>
                    <a:lnTo>
                      <a:pt x="240" y="34"/>
                    </a:lnTo>
                    <a:lnTo>
                      <a:pt x="240" y="40"/>
                    </a:lnTo>
                    <a:lnTo>
                      <a:pt x="240" y="40"/>
                    </a:lnTo>
                    <a:lnTo>
                      <a:pt x="240" y="40"/>
                    </a:lnTo>
                    <a:lnTo>
                      <a:pt x="240" y="40"/>
                    </a:lnTo>
                    <a:lnTo>
                      <a:pt x="240" y="45"/>
                    </a:lnTo>
                    <a:lnTo>
                      <a:pt x="240" y="45"/>
                    </a:lnTo>
                    <a:lnTo>
                      <a:pt x="229" y="85"/>
                    </a:lnTo>
                    <a:lnTo>
                      <a:pt x="229" y="85"/>
                    </a:lnTo>
                    <a:lnTo>
                      <a:pt x="223" y="85"/>
                    </a:lnTo>
                    <a:lnTo>
                      <a:pt x="223" y="85"/>
                    </a:lnTo>
                    <a:lnTo>
                      <a:pt x="223" y="85"/>
                    </a:lnTo>
                    <a:lnTo>
                      <a:pt x="223" y="91"/>
                    </a:lnTo>
                    <a:lnTo>
                      <a:pt x="223" y="91"/>
                    </a:lnTo>
                    <a:lnTo>
                      <a:pt x="223" y="91"/>
                    </a:lnTo>
                    <a:lnTo>
                      <a:pt x="217" y="91"/>
                    </a:lnTo>
                    <a:lnTo>
                      <a:pt x="217" y="96"/>
                    </a:lnTo>
                    <a:lnTo>
                      <a:pt x="189" y="119"/>
                    </a:lnTo>
                    <a:lnTo>
                      <a:pt x="189" y="119"/>
                    </a:lnTo>
                    <a:lnTo>
                      <a:pt x="189" y="119"/>
                    </a:lnTo>
                    <a:lnTo>
                      <a:pt x="189" y="119"/>
                    </a:lnTo>
                    <a:lnTo>
                      <a:pt x="189" y="125"/>
                    </a:lnTo>
                    <a:lnTo>
                      <a:pt x="183" y="125"/>
                    </a:lnTo>
                    <a:lnTo>
                      <a:pt x="183" y="125"/>
                    </a:lnTo>
                    <a:lnTo>
                      <a:pt x="183" y="125"/>
                    </a:lnTo>
                    <a:lnTo>
                      <a:pt x="183" y="125"/>
                    </a:lnTo>
                    <a:lnTo>
                      <a:pt x="183" y="125"/>
                    </a:lnTo>
                    <a:lnTo>
                      <a:pt x="97" y="148"/>
                    </a:lnTo>
                    <a:lnTo>
                      <a:pt x="97" y="148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80" y="148"/>
                    </a:lnTo>
                    <a:lnTo>
                      <a:pt x="97" y="170"/>
                    </a:lnTo>
                    <a:lnTo>
                      <a:pt x="97" y="170"/>
                    </a:lnTo>
                    <a:lnTo>
                      <a:pt x="97" y="170"/>
                    </a:lnTo>
                    <a:lnTo>
                      <a:pt x="97" y="176"/>
                    </a:lnTo>
                    <a:lnTo>
                      <a:pt x="97" y="176"/>
                    </a:lnTo>
                    <a:lnTo>
                      <a:pt x="97" y="176"/>
                    </a:lnTo>
                    <a:lnTo>
                      <a:pt x="97" y="182"/>
                    </a:lnTo>
                    <a:lnTo>
                      <a:pt x="97" y="182"/>
                    </a:lnTo>
                    <a:lnTo>
                      <a:pt x="97" y="182"/>
                    </a:lnTo>
                    <a:lnTo>
                      <a:pt x="103" y="182"/>
                    </a:lnTo>
                    <a:lnTo>
                      <a:pt x="97" y="187"/>
                    </a:lnTo>
                    <a:lnTo>
                      <a:pt x="97" y="187"/>
                    </a:lnTo>
                    <a:lnTo>
                      <a:pt x="97" y="187"/>
                    </a:lnTo>
                    <a:lnTo>
                      <a:pt x="97" y="193"/>
                    </a:lnTo>
                    <a:lnTo>
                      <a:pt x="97" y="193"/>
                    </a:lnTo>
                    <a:lnTo>
                      <a:pt x="97" y="193"/>
                    </a:lnTo>
                    <a:lnTo>
                      <a:pt x="97" y="193"/>
                    </a:lnTo>
                    <a:lnTo>
                      <a:pt x="97" y="199"/>
                    </a:lnTo>
                    <a:lnTo>
                      <a:pt x="97" y="199"/>
                    </a:lnTo>
                    <a:lnTo>
                      <a:pt x="97" y="199"/>
                    </a:lnTo>
                    <a:lnTo>
                      <a:pt x="91" y="199"/>
                    </a:lnTo>
                    <a:lnTo>
                      <a:pt x="91" y="204"/>
                    </a:lnTo>
                    <a:lnTo>
                      <a:pt x="91" y="204"/>
                    </a:lnTo>
                    <a:lnTo>
                      <a:pt x="91" y="204"/>
                    </a:lnTo>
                    <a:lnTo>
                      <a:pt x="91" y="204"/>
                    </a:lnTo>
                    <a:lnTo>
                      <a:pt x="86" y="204"/>
                    </a:lnTo>
                    <a:lnTo>
                      <a:pt x="86" y="204"/>
                    </a:lnTo>
                    <a:lnTo>
                      <a:pt x="86" y="204"/>
                    </a:lnTo>
                    <a:lnTo>
                      <a:pt x="86" y="210"/>
                    </a:lnTo>
                    <a:lnTo>
                      <a:pt x="80" y="210"/>
                    </a:lnTo>
                    <a:lnTo>
                      <a:pt x="80" y="210"/>
                    </a:lnTo>
                    <a:lnTo>
                      <a:pt x="80" y="210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69" y="210"/>
                    </a:lnTo>
                    <a:lnTo>
                      <a:pt x="69" y="210"/>
                    </a:lnTo>
                    <a:lnTo>
                      <a:pt x="69" y="210"/>
                    </a:lnTo>
                    <a:lnTo>
                      <a:pt x="63" y="204"/>
                    </a:lnTo>
                    <a:lnTo>
                      <a:pt x="63" y="204"/>
                    </a:lnTo>
                    <a:lnTo>
                      <a:pt x="63" y="204"/>
                    </a:lnTo>
                    <a:lnTo>
                      <a:pt x="63" y="204"/>
                    </a:lnTo>
                    <a:lnTo>
                      <a:pt x="57" y="204"/>
                    </a:lnTo>
                    <a:lnTo>
                      <a:pt x="57" y="204"/>
                    </a:lnTo>
                    <a:lnTo>
                      <a:pt x="57" y="204"/>
                    </a:lnTo>
                    <a:lnTo>
                      <a:pt x="57" y="199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51" y="199"/>
                    </a:lnTo>
                    <a:lnTo>
                      <a:pt x="23" y="153"/>
                    </a:lnTo>
                    <a:lnTo>
                      <a:pt x="23" y="148"/>
                    </a:lnTo>
                    <a:lnTo>
                      <a:pt x="23" y="148"/>
                    </a:lnTo>
                    <a:lnTo>
                      <a:pt x="23" y="148"/>
                    </a:lnTo>
                    <a:lnTo>
                      <a:pt x="17" y="148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1" y="108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11" y="40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114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9" y="0"/>
                    </a:lnTo>
                    <a:close/>
                    <a:moveTo>
                      <a:pt x="149" y="11"/>
                    </a:moveTo>
                    <a:lnTo>
                      <a:pt x="149" y="11"/>
                    </a:lnTo>
                    <a:lnTo>
                      <a:pt x="149" y="11"/>
                    </a:lnTo>
                    <a:lnTo>
                      <a:pt x="149" y="11"/>
                    </a:lnTo>
                    <a:lnTo>
                      <a:pt x="114" y="11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1" y="11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51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23" y="108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9" y="148"/>
                    </a:lnTo>
                    <a:lnTo>
                      <a:pt x="29" y="148"/>
                    </a:lnTo>
                    <a:lnTo>
                      <a:pt x="29" y="148"/>
                    </a:lnTo>
                    <a:lnTo>
                      <a:pt x="63" y="193"/>
                    </a:lnTo>
                    <a:lnTo>
                      <a:pt x="63" y="193"/>
                    </a:lnTo>
                    <a:lnTo>
                      <a:pt x="63" y="193"/>
                    </a:lnTo>
                    <a:lnTo>
                      <a:pt x="63" y="193"/>
                    </a:lnTo>
                    <a:lnTo>
                      <a:pt x="63" y="193"/>
                    </a:lnTo>
                    <a:lnTo>
                      <a:pt x="63" y="199"/>
                    </a:lnTo>
                    <a:lnTo>
                      <a:pt x="63" y="199"/>
                    </a:lnTo>
                    <a:lnTo>
                      <a:pt x="63" y="199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74" y="199"/>
                    </a:lnTo>
                    <a:lnTo>
                      <a:pt x="74" y="199"/>
                    </a:lnTo>
                    <a:lnTo>
                      <a:pt x="74" y="199"/>
                    </a:lnTo>
                    <a:lnTo>
                      <a:pt x="74" y="199"/>
                    </a:lnTo>
                    <a:lnTo>
                      <a:pt x="74" y="199"/>
                    </a:lnTo>
                    <a:lnTo>
                      <a:pt x="74" y="199"/>
                    </a:lnTo>
                    <a:lnTo>
                      <a:pt x="80" y="199"/>
                    </a:lnTo>
                    <a:lnTo>
                      <a:pt x="80" y="199"/>
                    </a:lnTo>
                    <a:lnTo>
                      <a:pt x="80" y="199"/>
                    </a:lnTo>
                    <a:lnTo>
                      <a:pt x="80" y="199"/>
                    </a:lnTo>
                    <a:lnTo>
                      <a:pt x="80" y="199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86" y="193"/>
                    </a:lnTo>
                    <a:lnTo>
                      <a:pt x="86" y="193"/>
                    </a:lnTo>
                    <a:lnTo>
                      <a:pt x="86" y="193"/>
                    </a:lnTo>
                    <a:lnTo>
                      <a:pt x="91" y="193"/>
                    </a:lnTo>
                    <a:lnTo>
                      <a:pt x="91" y="193"/>
                    </a:lnTo>
                    <a:lnTo>
                      <a:pt x="91" y="193"/>
                    </a:lnTo>
                    <a:lnTo>
                      <a:pt x="91" y="193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2"/>
                    </a:lnTo>
                    <a:lnTo>
                      <a:pt x="91" y="182"/>
                    </a:lnTo>
                    <a:lnTo>
                      <a:pt x="91" y="182"/>
                    </a:lnTo>
                    <a:lnTo>
                      <a:pt x="91" y="182"/>
                    </a:lnTo>
                    <a:lnTo>
                      <a:pt x="91" y="182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69" y="142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7" y="136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83" y="114"/>
                    </a:lnTo>
                    <a:lnTo>
                      <a:pt x="183" y="114"/>
                    </a:lnTo>
                    <a:lnTo>
                      <a:pt x="183" y="114"/>
                    </a:lnTo>
                    <a:lnTo>
                      <a:pt x="183" y="114"/>
                    </a:lnTo>
                    <a:lnTo>
                      <a:pt x="183" y="114"/>
                    </a:lnTo>
                    <a:lnTo>
                      <a:pt x="183" y="114"/>
                    </a:lnTo>
                    <a:lnTo>
                      <a:pt x="183" y="114"/>
                    </a:lnTo>
                    <a:lnTo>
                      <a:pt x="211" y="85"/>
                    </a:lnTo>
                    <a:lnTo>
                      <a:pt x="211" y="85"/>
                    </a:lnTo>
                    <a:lnTo>
                      <a:pt x="217" y="85"/>
                    </a:lnTo>
                    <a:lnTo>
                      <a:pt x="217" y="85"/>
                    </a:lnTo>
                    <a:lnTo>
                      <a:pt x="217" y="85"/>
                    </a:lnTo>
                    <a:lnTo>
                      <a:pt x="217" y="85"/>
                    </a:lnTo>
                    <a:lnTo>
                      <a:pt x="217" y="85"/>
                    </a:lnTo>
                    <a:lnTo>
                      <a:pt x="217" y="79"/>
                    </a:lnTo>
                    <a:lnTo>
                      <a:pt x="217" y="79"/>
                    </a:lnTo>
                    <a:lnTo>
                      <a:pt x="217" y="79"/>
                    </a:lnTo>
                    <a:lnTo>
                      <a:pt x="229" y="45"/>
                    </a:lnTo>
                    <a:lnTo>
                      <a:pt x="229" y="40"/>
                    </a:lnTo>
                    <a:lnTo>
                      <a:pt x="229" y="40"/>
                    </a:lnTo>
                    <a:lnTo>
                      <a:pt x="234" y="40"/>
                    </a:lnTo>
                    <a:lnTo>
                      <a:pt x="234" y="40"/>
                    </a:lnTo>
                    <a:lnTo>
                      <a:pt x="234" y="40"/>
                    </a:lnTo>
                    <a:lnTo>
                      <a:pt x="234" y="34"/>
                    </a:lnTo>
                    <a:lnTo>
                      <a:pt x="234" y="34"/>
                    </a:lnTo>
                    <a:lnTo>
                      <a:pt x="229" y="34"/>
                    </a:lnTo>
                    <a:lnTo>
                      <a:pt x="229" y="34"/>
                    </a:lnTo>
                    <a:lnTo>
                      <a:pt x="229" y="28"/>
                    </a:lnTo>
                    <a:lnTo>
                      <a:pt x="229" y="28"/>
                    </a:lnTo>
                    <a:lnTo>
                      <a:pt x="229" y="28"/>
                    </a:lnTo>
                    <a:lnTo>
                      <a:pt x="229" y="28"/>
                    </a:lnTo>
                    <a:lnTo>
                      <a:pt x="229" y="28"/>
                    </a:lnTo>
                    <a:lnTo>
                      <a:pt x="229" y="28"/>
                    </a:lnTo>
                    <a:lnTo>
                      <a:pt x="229" y="23"/>
                    </a:lnTo>
                    <a:lnTo>
                      <a:pt x="229" y="23"/>
                    </a:lnTo>
                    <a:lnTo>
                      <a:pt x="229" y="23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17" y="17"/>
                    </a:lnTo>
                    <a:lnTo>
                      <a:pt x="217" y="17"/>
                    </a:lnTo>
                    <a:lnTo>
                      <a:pt x="211" y="17"/>
                    </a:lnTo>
                    <a:lnTo>
                      <a:pt x="211" y="17"/>
                    </a:lnTo>
                    <a:lnTo>
                      <a:pt x="194" y="23"/>
                    </a:lnTo>
                    <a:lnTo>
                      <a:pt x="194" y="23"/>
                    </a:lnTo>
                    <a:lnTo>
                      <a:pt x="194" y="23"/>
                    </a:lnTo>
                    <a:lnTo>
                      <a:pt x="194" y="17"/>
                    </a:lnTo>
                    <a:lnTo>
                      <a:pt x="194" y="17"/>
                    </a:lnTo>
                    <a:lnTo>
                      <a:pt x="194" y="17"/>
                    </a:lnTo>
                    <a:lnTo>
                      <a:pt x="189" y="17"/>
                    </a:lnTo>
                    <a:lnTo>
                      <a:pt x="189" y="17"/>
                    </a:lnTo>
                    <a:lnTo>
                      <a:pt x="189" y="17"/>
                    </a:lnTo>
                    <a:lnTo>
                      <a:pt x="189" y="17"/>
                    </a:lnTo>
                    <a:lnTo>
                      <a:pt x="189" y="17"/>
                    </a:lnTo>
                    <a:lnTo>
                      <a:pt x="189" y="17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49" y="11"/>
                    </a:lnTo>
                    <a:close/>
                    <a:moveTo>
                      <a:pt x="149" y="45"/>
                    </a:moveTo>
                    <a:lnTo>
                      <a:pt x="166" y="45"/>
                    </a:lnTo>
                    <a:lnTo>
                      <a:pt x="166" y="45"/>
                    </a:lnTo>
                    <a:lnTo>
                      <a:pt x="171" y="45"/>
                    </a:lnTo>
                    <a:lnTo>
                      <a:pt x="171" y="51"/>
                    </a:lnTo>
                    <a:lnTo>
                      <a:pt x="171" y="51"/>
                    </a:lnTo>
                    <a:lnTo>
                      <a:pt x="171" y="51"/>
                    </a:lnTo>
                    <a:lnTo>
                      <a:pt x="171" y="51"/>
                    </a:lnTo>
                    <a:lnTo>
                      <a:pt x="171" y="51"/>
                    </a:lnTo>
                    <a:lnTo>
                      <a:pt x="171" y="51"/>
                    </a:lnTo>
                    <a:lnTo>
                      <a:pt x="177" y="51"/>
                    </a:lnTo>
                    <a:lnTo>
                      <a:pt x="177" y="51"/>
                    </a:lnTo>
                    <a:lnTo>
                      <a:pt x="177" y="51"/>
                    </a:lnTo>
                    <a:lnTo>
                      <a:pt x="177" y="51"/>
                    </a:lnTo>
                    <a:lnTo>
                      <a:pt x="177" y="51"/>
                    </a:lnTo>
                    <a:lnTo>
                      <a:pt x="189" y="57"/>
                    </a:lnTo>
                    <a:lnTo>
                      <a:pt x="189" y="57"/>
                    </a:lnTo>
                    <a:lnTo>
                      <a:pt x="189" y="57"/>
                    </a:lnTo>
                    <a:lnTo>
                      <a:pt x="189" y="68"/>
                    </a:lnTo>
                    <a:lnTo>
                      <a:pt x="166" y="85"/>
                    </a:lnTo>
                    <a:lnTo>
                      <a:pt x="86" y="108"/>
                    </a:lnTo>
                    <a:lnTo>
                      <a:pt x="57" y="108"/>
                    </a:lnTo>
                    <a:lnTo>
                      <a:pt x="57" y="96"/>
                    </a:lnTo>
                    <a:lnTo>
                      <a:pt x="57" y="96"/>
                    </a:lnTo>
                    <a:lnTo>
                      <a:pt x="57" y="96"/>
                    </a:lnTo>
                    <a:lnTo>
                      <a:pt x="57" y="96"/>
                    </a:lnTo>
                    <a:lnTo>
                      <a:pt x="51" y="96"/>
                    </a:lnTo>
                    <a:lnTo>
                      <a:pt x="51" y="91"/>
                    </a:lnTo>
                    <a:lnTo>
                      <a:pt x="51" y="91"/>
                    </a:lnTo>
                    <a:lnTo>
                      <a:pt x="40" y="74"/>
                    </a:lnTo>
                    <a:lnTo>
                      <a:pt x="46" y="62"/>
                    </a:lnTo>
                    <a:lnTo>
                      <a:pt x="69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49" y="45"/>
                    </a:lnTo>
                    <a:close/>
                    <a:moveTo>
                      <a:pt x="149" y="51"/>
                    </a:moveTo>
                    <a:lnTo>
                      <a:pt x="114" y="51"/>
                    </a:lnTo>
                    <a:lnTo>
                      <a:pt x="114" y="51"/>
                    </a:lnTo>
                    <a:lnTo>
                      <a:pt x="114" y="51"/>
                    </a:lnTo>
                    <a:lnTo>
                      <a:pt x="74" y="51"/>
                    </a:lnTo>
                    <a:lnTo>
                      <a:pt x="51" y="68"/>
                    </a:lnTo>
                    <a:lnTo>
                      <a:pt x="51" y="68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86" y="96"/>
                    </a:lnTo>
                    <a:lnTo>
                      <a:pt x="160" y="79"/>
                    </a:lnTo>
                    <a:lnTo>
                      <a:pt x="177" y="62"/>
                    </a:lnTo>
                    <a:lnTo>
                      <a:pt x="177" y="62"/>
                    </a:lnTo>
                    <a:lnTo>
                      <a:pt x="177" y="62"/>
                    </a:lnTo>
                    <a:lnTo>
                      <a:pt x="171" y="62"/>
                    </a:lnTo>
                    <a:lnTo>
                      <a:pt x="171" y="62"/>
                    </a:lnTo>
                    <a:lnTo>
                      <a:pt x="171" y="62"/>
                    </a:lnTo>
                    <a:lnTo>
                      <a:pt x="171" y="57"/>
                    </a:lnTo>
                    <a:lnTo>
                      <a:pt x="166" y="57"/>
                    </a:lnTo>
                    <a:lnTo>
                      <a:pt x="166" y="57"/>
                    </a:lnTo>
                    <a:lnTo>
                      <a:pt x="166" y="57"/>
                    </a:lnTo>
                    <a:lnTo>
                      <a:pt x="166" y="57"/>
                    </a:lnTo>
                    <a:lnTo>
                      <a:pt x="166" y="57"/>
                    </a:lnTo>
                    <a:lnTo>
                      <a:pt x="149" y="51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81074" name="Line 146"/>
            <p:cNvSpPr>
              <a:spLocks noChangeShapeType="1"/>
            </p:cNvSpPr>
            <p:nvPr/>
          </p:nvSpPr>
          <p:spPr bwMode="auto">
            <a:xfrm flipV="1">
              <a:off x="3019" y="2462"/>
              <a:ext cx="16" cy="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75" name="Freeform 147"/>
            <p:cNvSpPr>
              <a:spLocks/>
            </p:cNvSpPr>
            <p:nvPr/>
          </p:nvSpPr>
          <p:spPr bwMode="auto">
            <a:xfrm>
              <a:off x="3046" y="2444"/>
              <a:ext cx="11" cy="1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10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76" name="Line 148"/>
            <p:cNvSpPr>
              <a:spLocks noChangeShapeType="1"/>
            </p:cNvSpPr>
            <p:nvPr/>
          </p:nvSpPr>
          <p:spPr bwMode="auto">
            <a:xfrm flipV="1">
              <a:off x="3062" y="2416"/>
              <a:ext cx="1" cy="1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77" name="Freeform 149"/>
            <p:cNvSpPr>
              <a:spLocks/>
            </p:cNvSpPr>
            <p:nvPr/>
          </p:nvSpPr>
          <p:spPr bwMode="auto">
            <a:xfrm>
              <a:off x="3062" y="2381"/>
              <a:ext cx="1" cy="1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h="15">
                  <a:moveTo>
                    <a:pt x="0" y="15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78" name="Line 150"/>
            <p:cNvSpPr>
              <a:spLocks noChangeShapeType="1"/>
            </p:cNvSpPr>
            <p:nvPr/>
          </p:nvSpPr>
          <p:spPr bwMode="auto">
            <a:xfrm flipV="1">
              <a:off x="3067" y="2353"/>
              <a:ext cx="6" cy="1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79" name="Freeform 151"/>
            <p:cNvSpPr>
              <a:spLocks/>
            </p:cNvSpPr>
            <p:nvPr/>
          </p:nvSpPr>
          <p:spPr bwMode="auto">
            <a:xfrm>
              <a:off x="3078" y="2324"/>
              <a:ext cx="11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" y="5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80" name="Freeform 152"/>
            <p:cNvSpPr>
              <a:spLocks/>
            </p:cNvSpPr>
            <p:nvPr/>
          </p:nvSpPr>
          <p:spPr bwMode="auto">
            <a:xfrm>
              <a:off x="3100" y="2307"/>
              <a:ext cx="11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5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81" name="Line 153"/>
            <p:cNvSpPr>
              <a:spLocks noChangeShapeType="1"/>
            </p:cNvSpPr>
            <p:nvPr/>
          </p:nvSpPr>
          <p:spPr bwMode="auto">
            <a:xfrm flipV="1">
              <a:off x="3120" y="2278"/>
              <a:ext cx="6" cy="1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82" name="Line 154"/>
            <p:cNvSpPr>
              <a:spLocks noChangeShapeType="1"/>
            </p:cNvSpPr>
            <p:nvPr/>
          </p:nvSpPr>
          <p:spPr bwMode="auto">
            <a:xfrm flipV="1">
              <a:off x="3137" y="2255"/>
              <a:ext cx="10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83" name="Freeform 155"/>
            <p:cNvSpPr>
              <a:spLocks/>
            </p:cNvSpPr>
            <p:nvPr/>
          </p:nvSpPr>
          <p:spPr bwMode="auto">
            <a:xfrm>
              <a:off x="3153" y="2226"/>
              <a:ext cx="5" cy="1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" y="5"/>
                </a:cxn>
                <a:cxn ang="0">
                  <a:pos x="5" y="0"/>
                </a:cxn>
              </a:cxnLst>
              <a:rect l="0" t="0" r="r" b="b"/>
              <a:pathLst>
                <a:path w="5" h="15">
                  <a:moveTo>
                    <a:pt x="0" y="15"/>
                  </a:move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84" name="Line 156"/>
            <p:cNvSpPr>
              <a:spLocks noChangeShapeType="1"/>
            </p:cNvSpPr>
            <p:nvPr/>
          </p:nvSpPr>
          <p:spPr bwMode="auto">
            <a:xfrm flipV="1">
              <a:off x="3153" y="2198"/>
              <a:ext cx="1" cy="1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85" name="Line 157"/>
            <p:cNvSpPr>
              <a:spLocks noChangeShapeType="1"/>
            </p:cNvSpPr>
            <p:nvPr/>
          </p:nvSpPr>
          <p:spPr bwMode="auto">
            <a:xfrm flipV="1">
              <a:off x="3147" y="2163"/>
              <a:ext cx="2" cy="1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86" name="Line 158"/>
            <p:cNvSpPr>
              <a:spLocks noChangeShapeType="1"/>
            </p:cNvSpPr>
            <p:nvPr/>
          </p:nvSpPr>
          <p:spPr bwMode="auto">
            <a:xfrm flipV="1">
              <a:off x="3153" y="2135"/>
              <a:ext cx="1" cy="1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87" name="Line 159"/>
            <p:cNvSpPr>
              <a:spLocks noChangeShapeType="1"/>
            </p:cNvSpPr>
            <p:nvPr/>
          </p:nvSpPr>
          <p:spPr bwMode="auto">
            <a:xfrm flipV="1">
              <a:off x="3158" y="2100"/>
              <a:ext cx="6" cy="1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88" name="Line 160"/>
            <p:cNvSpPr>
              <a:spLocks noChangeShapeType="1"/>
            </p:cNvSpPr>
            <p:nvPr/>
          </p:nvSpPr>
          <p:spPr bwMode="auto">
            <a:xfrm flipV="1">
              <a:off x="3169" y="2072"/>
              <a:ext cx="11" cy="1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89" name="Freeform 161"/>
            <p:cNvSpPr>
              <a:spLocks/>
            </p:cNvSpPr>
            <p:nvPr/>
          </p:nvSpPr>
          <p:spPr bwMode="auto">
            <a:xfrm>
              <a:off x="3185" y="2043"/>
              <a:ext cx="1" cy="1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15">
                  <a:moveTo>
                    <a:pt x="0" y="15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90" name="Line 162"/>
            <p:cNvSpPr>
              <a:spLocks noChangeShapeType="1"/>
            </p:cNvSpPr>
            <p:nvPr/>
          </p:nvSpPr>
          <p:spPr bwMode="auto">
            <a:xfrm flipV="1">
              <a:off x="3180" y="2014"/>
              <a:ext cx="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91" name="Freeform 163"/>
            <p:cNvSpPr>
              <a:spLocks/>
            </p:cNvSpPr>
            <p:nvPr/>
          </p:nvSpPr>
          <p:spPr bwMode="auto">
            <a:xfrm>
              <a:off x="3174" y="1980"/>
              <a:ext cx="11" cy="1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" y="1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0" y="15"/>
                  </a:moveTo>
                  <a:lnTo>
                    <a:pt x="5" y="1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92" name="Freeform 164"/>
            <p:cNvSpPr>
              <a:spLocks/>
            </p:cNvSpPr>
            <p:nvPr/>
          </p:nvSpPr>
          <p:spPr bwMode="auto">
            <a:xfrm>
              <a:off x="3196" y="1974"/>
              <a:ext cx="1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93" name="Freeform 165"/>
            <p:cNvSpPr>
              <a:spLocks/>
            </p:cNvSpPr>
            <p:nvPr/>
          </p:nvSpPr>
          <p:spPr bwMode="auto">
            <a:xfrm>
              <a:off x="3223" y="1991"/>
              <a:ext cx="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94" name="Line 166"/>
            <p:cNvSpPr>
              <a:spLocks noChangeShapeType="1"/>
            </p:cNvSpPr>
            <p:nvPr/>
          </p:nvSpPr>
          <p:spPr bwMode="auto">
            <a:xfrm>
              <a:off x="3228" y="2020"/>
              <a:ext cx="2" cy="1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95" name="Line 167"/>
            <p:cNvSpPr>
              <a:spLocks noChangeShapeType="1"/>
            </p:cNvSpPr>
            <p:nvPr/>
          </p:nvSpPr>
          <p:spPr bwMode="auto">
            <a:xfrm>
              <a:off x="3234" y="2054"/>
              <a:ext cx="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96" name="Line 168"/>
            <p:cNvSpPr>
              <a:spLocks noChangeShapeType="1"/>
            </p:cNvSpPr>
            <p:nvPr/>
          </p:nvSpPr>
          <p:spPr bwMode="auto">
            <a:xfrm flipH="1">
              <a:off x="3223" y="2083"/>
              <a:ext cx="5" cy="1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97" name="Freeform 169"/>
            <p:cNvSpPr>
              <a:spLocks/>
            </p:cNvSpPr>
            <p:nvPr/>
          </p:nvSpPr>
          <p:spPr bwMode="auto">
            <a:xfrm>
              <a:off x="3207" y="2112"/>
              <a:ext cx="5" cy="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5"/>
                </a:cxn>
                <a:cxn ang="0">
                  <a:pos x="0" y="15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lnTo>
                    <a:pt x="5" y="5"/>
                  </a:lnTo>
                  <a:lnTo>
                    <a:pt x="0" y="15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98" name="Line 170"/>
            <p:cNvSpPr>
              <a:spLocks noChangeShapeType="1"/>
            </p:cNvSpPr>
            <p:nvPr/>
          </p:nvSpPr>
          <p:spPr bwMode="auto">
            <a:xfrm flipH="1">
              <a:off x="3201" y="2140"/>
              <a:ext cx="6" cy="1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099" name="Line 171"/>
            <p:cNvSpPr>
              <a:spLocks noChangeShapeType="1"/>
            </p:cNvSpPr>
            <p:nvPr/>
          </p:nvSpPr>
          <p:spPr bwMode="auto">
            <a:xfrm>
              <a:off x="3196" y="2175"/>
              <a:ext cx="1" cy="1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00" name="Line 172"/>
            <p:cNvSpPr>
              <a:spLocks noChangeShapeType="1"/>
            </p:cNvSpPr>
            <p:nvPr/>
          </p:nvSpPr>
          <p:spPr bwMode="auto">
            <a:xfrm flipV="1">
              <a:off x="3207" y="2169"/>
              <a:ext cx="1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01" name="Line 173"/>
            <p:cNvSpPr>
              <a:spLocks noChangeShapeType="1"/>
            </p:cNvSpPr>
            <p:nvPr/>
          </p:nvSpPr>
          <p:spPr bwMode="auto">
            <a:xfrm flipV="1">
              <a:off x="3234" y="2146"/>
              <a:ext cx="1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02" name="Line 174"/>
            <p:cNvSpPr>
              <a:spLocks noChangeShapeType="1"/>
            </p:cNvSpPr>
            <p:nvPr/>
          </p:nvSpPr>
          <p:spPr bwMode="auto">
            <a:xfrm flipV="1">
              <a:off x="3256" y="2123"/>
              <a:ext cx="10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03" name="Line 175"/>
            <p:cNvSpPr>
              <a:spLocks noChangeShapeType="1"/>
            </p:cNvSpPr>
            <p:nvPr/>
          </p:nvSpPr>
          <p:spPr bwMode="auto">
            <a:xfrm flipV="1">
              <a:off x="3277" y="2106"/>
              <a:ext cx="11" cy="1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04" name="Freeform 176"/>
            <p:cNvSpPr>
              <a:spLocks/>
            </p:cNvSpPr>
            <p:nvPr/>
          </p:nvSpPr>
          <p:spPr bwMode="auto">
            <a:xfrm>
              <a:off x="3303" y="2089"/>
              <a:ext cx="11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10" y="0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05" name="Line 177"/>
            <p:cNvSpPr>
              <a:spLocks noChangeShapeType="1"/>
            </p:cNvSpPr>
            <p:nvPr/>
          </p:nvSpPr>
          <p:spPr bwMode="auto">
            <a:xfrm flipV="1">
              <a:off x="3330" y="2083"/>
              <a:ext cx="16" cy="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06" name="Freeform 178"/>
            <p:cNvSpPr>
              <a:spLocks/>
            </p:cNvSpPr>
            <p:nvPr/>
          </p:nvSpPr>
          <p:spPr bwMode="auto">
            <a:xfrm>
              <a:off x="3357" y="2077"/>
              <a:ext cx="16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lnTo>
                    <a:pt x="15" y="0"/>
                  </a:lnTo>
                  <a:lnTo>
                    <a:pt x="15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07" name="Line 179"/>
            <p:cNvSpPr>
              <a:spLocks noChangeShapeType="1"/>
            </p:cNvSpPr>
            <p:nvPr/>
          </p:nvSpPr>
          <p:spPr bwMode="auto">
            <a:xfrm>
              <a:off x="3390" y="2083"/>
              <a:ext cx="10" cy="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08" name="Line 180"/>
            <p:cNvSpPr>
              <a:spLocks noChangeShapeType="1"/>
            </p:cNvSpPr>
            <p:nvPr/>
          </p:nvSpPr>
          <p:spPr bwMode="auto">
            <a:xfrm>
              <a:off x="3417" y="2100"/>
              <a:ext cx="16" cy="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09" name="Freeform 181"/>
            <p:cNvSpPr>
              <a:spLocks/>
            </p:cNvSpPr>
            <p:nvPr/>
          </p:nvSpPr>
          <p:spPr bwMode="auto">
            <a:xfrm>
              <a:off x="3444" y="2112"/>
              <a:ext cx="1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5" y="10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10" y="5"/>
                  </a:lnTo>
                  <a:lnTo>
                    <a:pt x="15" y="1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10" name="Line 182"/>
            <p:cNvSpPr>
              <a:spLocks noChangeShapeType="1"/>
            </p:cNvSpPr>
            <p:nvPr/>
          </p:nvSpPr>
          <p:spPr bwMode="auto">
            <a:xfrm>
              <a:off x="3465" y="2135"/>
              <a:ext cx="11" cy="1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11" name="Freeform 183"/>
            <p:cNvSpPr>
              <a:spLocks/>
            </p:cNvSpPr>
            <p:nvPr/>
          </p:nvSpPr>
          <p:spPr bwMode="auto">
            <a:xfrm>
              <a:off x="3411" y="2158"/>
              <a:ext cx="16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5" y="5"/>
                </a:cxn>
                <a:cxn ang="0">
                  <a:pos x="0" y="0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12" name="Line 184"/>
            <p:cNvSpPr>
              <a:spLocks noChangeShapeType="1"/>
            </p:cNvSpPr>
            <p:nvPr/>
          </p:nvSpPr>
          <p:spPr bwMode="auto">
            <a:xfrm flipH="1" flipV="1">
              <a:off x="3384" y="2140"/>
              <a:ext cx="16" cy="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13" name="Freeform 185"/>
            <p:cNvSpPr>
              <a:spLocks/>
            </p:cNvSpPr>
            <p:nvPr/>
          </p:nvSpPr>
          <p:spPr bwMode="auto">
            <a:xfrm>
              <a:off x="3357" y="2135"/>
              <a:ext cx="16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14" name="Line 186"/>
            <p:cNvSpPr>
              <a:spLocks noChangeShapeType="1"/>
            </p:cNvSpPr>
            <p:nvPr/>
          </p:nvSpPr>
          <p:spPr bwMode="auto">
            <a:xfrm flipH="1">
              <a:off x="3330" y="2135"/>
              <a:ext cx="11" cy="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15" name="Line 187"/>
            <p:cNvSpPr>
              <a:spLocks noChangeShapeType="1"/>
            </p:cNvSpPr>
            <p:nvPr/>
          </p:nvSpPr>
          <p:spPr bwMode="auto">
            <a:xfrm flipH="1">
              <a:off x="3303" y="2146"/>
              <a:ext cx="1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16" name="Line 188"/>
            <p:cNvSpPr>
              <a:spLocks noChangeShapeType="1"/>
            </p:cNvSpPr>
            <p:nvPr/>
          </p:nvSpPr>
          <p:spPr bwMode="auto">
            <a:xfrm flipH="1">
              <a:off x="3283" y="2169"/>
              <a:ext cx="10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17" name="Line 189"/>
            <p:cNvSpPr>
              <a:spLocks noChangeShapeType="1"/>
            </p:cNvSpPr>
            <p:nvPr/>
          </p:nvSpPr>
          <p:spPr bwMode="auto">
            <a:xfrm flipH="1">
              <a:off x="3261" y="2186"/>
              <a:ext cx="1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18" name="Line 190"/>
            <p:cNvSpPr>
              <a:spLocks noChangeShapeType="1"/>
            </p:cNvSpPr>
            <p:nvPr/>
          </p:nvSpPr>
          <p:spPr bwMode="auto">
            <a:xfrm flipH="1">
              <a:off x="3234" y="2209"/>
              <a:ext cx="1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19" name="Line 191"/>
            <p:cNvSpPr>
              <a:spLocks noChangeShapeType="1"/>
            </p:cNvSpPr>
            <p:nvPr/>
          </p:nvSpPr>
          <p:spPr bwMode="auto">
            <a:xfrm flipH="1">
              <a:off x="3212" y="2232"/>
              <a:ext cx="1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20" name="Line 192"/>
            <p:cNvSpPr>
              <a:spLocks noChangeShapeType="1"/>
            </p:cNvSpPr>
            <p:nvPr/>
          </p:nvSpPr>
          <p:spPr bwMode="auto">
            <a:xfrm flipH="1">
              <a:off x="3196" y="2255"/>
              <a:ext cx="5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21" name="Freeform 193"/>
            <p:cNvSpPr>
              <a:spLocks/>
            </p:cNvSpPr>
            <p:nvPr/>
          </p:nvSpPr>
          <p:spPr bwMode="auto">
            <a:xfrm>
              <a:off x="3180" y="2284"/>
              <a:ext cx="5" cy="1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10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5" y="0"/>
                  </a:lnTo>
                  <a:lnTo>
                    <a:pt x="0" y="1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22" name="Line 194"/>
            <p:cNvSpPr>
              <a:spLocks noChangeShapeType="1"/>
            </p:cNvSpPr>
            <p:nvPr/>
          </p:nvSpPr>
          <p:spPr bwMode="auto">
            <a:xfrm flipH="1">
              <a:off x="3158" y="2307"/>
              <a:ext cx="11" cy="1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23" name="Line 195"/>
            <p:cNvSpPr>
              <a:spLocks noChangeShapeType="1"/>
            </p:cNvSpPr>
            <p:nvPr/>
          </p:nvSpPr>
          <p:spPr bwMode="auto">
            <a:xfrm flipH="1">
              <a:off x="3142" y="2335"/>
              <a:ext cx="1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24" name="Freeform 196"/>
            <p:cNvSpPr>
              <a:spLocks/>
            </p:cNvSpPr>
            <p:nvPr/>
          </p:nvSpPr>
          <p:spPr bwMode="auto">
            <a:xfrm>
              <a:off x="3120" y="2353"/>
              <a:ext cx="11" cy="1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5"/>
                </a:cxn>
                <a:cxn ang="0">
                  <a:pos x="0" y="10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25" name="Line 197"/>
            <p:cNvSpPr>
              <a:spLocks noChangeShapeType="1"/>
            </p:cNvSpPr>
            <p:nvPr/>
          </p:nvSpPr>
          <p:spPr bwMode="auto">
            <a:xfrm flipH="1">
              <a:off x="3111" y="2381"/>
              <a:ext cx="4" cy="1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26" name="Line 198"/>
            <p:cNvSpPr>
              <a:spLocks noChangeShapeType="1"/>
            </p:cNvSpPr>
            <p:nvPr/>
          </p:nvSpPr>
          <p:spPr bwMode="auto">
            <a:xfrm>
              <a:off x="3105" y="2410"/>
              <a:ext cx="1" cy="1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27" name="Line 199"/>
            <p:cNvSpPr>
              <a:spLocks noChangeShapeType="1"/>
            </p:cNvSpPr>
            <p:nvPr/>
          </p:nvSpPr>
          <p:spPr bwMode="auto">
            <a:xfrm flipH="1">
              <a:off x="3105" y="2444"/>
              <a:ext cx="6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28" name="Freeform 200"/>
            <p:cNvSpPr>
              <a:spLocks/>
            </p:cNvSpPr>
            <p:nvPr/>
          </p:nvSpPr>
          <p:spPr bwMode="auto">
            <a:xfrm>
              <a:off x="3094" y="2473"/>
              <a:ext cx="6" cy="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0"/>
                </a:cxn>
                <a:cxn ang="0">
                  <a:pos x="0" y="15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lnTo>
                    <a:pt x="0" y="10"/>
                  </a:lnTo>
                  <a:lnTo>
                    <a:pt x="0" y="15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29" name="Line 201"/>
            <p:cNvSpPr>
              <a:spLocks noChangeShapeType="1"/>
            </p:cNvSpPr>
            <p:nvPr/>
          </p:nvSpPr>
          <p:spPr bwMode="auto">
            <a:xfrm flipH="1">
              <a:off x="3067" y="2496"/>
              <a:ext cx="11" cy="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30" name="Line 202"/>
            <p:cNvSpPr>
              <a:spLocks noChangeShapeType="1"/>
            </p:cNvSpPr>
            <p:nvPr/>
          </p:nvSpPr>
          <p:spPr bwMode="auto">
            <a:xfrm flipH="1">
              <a:off x="3046" y="2508"/>
              <a:ext cx="5" cy="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" name="Group 203"/>
            <p:cNvGrpSpPr>
              <a:grpSpLocks/>
            </p:cNvGrpSpPr>
            <p:nvPr/>
          </p:nvGrpSpPr>
          <p:grpSpPr bwMode="auto">
            <a:xfrm>
              <a:off x="2656" y="2073"/>
              <a:ext cx="259" cy="213"/>
              <a:chOff x="816" y="2160"/>
              <a:chExt cx="300" cy="234"/>
            </a:xfrm>
          </p:grpSpPr>
          <p:sp>
            <p:nvSpPr>
              <p:cNvPr id="381132" name="Freeform 204"/>
              <p:cNvSpPr>
                <a:spLocks/>
              </p:cNvSpPr>
              <p:nvPr/>
            </p:nvSpPr>
            <p:spPr bwMode="auto">
              <a:xfrm>
                <a:off x="833" y="2177"/>
                <a:ext cx="266" cy="200"/>
              </a:xfrm>
              <a:custGeom>
                <a:avLst/>
                <a:gdLst/>
                <a:ahLst/>
                <a:cxnLst>
                  <a:cxn ang="0">
                    <a:pos x="141" y="200"/>
                  </a:cxn>
                  <a:cxn ang="0">
                    <a:pos x="141" y="200"/>
                  </a:cxn>
                  <a:cxn ang="0">
                    <a:pos x="141" y="200"/>
                  </a:cxn>
                  <a:cxn ang="0">
                    <a:pos x="141" y="200"/>
                  </a:cxn>
                  <a:cxn ang="0">
                    <a:pos x="62" y="200"/>
                  </a:cxn>
                  <a:cxn ang="0">
                    <a:pos x="62" y="200"/>
                  </a:cxn>
                  <a:cxn ang="0">
                    <a:pos x="62" y="200"/>
                  </a:cxn>
                  <a:cxn ang="0">
                    <a:pos x="57" y="200"/>
                  </a:cxn>
                  <a:cxn ang="0">
                    <a:pos x="57" y="200"/>
                  </a:cxn>
                  <a:cxn ang="0">
                    <a:pos x="34" y="171"/>
                  </a:cxn>
                  <a:cxn ang="0">
                    <a:pos x="6" y="171"/>
                  </a:cxn>
                  <a:cxn ang="0">
                    <a:pos x="6" y="171"/>
                  </a:cxn>
                  <a:cxn ang="0">
                    <a:pos x="6" y="171"/>
                  </a:cxn>
                  <a:cxn ang="0">
                    <a:pos x="0" y="166"/>
                  </a:cxn>
                  <a:cxn ang="0">
                    <a:pos x="0" y="166"/>
                  </a:cxn>
                  <a:cxn ang="0">
                    <a:pos x="0" y="166"/>
                  </a:cxn>
                  <a:cxn ang="0">
                    <a:pos x="0" y="166"/>
                  </a:cxn>
                  <a:cxn ang="0">
                    <a:pos x="0" y="160"/>
                  </a:cxn>
                  <a:cxn ang="0">
                    <a:pos x="0" y="160"/>
                  </a:cxn>
                  <a:cxn ang="0">
                    <a:pos x="0" y="160"/>
                  </a:cxn>
                  <a:cxn ang="0">
                    <a:pos x="0" y="154"/>
                  </a:cxn>
                  <a:cxn ang="0">
                    <a:pos x="0" y="154"/>
                  </a:cxn>
                  <a:cxn ang="0">
                    <a:pos x="0" y="154"/>
                  </a:cxn>
                  <a:cxn ang="0">
                    <a:pos x="6" y="154"/>
                  </a:cxn>
                  <a:cxn ang="0">
                    <a:pos x="6" y="154"/>
                  </a:cxn>
                  <a:cxn ang="0">
                    <a:pos x="6" y="154"/>
                  </a:cxn>
                  <a:cxn ang="0">
                    <a:pos x="40" y="154"/>
                  </a:cxn>
                  <a:cxn ang="0">
                    <a:pos x="40" y="154"/>
                  </a:cxn>
                  <a:cxn ang="0">
                    <a:pos x="40" y="154"/>
                  </a:cxn>
                  <a:cxn ang="0">
                    <a:pos x="40" y="154"/>
                  </a:cxn>
                  <a:cxn ang="0">
                    <a:pos x="45" y="154"/>
                  </a:cxn>
                  <a:cxn ang="0">
                    <a:pos x="158" y="160"/>
                  </a:cxn>
                  <a:cxn ang="0">
                    <a:pos x="158" y="160"/>
                  </a:cxn>
                  <a:cxn ang="0">
                    <a:pos x="158" y="160"/>
                  </a:cxn>
                  <a:cxn ang="0">
                    <a:pos x="238" y="12"/>
                  </a:cxn>
                  <a:cxn ang="0">
                    <a:pos x="238" y="12"/>
                  </a:cxn>
                  <a:cxn ang="0">
                    <a:pos x="238" y="6"/>
                  </a:cxn>
                  <a:cxn ang="0">
                    <a:pos x="238" y="6"/>
                  </a:cxn>
                  <a:cxn ang="0">
                    <a:pos x="238" y="6"/>
                  </a:cxn>
                  <a:cxn ang="0">
                    <a:pos x="238" y="6"/>
                  </a:cxn>
                  <a:cxn ang="0">
                    <a:pos x="238" y="0"/>
                  </a:cxn>
                  <a:cxn ang="0">
                    <a:pos x="238" y="0"/>
                  </a:cxn>
                  <a:cxn ang="0">
                    <a:pos x="243" y="0"/>
                  </a:cxn>
                  <a:cxn ang="0">
                    <a:pos x="243" y="0"/>
                  </a:cxn>
                  <a:cxn ang="0">
                    <a:pos x="243" y="0"/>
                  </a:cxn>
                  <a:cxn ang="0">
                    <a:pos x="243" y="0"/>
                  </a:cxn>
                  <a:cxn ang="0">
                    <a:pos x="249" y="0"/>
                  </a:cxn>
                  <a:cxn ang="0">
                    <a:pos x="249" y="0"/>
                  </a:cxn>
                  <a:cxn ang="0">
                    <a:pos x="249" y="0"/>
                  </a:cxn>
                  <a:cxn ang="0">
                    <a:pos x="249" y="6"/>
                  </a:cxn>
                  <a:cxn ang="0">
                    <a:pos x="249" y="6"/>
                  </a:cxn>
                  <a:cxn ang="0">
                    <a:pos x="266" y="51"/>
                  </a:cxn>
                  <a:cxn ang="0">
                    <a:pos x="266" y="51"/>
                  </a:cxn>
                  <a:cxn ang="0">
                    <a:pos x="266" y="57"/>
                  </a:cxn>
                  <a:cxn ang="0">
                    <a:pos x="266" y="57"/>
                  </a:cxn>
                  <a:cxn ang="0">
                    <a:pos x="266" y="57"/>
                  </a:cxn>
                  <a:cxn ang="0">
                    <a:pos x="204" y="154"/>
                  </a:cxn>
                  <a:cxn ang="0">
                    <a:pos x="204" y="154"/>
                  </a:cxn>
                  <a:cxn ang="0">
                    <a:pos x="204" y="160"/>
                  </a:cxn>
                  <a:cxn ang="0">
                    <a:pos x="204" y="160"/>
                  </a:cxn>
                </a:cxnLst>
                <a:rect l="0" t="0" r="r" b="b"/>
                <a:pathLst>
                  <a:path w="266" h="200">
                    <a:moveTo>
                      <a:pt x="164" y="177"/>
                    </a:moveTo>
                    <a:lnTo>
                      <a:pt x="141" y="194"/>
                    </a:lnTo>
                    <a:lnTo>
                      <a:pt x="141" y="200"/>
                    </a:lnTo>
                    <a:lnTo>
                      <a:pt x="141" y="200"/>
                    </a:lnTo>
                    <a:lnTo>
                      <a:pt x="141" y="200"/>
                    </a:lnTo>
                    <a:lnTo>
                      <a:pt x="141" y="200"/>
                    </a:lnTo>
                    <a:lnTo>
                      <a:pt x="141" y="200"/>
                    </a:lnTo>
                    <a:lnTo>
                      <a:pt x="141" y="200"/>
                    </a:lnTo>
                    <a:lnTo>
                      <a:pt x="141" y="200"/>
                    </a:lnTo>
                    <a:lnTo>
                      <a:pt x="141" y="200"/>
                    </a:lnTo>
                    <a:lnTo>
                      <a:pt x="141" y="200"/>
                    </a:lnTo>
                    <a:lnTo>
                      <a:pt x="141" y="200"/>
                    </a:lnTo>
                    <a:lnTo>
                      <a:pt x="141" y="200"/>
                    </a:lnTo>
                    <a:lnTo>
                      <a:pt x="136" y="200"/>
                    </a:lnTo>
                    <a:lnTo>
                      <a:pt x="62" y="200"/>
                    </a:lnTo>
                    <a:lnTo>
                      <a:pt x="62" y="200"/>
                    </a:lnTo>
                    <a:lnTo>
                      <a:pt x="62" y="200"/>
                    </a:lnTo>
                    <a:lnTo>
                      <a:pt x="62" y="200"/>
                    </a:lnTo>
                    <a:lnTo>
                      <a:pt x="62" y="200"/>
                    </a:lnTo>
                    <a:lnTo>
                      <a:pt x="62" y="200"/>
                    </a:lnTo>
                    <a:lnTo>
                      <a:pt x="62" y="200"/>
                    </a:lnTo>
                    <a:lnTo>
                      <a:pt x="62" y="200"/>
                    </a:lnTo>
                    <a:lnTo>
                      <a:pt x="62" y="200"/>
                    </a:lnTo>
                    <a:lnTo>
                      <a:pt x="57" y="200"/>
                    </a:lnTo>
                    <a:lnTo>
                      <a:pt x="57" y="200"/>
                    </a:lnTo>
                    <a:lnTo>
                      <a:pt x="57" y="200"/>
                    </a:lnTo>
                    <a:lnTo>
                      <a:pt x="57" y="200"/>
                    </a:lnTo>
                    <a:lnTo>
                      <a:pt x="57" y="200"/>
                    </a:lnTo>
                    <a:lnTo>
                      <a:pt x="57" y="200"/>
                    </a:lnTo>
                    <a:lnTo>
                      <a:pt x="34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5" y="154"/>
                    </a:lnTo>
                    <a:lnTo>
                      <a:pt x="45" y="154"/>
                    </a:lnTo>
                    <a:lnTo>
                      <a:pt x="45" y="154"/>
                    </a:lnTo>
                    <a:lnTo>
                      <a:pt x="68" y="183"/>
                    </a:lnTo>
                    <a:lnTo>
                      <a:pt x="136" y="183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92" y="143"/>
                    </a:lnTo>
                    <a:lnTo>
                      <a:pt x="249" y="51"/>
                    </a:lnTo>
                    <a:lnTo>
                      <a:pt x="238" y="12"/>
                    </a:lnTo>
                    <a:lnTo>
                      <a:pt x="238" y="12"/>
                    </a:lnTo>
                    <a:lnTo>
                      <a:pt x="238" y="12"/>
                    </a:lnTo>
                    <a:lnTo>
                      <a:pt x="238" y="12"/>
                    </a:lnTo>
                    <a:lnTo>
                      <a:pt x="238" y="12"/>
                    </a:lnTo>
                    <a:lnTo>
                      <a:pt x="238" y="6"/>
                    </a:lnTo>
                    <a:lnTo>
                      <a:pt x="238" y="6"/>
                    </a:lnTo>
                    <a:lnTo>
                      <a:pt x="238" y="6"/>
                    </a:lnTo>
                    <a:lnTo>
                      <a:pt x="238" y="6"/>
                    </a:lnTo>
                    <a:lnTo>
                      <a:pt x="238" y="6"/>
                    </a:lnTo>
                    <a:lnTo>
                      <a:pt x="238" y="6"/>
                    </a:lnTo>
                    <a:lnTo>
                      <a:pt x="238" y="6"/>
                    </a:lnTo>
                    <a:lnTo>
                      <a:pt x="238" y="6"/>
                    </a:lnTo>
                    <a:lnTo>
                      <a:pt x="238" y="6"/>
                    </a:lnTo>
                    <a:lnTo>
                      <a:pt x="238" y="6"/>
                    </a:lnTo>
                    <a:lnTo>
                      <a:pt x="238" y="6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66" y="51"/>
                    </a:lnTo>
                    <a:lnTo>
                      <a:pt x="266" y="51"/>
                    </a:lnTo>
                    <a:lnTo>
                      <a:pt x="266" y="51"/>
                    </a:lnTo>
                    <a:lnTo>
                      <a:pt x="266" y="51"/>
                    </a:lnTo>
                    <a:lnTo>
                      <a:pt x="266" y="51"/>
                    </a:lnTo>
                    <a:lnTo>
                      <a:pt x="266" y="51"/>
                    </a:lnTo>
                    <a:lnTo>
                      <a:pt x="266" y="57"/>
                    </a:lnTo>
                    <a:lnTo>
                      <a:pt x="266" y="57"/>
                    </a:lnTo>
                    <a:lnTo>
                      <a:pt x="266" y="57"/>
                    </a:lnTo>
                    <a:lnTo>
                      <a:pt x="266" y="57"/>
                    </a:lnTo>
                    <a:lnTo>
                      <a:pt x="266" y="57"/>
                    </a:lnTo>
                    <a:lnTo>
                      <a:pt x="266" y="57"/>
                    </a:lnTo>
                    <a:lnTo>
                      <a:pt x="266" y="57"/>
                    </a:lnTo>
                    <a:lnTo>
                      <a:pt x="266" y="57"/>
                    </a:lnTo>
                    <a:lnTo>
                      <a:pt x="266" y="57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4" y="160"/>
                    </a:lnTo>
                    <a:lnTo>
                      <a:pt x="204" y="160"/>
                    </a:lnTo>
                    <a:lnTo>
                      <a:pt x="204" y="160"/>
                    </a:lnTo>
                    <a:lnTo>
                      <a:pt x="204" y="160"/>
                    </a:lnTo>
                    <a:lnTo>
                      <a:pt x="204" y="160"/>
                    </a:lnTo>
                    <a:lnTo>
                      <a:pt x="204" y="160"/>
                    </a:lnTo>
                    <a:lnTo>
                      <a:pt x="164" y="177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33" name="Freeform 205"/>
              <p:cNvSpPr>
                <a:spLocks noEditPoints="1"/>
              </p:cNvSpPr>
              <p:nvPr/>
            </p:nvSpPr>
            <p:spPr bwMode="auto">
              <a:xfrm>
                <a:off x="822" y="2171"/>
                <a:ext cx="288" cy="212"/>
              </a:xfrm>
              <a:custGeom>
                <a:avLst/>
                <a:gdLst/>
                <a:ahLst/>
                <a:cxnLst>
                  <a:cxn ang="0">
                    <a:pos x="283" y="57"/>
                  </a:cxn>
                  <a:cxn ang="0">
                    <a:pos x="288" y="63"/>
                  </a:cxn>
                  <a:cxn ang="0">
                    <a:pos x="283" y="69"/>
                  </a:cxn>
                  <a:cxn ang="0">
                    <a:pos x="220" y="172"/>
                  </a:cxn>
                  <a:cxn ang="0">
                    <a:pos x="215" y="172"/>
                  </a:cxn>
                  <a:cxn ang="0">
                    <a:pos x="158" y="212"/>
                  </a:cxn>
                  <a:cxn ang="0">
                    <a:pos x="152" y="212"/>
                  </a:cxn>
                  <a:cxn ang="0">
                    <a:pos x="73" y="212"/>
                  </a:cxn>
                  <a:cxn ang="0">
                    <a:pos x="68" y="212"/>
                  </a:cxn>
                  <a:cxn ang="0">
                    <a:pos x="62" y="206"/>
                  </a:cxn>
                  <a:cxn ang="0">
                    <a:pos x="17" y="183"/>
                  </a:cxn>
                  <a:cxn ang="0">
                    <a:pos x="11" y="183"/>
                  </a:cxn>
                  <a:cxn ang="0">
                    <a:pos x="5" y="177"/>
                  </a:cxn>
                  <a:cxn ang="0">
                    <a:pos x="0" y="172"/>
                  </a:cxn>
                  <a:cxn ang="0">
                    <a:pos x="5" y="160"/>
                  </a:cxn>
                  <a:cxn ang="0">
                    <a:pos x="5" y="155"/>
                  </a:cxn>
                  <a:cxn ang="0">
                    <a:pos x="11" y="155"/>
                  </a:cxn>
                  <a:cxn ang="0">
                    <a:pos x="17" y="149"/>
                  </a:cxn>
                  <a:cxn ang="0">
                    <a:pos x="51" y="149"/>
                  </a:cxn>
                  <a:cxn ang="0">
                    <a:pos x="56" y="155"/>
                  </a:cxn>
                  <a:cxn ang="0">
                    <a:pos x="141" y="183"/>
                  </a:cxn>
                  <a:cxn ang="0">
                    <a:pos x="164" y="160"/>
                  </a:cxn>
                  <a:cxn ang="0">
                    <a:pos x="237" y="18"/>
                  </a:cxn>
                  <a:cxn ang="0">
                    <a:pos x="237" y="12"/>
                  </a:cxn>
                  <a:cxn ang="0">
                    <a:pos x="243" y="6"/>
                  </a:cxn>
                  <a:cxn ang="0">
                    <a:pos x="243" y="0"/>
                  </a:cxn>
                  <a:cxn ang="0">
                    <a:pos x="249" y="0"/>
                  </a:cxn>
                  <a:cxn ang="0">
                    <a:pos x="260" y="0"/>
                  </a:cxn>
                  <a:cxn ang="0">
                    <a:pos x="266" y="0"/>
                  </a:cxn>
                  <a:cxn ang="0">
                    <a:pos x="271" y="6"/>
                  </a:cxn>
                  <a:cxn ang="0">
                    <a:pos x="215" y="166"/>
                  </a:cxn>
                  <a:cxn ang="0">
                    <a:pos x="215" y="160"/>
                  </a:cxn>
                  <a:cxn ang="0">
                    <a:pos x="277" y="63"/>
                  </a:cxn>
                  <a:cxn ang="0">
                    <a:pos x="277" y="57"/>
                  </a:cxn>
                  <a:cxn ang="0">
                    <a:pos x="260" y="12"/>
                  </a:cxn>
                  <a:cxn ang="0">
                    <a:pos x="260" y="6"/>
                  </a:cxn>
                  <a:cxn ang="0">
                    <a:pos x="260" y="6"/>
                  </a:cxn>
                  <a:cxn ang="0">
                    <a:pos x="254" y="6"/>
                  </a:cxn>
                  <a:cxn ang="0">
                    <a:pos x="254" y="6"/>
                  </a:cxn>
                  <a:cxn ang="0">
                    <a:pos x="249" y="6"/>
                  </a:cxn>
                  <a:cxn ang="0">
                    <a:pos x="249" y="12"/>
                  </a:cxn>
                  <a:cxn ang="0">
                    <a:pos x="249" y="12"/>
                  </a:cxn>
                  <a:cxn ang="0">
                    <a:pos x="249" y="18"/>
                  </a:cxn>
                  <a:cxn ang="0">
                    <a:pos x="169" y="166"/>
                  </a:cxn>
                  <a:cxn ang="0">
                    <a:pos x="56" y="160"/>
                  </a:cxn>
                  <a:cxn ang="0">
                    <a:pos x="51" y="160"/>
                  </a:cxn>
                  <a:cxn ang="0">
                    <a:pos x="51" y="160"/>
                  </a:cxn>
                  <a:cxn ang="0">
                    <a:pos x="17" y="160"/>
                  </a:cxn>
                  <a:cxn ang="0">
                    <a:pos x="11" y="160"/>
                  </a:cxn>
                  <a:cxn ang="0">
                    <a:pos x="11" y="160"/>
                  </a:cxn>
                  <a:cxn ang="0">
                    <a:pos x="11" y="166"/>
                  </a:cxn>
                  <a:cxn ang="0">
                    <a:pos x="11" y="172"/>
                  </a:cxn>
                  <a:cxn ang="0">
                    <a:pos x="11" y="172"/>
                  </a:cxn>
                  <a:cxn ang="0">
                    <a:pos x="17" y="177"/>
                  </a:cxn>
                  <a:cxn ang="0">
                    <a:pos x="17" y="177"/>
                  </a:cxn>
                  <a:cxn ang="0">
                    <a:pos x="68" y="206"/>
                  </a:cxn>
                  <a:cxn ang="0">
                    <a:pos x="73" y="206"/>
                  </a:cxn>
                  <a:cxn ang="0">
                    <a:pos x="73" y="206"/>
                  </a:cxn>
                  <a:cxn ang="0">
                    <a:pos x="152" y="206"/>
                  </a:cxn>
                  <a:cxn ang="0">
                    <a:pos x="152" y="206"/>
                  </a:cxn>
                </a:cxnLst>
                <a:rect l="0" t="0" r="r" b="b"/>
                <a:pathLst>
                  <a:path w="288" h="212">
                    <a:moveTo>
                      <a:pt x="271" y="6"/>
                    </a:moveTo>
                    <a:lnTo>
                      <a:pt x="271" y="6"/>
                    </a:lnTo>
                    <a:lnTo>
                      <a:pt x="271" y="6"/>
                    </a:lnTo>
                    <a:lnTo>
                      <a:pt x="271" y="12"/>
                    </a:lnTo>
                    <a:lnTo>
                      <a:pt x="271" y="12"/>
                    </a:lnTo>
                    <a:lnTo>
                      <a:pt x="283" y="57"/>
                    </a:lnTo>
                    <a:lnTo>
                      <a:pt x="283" y="57"/>
                    </a:lnTo>
                    <a:lnTo>
                      <a:pt x="283" y="57"/>
                    </a:lnTo>
                    <a:lnTo>
                      <a:pt x="288" y="57"/>
                    </a:lnTo>
                    <a:lnTo>
                      <a:pt x="288" y="57"/>
                    </a:lnTo>
                    <a:lnTo>
                      <a:pt x="288" y="57"/>
                    </a:lnTo>
                    <a:lnTo>
                      <a:pt x="288" y="63"/>
                    </a:lnTo>
                    <a:lnTo>
                      <a:pt x="288" y="63"/>
                    </a:lnTo>
                    <a:lnTo>
                      <a:pt x="283" y="63"/>
                    </a:lnTo>
                    <a:lnTo>
                      <a:pt x="283" y="63"/>
                    </a:lnTo>
                    <a:lnTo>
                      <a:pt x="283" y="63"/>
                    </a:lnTo>
                    <a:lnTo>
                      <a:pt x="283" y="69"/>
                    </a:lnTo>
                    <a:lnTo>
                      <a:pt x="283" y="69"/>
                    </a:lnTo>
                    <a:lnTo>
                      <a:pt x="283" y="69"/>
                    </a:lnTo>
                    <a:lnTo>
                      <a:pt x="283" y="69"/>
                    </a:lnTo>
                    <a:lnTo>
                      <a:pt x="226" y="166"/>
                    </a:lnTo>
                    <a:lnTo>
                      <a:pt x="220" y="166"/>
                    </a:lnTo>
                    <a:lnTo>
                      <a:pt x="220" y="166"/>
                    </a:lnTo>
                    <a:lnTo>
                      <a:pt x="220" y="172"/>
                    </a:lnTo>
                    <a:lnTo>
                      <a:pt x="220" y="172"/>
                    </a:lnTo>
                    <a:lnTo>
                      <a:pt x="220" y="172"/>
                    </a:lnTo>
                    <a:lnTo>
                      <a:pt x="220" y="172"/>
                    </a:lnTo>
                    <a:lnTo>
                      <a:pt x="220" y="172"/>
                    </a:lnTo>
                    <a:lnTo>
                      <a:pt x="215" y="172"/>
                    </a:lnTo>
                    <a:lnTo>
                      <a:pt x="215" y="172"/>
                    </a:lnTo>
                    <a:lnTo>
                      <a:pt x="215" y="172"/>
                    </a:lnTo>
                    <a:lnTo>
                      <a:pt x="181" y="189"/>
                    </a:lnTo>
                    <a:lnTo>
                      <a:pt x="158" y="212"/>
                    </a:lnTo>
                    <a:lnTo>
                      <a:pt x="158" y="212"/>
                    </a:lnTo>
                    <a:lnTo>
                      <a:pt x="158" y="212"/>
                    </a:lnTo>
                    <a:lnTo>
                      <a:pt x="158" y="212"/>
                    </a:lnTo>
                    <a:lnTo>
                      <a:pt x="158" y="212"/>
                    </a:lnTo>
                    <a:lnTo>
                      <a:pt x="158" y="212"/>
                    </a:lnTo>
                    <a:lnTo>
                      <a:pt x="158" y="212"/>
                    </a:lnTo>
                    <a:lnTo>
                      <a:pt x="152" y="212"/>
                    </a:lnTo>
                    <a:lnTo>
                      <a:pt x="152" y="212"/>
                    </a:lnTo>
                    <a:lnTo>
                      <a:pt x="152" y="212"/>
                    </a:lnTo>
                    <a:lnTo>
                      <a:pt x="152" y="212"/>
                    </a:lnTo>
                    <a:lnTo>
                      <a:pt x="152" y="212"/>
                    </a:lnTo>
                    <a:lnTo>
                      <a:pt x="147" y="212"/>
                    </a:lnTo>
                    <a:lnTo>
                      <a:pt x="73" y="212"/>
                    </a:lnTo>
                    <a:lnTo>
                      <a:pt x="73" y="212"/>
                    </a:lnTo>
                    <a:lnTo>
                      <a:pt x="73" y="212"/>
                    </a:lnTo>
                    <a:lnTo>
                      <a:pt x="73" y="212"/>
                    </a:lnTo>
                    <a:lnTo>
                      <a:pt x="73" y="212"/>
                    </a:lnTo>
                    <a:lnTo>
                      <a:pt x="68" y="212"/>
                    </a:lnTo>
                    <a:lnTo>
                      <a:pt x="68" y="212"/>
                    </a:lnTo>
                    <a:lnTo>
                      <a:pt x="68" y="212"/>
                    </a:lnTo>
                    <a:lnTo>
                      <a:pt x="68" y="212"/>
                    </a:lnTo>
                    <a:lnTo>
                      <a:pt x="68" y="212"/>
                    </a:lnTo>
                    <a:lnTo>
                      <a:pt x="68" y="212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62" y="206"/>
                    </a:lnTo>
                    <a:lnTo>
                      <a:pt x="39" y="183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1" y="183"/>
                    </a:lnTo>
                    <a:lnTo>
                      <a:pt x="11" y="183"/>
                    </a:lnTo>
                    <a:lnTo>
                      <a:pt x="11" y="183"/>
                    </a:lnTo>
                    <a:lnTo>
                      <a:pt x="11" y="183"/>
                    </a:lnTo>
                    <a:lnTo>
                      <a:pt x="11" y="183"/>
                    </a:lnTo>
                    <a:lnTo>
                      <a:pt x="11" y="183"/>
                    </a:lnTo>
                    <a:lnTo>
                      <a:pt x="5" y="177"/>
                    </a:lnTo>
                    <a:lnTo>
                      <a:pt x="5" y="177"/>
                    </a:lnTo>
                    <a:lnTo>
                      <a:pt x="5" y="177"/>
                    </a:lnTo>
                    <a:lnTo>
                      <a:pt x="5" y="177"/>
                    </a:lnTo>
                    <a:lnTo>
                      <a:pt x="5" y="177"/>
                    </a:lnTo>
                    <a:lnTo>
                      <a:pt x="5" y="177"/>
                    </a:lnTo>
                    <a:lnTo>
                      <a:pt x="5" y="177"/>
                    </a:lnTo>
                    <a:lnTo>
                      <a:pt x="5" y="172"/>
                    </a:lnTo>
                    <a:lnTo>
                      <a:pt x="5" y="172"/>
                    </a:lnTo>
                    <a:lnTo>
                      <a:pt x="5" y="172"/>
                    </a:lnTo>
                    <a:lnTo>
                      <a:pt x="5" y="172"/>
                    </a:lnTo>
                    <a:lnTo>
                      <a:pt x="0" y="172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5" y="166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5" y="155"/>
                    </a:lnTo>
                    <a:lnTo>
                      <a:pt x="5" y="155"/>
                    </a:lnTo>
                    <a:lnTo>
                      <a:pt x="5" y="155"/>
                    </a:lnTo>
                    <a:lnTo>
                      <a:pt x="5" y="155"/>
                    </a:lnTo>
                    <a:lnTo>
                      <a:pt x="5" y="155"/>
                    </a:lnTo>
                    <a:lnTo>
                      <a:pt x="11" y="155"/>
                    </a:lnTo>
                    <a:lnTo>
                      <a:pt x="11" y="155"/>
                    </a:lnTo>
                    <a:lnTo>
                      <a:pt x="11" y="155"/>
                    </a:lnTo>
                    <a:lnTo>
                      <a:pt x="11" y="149"/>
                    </a:lnTo>
                    <a:lnTo>
                      <a:pt x="11" y="149"/>
                    </a:lnTo>
                    <a:lnTo>
                      <a:pt x="11" y="149"/>
                    </a:lnTo>
                    <a:lnTo>
                      <a:pt x="17" y="149"/>
                    </a:lnTo>
                    <a:lnTo>
                      <a:pt x="17" y="149"/>
                    </a:lnTo>
                    <a:lnTo>
                      <a:pt x="17" y="149"/>
                    </a:lnTo>
                    <a:lnTo>
                      <a:pt x="17" y="149"/>
                    </a:lnTo>
                    <a:lnTo>
                      <a:pt x="17" y="149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56" y="149"/>
                    </a:lnTo>
                    <a:lnTo>
                      <a:pt x="56" y="149"/>
                    </a:lnTo>
                    <a:lnTo>
                      <a:pt x="56" y="149"/>
                    </a:lnTo>
                    <a:lnTo>
                      <a:pt x="56" y="155"/>
                    </a:lnTo>
                    <a:lnTo>
                      <a:pt x="56" y="155"/>
                    </a:lnTo>
                    <a:lnTo>
                      <a:pt x="56" y="155"/>
                    </a:lnTo>
                    <a:lnTo>
                      <a:pt x="56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79" y="183"/>
                    </a:lnTo>
                    <a:lnTo>
                      <a:pt x="141" y="183"/>
                    </a:lnTo>
                    <a:lnTo>
                      <a:pt x="164" y="160"/>
                    </a:lnTo>
                    <a:lnTo>
                      <a:pt x="164" y="160"/>
                    </a:lnTo>
                    <a:lnTo>
                      <a:pt x="164" y="160"/>
                    </a:lnTo>
                    <a:lnTo>
                      <a:pt x="164" y="160"/>
                    </a:lnTo>
                    <a:lnTo>
                      <a:pt x="164" y="160"/>
                    </a:lnTo>
                    <a:lnTo>
                      <a:pt x="164" y="160"/>
                    </a:lnTo>
                    <a:lnTo>
                      <a:pt x="169" y="155"/>
                    </a:lnTo>
                    <a:lnTo>
                      <a:pt x="198" y="143"/>
                    </a:lnTo>
                    <a:lnTo>
                      <a:pt x="249" y="57"/>
                    </a:lnTo>
                    <a:lnTo>
                      <a:pt x="237" y="18"/>
                    </a:lnTo>
                    <a:lnTo>
                      <a:pt x="237" y="18"/>
                    </a:lnTo>
                    <a:lnTo>
                      <a:pt x="237" y="18"/>
                    </a:lnTo>
                    <a:lnTo>
                      <a:pt x="237" y="18"/>
                    </a:lnTo>
                    <a:lnTo>
                      <a:pt x="237" y="18"/>
                    </a:lnTo>
                    <a:lnTo>
                      <a:pt x="237" y="12"/>
                    </a:lnTo>
                    <a:lnTo>
                      <a:pt x="237" y="12"/>
                    </a:lnTo>
                    <a:lnTo>
                      <a:pt x="237" y="12"/>
                    </a:lnTo>
                    <a:lnTo>
                      <a:pt x="237" y="12"/>
                    </a:lnTo>
                    <a:lnTo>
                      <a:pt x="237" y="12"/>
                    </a:lnTo>
                    <a:lnTo>
                      <a:pt x="237" y="12"/>
                    </a:lnTo>
                    <a:lnTo>
                      <a:pt x="237" y="6"/>
                    </a:lnTo>
                    <a:lnTo>
                      <a:pt x="237" y="6"/>
                    </a:lnTo>
                    <a:lnTo>
                      <a:pt x="237" y="6"/>
                    </a:lnTo>
                    <a:lnTo>
                      <a:pt x="243" y="6"/>
                    </a:lnTo>
                    <a:lnTo>
                      <a:pt x="243" y="6"/>
                    </a:lnTo>
                    <a:lnTo>
                      <a:pt x="243" y="6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6" y="6"/>
                    </a:lnTo>
                    <a:lnTo>
                      <a:pt x="271" y="6"/>
                    </a:lnTo>
                    <a:lnTo>
                      <a:pt x="271" y="6"/>
                    </a:lnTo>
                    <a:lnTo>
                      <a:pt x="271" y="6"/>
                    </a:lnTo>
                    <a:close/>
                    <a:moveTo>
                      <a:pt x="175" y="183"/>
                    </a:moveTo>
                    <a:lnTo>
                      <a:pt x="215" y="166"/>
                    </a:lnTo>
                    <a:lnTo>
                      <a:pt x="215" y="166"/>
                    </a:lnTo>
                    <a:lnTo>
                      <a:pt x="215" y="166"/>
                    </a:lnTo>
                    <a:lnTo>
                      <a:pt x="215" y="166"/>
                    </a:lnTo>
                    <a:lnTo>
                      <a:pt x="215" y="166"/>
                    </a:lnTo>
                    <a:lnTo>
                      <a:pt x="215" y="166"/>
                    </a:lnTo>
                    <a:lnTo>
                      <a:pt x="215" y="160"/>
                    </a:lnTo>
                    <a:lnTo>
                      <a:pt x="215" y="160"/>
                    </a:lnTo>
                    <a:lnTo>
                      <a:pt x="215" y="160"/>
                    </a:lnTo>
                    <a:lnTo>
                      <a:pt x="215" y="160"/>
                    </a:lnTo>
                    <a:lnTo>
                      <a:pt x="215" y="160"/>
                    </a:lnTo>
                    <a:lnTo>
                      <a:pt x="277" y="63"/>
                    </a:lnTo>
                    <a:lnTo>
                      <a:pt x="277" y="63"/>
                    </a:lnTo>
                    <a:lnTo>
                      <a:pt x="277" y="63"/>
                    </a:lnTo>
                    <a:lnTo>
                      <a:pt x="277" y="63"/>
                    </a:lnTo>
                    <a:lnTo>
                      <a:pt x="277" y="63"/>
                    </a:lnTo>
                    <a:lnTo>
                      <a:pt x="277" y="63"/>
                    </a:lnTo>
                    <a:lnTo>
                      <a:pt x="277" y="63"/>
                    </a:lnTo>
                    <a:lnTo>
                      <a:pt x="277" y="63"/>
                    </a:lnTo>
                    <a:lnTo>
                      <a:pt x="277" y="63"/>
                    </a:lnTo>
                    <a:lnTo>
                      <a:pt x="277" y="57"/>
                    </a:lnTo>
                    <a:lnTo>
                      <a:pt x="277" y="57"/>
                    </a:lnTo>
                    <a:lnTo>
                      <a:pt x="277" y="57"/>
                    </a:lnTo>
                    <a:lnTo>
                      <a:pt x="277" y="57"/>
                    </a:lnTo>
                    <a:lnTo>
                      <a:pt x="277" y="57"/>
                    </a:lnTo>
                    <a:lnTo>
                      <a:pt x="277" y="57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60" y="6"/>
                    </a:lnTo>
                    <a:lnTo>
                      <a:pt x="260" y="6"/>
                    </a:lnTo>
                    <a:lnTo>
                      <a:pt x="260" y="6"/>
                    </a:lnTo>
                    <a:lnTo>
                      <a:pt x="260" y="6"/>
                    </a:lnTo>
                    <a:lnTo>
                      <a:pt x="260" y="6"/>
                    </a:lnTo>
                    <a:lnTo>
                      <a:pt x="260" y="6"/>
                    </a:lnTo>
                    <a:lnTo>
                      <a:pt x="260" y="6"/>
                    </a:lnTo>
                    <a:lnTo>
                      <a:pt x="260" y="6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49" y="18"/>
                    </a:lnTo>
                    <a:lnTo>
                      <a:pt x="249" y="18"/>
                    </a:lnTo>
                    <a:lnTo>
                      <a:pt x="249" y="18"/>
                    </a:lnTo>
                    <a:lnTo>
                      <a:pt x="249" y="18"/>
                    </a:lnTo>
                    <a:lnTo>
                      <a:pt x="249" y="18"/>
                    </a:lnTo>
                    <a:lnTo>
                      <a:pt x="260" y="57"/>
                    </a:lnTo>
                    <a:lnTo>
                      <a:pt x="203" y="149"/>
                    </a:lnTo>
                    <a:lnTo>
                      <a:pt x="169" y="166"/>
                    </a:lnTo>
                    <a:lnTo>
                      <a:pt x="169" y="166"/>
                    </a:lnTo>
                    <a:lnTo>
                      <a:pt x="169" y="166"/>
                    </a:lnTo>
                    <a:lnTo>
                      <a:pt x="169" y="166"/>
                    </a:lnTo>
                    <a:lnTo>
                      <a:pt x="169" y="166"/>
                    </a:lnTo>
                    <a:lnTo>
                      <a:pt x="169" y="166"/>
                    </a:lnTo>
                    <a:lnTo>
                      <a:pt x="169" y="166"/>
                    </a:lnTo>
                    <a:lnTo>
                      <a:pt x="147" y="189"/>
                    </a:lnTo>
                    <a:lnTo>
                      <a:pt x="79" y="189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1" y="160"/>
                    </a:lnTo>
                    <a:lnTo>
                      <a:pt x="51" y="160"/>
                    </a:lnTo>
                    <a:lnTo>
                      <a:pt x="51" y="160"/>
                    </a:lnTo>
                    <a:lnTo>
                      <a:pt x="51" y="160"/>
                    </a:lnTo>
                    <a:lnTo>
                      <a:pt x="51" y="160"/>
                    </a:lnTo>
                    <a:lnTo>
                      <a:pt x="51" y="160"/>
                    </a:lnTo>
                    <a:lnTo>
                      <a:pt x="51" y="160"/>
                    </a:lnTo>
                    <a:lnTo>
                      <a:pt x="51" y="160"/>
                    </a:lnTo>
                    <a:lnTo>
                      <a:pt x="51" y="160"/>
                    </a:lnTo>
                    <a:lnTo>
                      <a:pt x="51" y="160"/>
                    </a:lnTo>
                    <a:lnTo>
                      <a:pt x="51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45" y="177"/>
                    </a:lnTo>
                    <a:lnTo>
                      <a:pt x="68" y="206"/>
                    </a:lnTo>
                    <a:lnTo>
                      <a:pt x="68" y="206"/>
                    </a:lnTo>
                    <a:lnTo>
                      <a:pt x="68" y="206"/>
                    </a:lnTo>
                    <a:lnTo>
                      <a:pt x="68" y="206"/>
                    </a:lnTo>
                    <a:lnTo>
                      <a:pt x="68" y="206"/>
                    </a:lnTo>
                    <a:lnTo>
                      <a:pt x="68" y="206"/>
                    </a:lnTo>
                    <a:lnTo>
                      <a:pt x="73" y="206"/>
                    </a:lnTo>
                    <a:lnTo>
                      <a:pt x="73" y="206"/>
                    </a:lnTo>
                    <a:lnTo>
                      <a:pt x="73" y="206"/>
                    </a:lnTo>
                    <a:lnTo>
                      <a:pt x="73" y="206"/>
                    </a:lnTo>
                    <a:lnTo>
                      <a:pt x="73" y="206"/>
                    </a:lnTo>
                    <a:lnTo>
                      <a:pt x="73" y="206"/>
                    </a:lnTo>
                    <a:lnTo>
                      <a:pt x="73" y="206"/>
                    </a:lnTo>
                    <a:lnTo>
                      <a:pt x="73" y="206"/>
                    </a:lnTo>
                    <a:lnTo>
                      <a:pt x="73" y="206"/>
                    </a:lnTo>
                    <a:lnTo>
                      <a:pt x="147" y="206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52" y="200"/>
                    </a:lnTo>
                    <a:lnTo>
                      <a:pt x="175" y="183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34" name="Freeform 206"/>
              <p:cNvSpPr>
                <a:spLocks noEditPoints="1"/>
              </p:cNvSpPr>
              <p:nvPr/>
            </p:nvSpPr>
            <p:spPr bwMode="auto">
              <a:xfrm>
                <a:off x="816" y="2160"/>
                <a:ext cx="300" cy="234"/>
              </a:xfrm>
              <a:custGeom>
                <a:avLst/>
                <a:gdLst/>
                <a:ahLst/>
                <a:cxnLst>
                  <a:cxn ang="0">
                    <a:pos x="283" y="17"/>
                  </a:cxn>
                  <a:cxn ang="0">
                    <a:pos x="300" y="68"/>
                  </a:cxn>
                  <a:cxn ang="0">
                    <a:pos x="300" y="74"/>
                  </a:cxn>
                  <a:cxn ang="0">
                    <a:pos x="294" y="86"/>
                  </a:cxn>
                  <a:cxn ang="0">
                    <a:pos x="232" y="188"/>
                  </a:cxn>
                  <a:cxn ang="0">
                    <a:pos x="192" y="205"/>
                  </a:cxn>
                  <a:cxn ang="0">
                    <a:pos x="164" y="228"/>
                  </a:cxn>
                  <a:cxn ang="0">
                    <a:pos x="158" y="234"/>
                  </a:cxn>
                  <a:cxn ang="0">
                    <a:pos x="74" y="234"/>
                  </a:cxn>
                  <a:cxn ang="0">
                    <a:pos x="68" y="228"/>
                  </a:cxn>
                  <a:cxn ang="0">
                    <a:pos x="23" y="205"/>
                  </a:cxn>
                  <a:cxn ang="0">
                    <a:pos x="17" y="200"/>
                  </a:cxn>
                  <a:cxn ang="0">
                    <a:pos x="6" y="194"/>
                  </a:cxn>
                  <a:cxn ang="0">
                    <a:pos x="0" y="188"/>
                  </a:cxn>
                  <a:cxn ang="0">
                    <a:pos x="0" y="177"/>
                  </a:cxn>
                  <a:cxn ang="0">
                    <a:pos x="0" y="166"/>
                  </a:cxn>
                  <a:cxn ang="0">
                    <a:pos x="6" y="160"/>
                  </a:cxn>
                  <a:cxn ang="0">
                    <a:pos x="17" y="154"/>
                  </a:cxn>
                  <a:cxn ang="0">
                    <a:pos x="23" y="154"/>
                  </a:cxn>
                  <a:cxn ang="0">
                    <a:pos x="62" y="154"/>
                  </a:cxn>
                  <a:cxn ang="0">
                    <a:pos x="68" y="160"/>
                  </a:cxn>
                  <a:cxn ang="0">
                    <a:pos x="164" y="166"/>
                  </a:cxn>
                  <a:cxn ang="0">
                    <a:pos x="198" y="148"/>
                  </a:cxn>
                  <a:cxn ang="0">
                    <a:pos x="238" y="29"/>
                  </a:cxn>
                  <a:cxn ang="0">
                    <a:pos x="238" y="17"/>
                  </a:cxn>
                  <a:cxn ang="0">
                    <a:pos x="243" y="11"/>
                  </a:cxn>
                  <a:cxn ang="0">
                    <a:pos x="249" y="6"/>
                  </a:cxn>
                  <a:cxn ang="0">
                    <a:pos x="260" y="0"/>
                  </a:cxn>
                  <a:cxn ang="0">
                    <a:pos x="266" y="0"/>
                  </a:cxn>
                  <a:cxn ang="0">
                    <a:pos x="277" y="6"/>
                  </a:cxn>
                  <a:cxn ang="0">
                    <a:pos x="272" y="11"/>
                  </a:cxn>
                  <a:cxn ang="0">
                    <a:pos x="266" y="11"/>
                  </a:cxn>
                  <a:cxn ang="0">
                    <a:pos x="260" y="11"/>
                  </a:cxn>
                  <a:cxn ang="0">
                    <a:pos x="255" y="11"/>
                  </a:cxn>
                  <a:cxn ang="0">
                    <a:pos x="249" y="11"/>
                  </a:cxn>
                  <a:cxn ang="0">
                    <a:pos x="243" y="17"/>
                  </a:cxn>
                  <a:cxn ang="0">
                    <a:pos x="243" y="23"/>
                  </a:cxn>
                  <a:cxn ang="0">
                    <a:pos x="255" y="68"/>
                  </a:cxn>
                  <a:cxn ang="0">
                    <a:pos x="170" y="171"/>
                  </a:cxn>
                  <a:cxn ang="0">
                    <a:pos x="68" y="166"/>
                  </a:cxn>
                  <a:cxn ang="0">
                    <a:pos x="62" y="160"/>
                  </a:cxn>
                  <a:cxn ang="0">
                    <a:pos x="57" y="160"/>
                  </a:cxn>
                  <a:cxn ang="0">
                    <a:pos x="17" y="160"/>
                  </a:cxn>
                  <a:cxn ang="0">
                    <a:pos x="11" y="166"/>
                  </a:cxn>
                  <a:cxn ang="0">
                    <a:pos x="11" y="171"/>
                  </a:cxn>
                  <a:cxn ang="0">
                    <a:pos x="6" y="177"/>
                  </a:cxn>
                  <a:cxn ang="0">
                    <a:pos x="11" y="183"/>
                  </a:cxn>
                  <a:cxn ang="0">
                    <a:pos x="11" y="188"/>
                  </a:cxn>
                  <a:cxn ang="0">
                    <a:pos x="17" y="194"/>
                  </a:cxn>
                  <a:cxn ang="0">
                    <a:pos x="23" y="194"/>
                  </a:cxn>
                  <a:cxn ang="0">
                    <a:pos x="68" y="223"/>
                  </a:cxn>
                  <a:cxn ang="0">
                    <a:pos x="74" y="223"/>
                  </a:cxn>
                  <a:cxn ang="0">
                    <a:pos x="153" y="223"/>
                  </a:cxn>
                  <a:cxn ang="0">
                    <a:pos x="164" y="223"/>
                  </a:cxn>
                  <a:cxn ang="0">
                    <a:pos x="164" y="223"/>
                  </a:cxn>
                  <a:cxn ang="0">
                    <a:pos x="226" y="183"/>
                  </a:cxn>
                  <a:cxn ang="0">
                    <a:pos x="232" y="177"/>
                  </a:cxn>
                  <a:cxn ang="0">
                    <a:pos x="289" y="74"/>
                  </a:cxn>
                  <a:cxn ang="0">
                    <a:pos x="294" y="68"/>
                  </a:cxn>
                  <a:cxn ang="0">
                    <a:pos x="277" y="17"/>
                  </a:cxn>
                </a:cxnLst>
                <a:rect l="0" t="0" r="r" b="b"/>
                <a:pathLst>
                  <a:path w="300" h="234">
                    <a:moveTo>
                      <a:pt x="277" y="6"/>
                    </a:moveTo>
                    <a:lnTo>
                      <a:pt x="277" y="11"/>
                    </a:lnTo>
                    <a:lnTo>
                      <a:pt x="283" y="11"/>
                    </a:lnTo>
                    <a:lnTo>
                      <a:pt x="283" y="11"/>
                    </a:lnTo>
                    <a:lnTo>
                      <a:pt x="283" y="11"/>
                    </a:lnTo>
                    <a:lnTo>
                      <a:pt x="283" y="17"/>
                    </a:lnTo>
                    <a:lnTo>
                      <a:pt x="283" y="17"/>
                    </a:lnTo>
                    <a:lnTo>
                      <a:pt x="283" y="17"/>
                    </a:lnTo>
                    <a:lnTo>
                      <a:pt x="283" y="17"/>
                    </a:lnTo>
                    <a:lnTo>
                      <a:pt x="300" y="63"/>
                    </a:lnTo>
                    <a:lnTo>
                      <a:pt x="300" y="63"/>
                    </a:lnTo>
                    <a:lnTo>
                      <a:pt x="300" y="68"/>
                    </a:lnTo>
                    <a:lnTo>
                      <a:pt x="300" y="68"/>
                    </a:lnTo>
                    <a:lnTo>
                      <a:pt x="300" y="68"/>
                    </a:lnTo>
                    <a:lnTo>
                      <a:pt x="300" y="68"/>
                    </a:lnTo>
                    <a:lnTo>
                      <a:pt x="300" y="74"/>
                    </a:lnTo>
                    <a:lnTo>
                      <a:pt x="300" y="74"/>
                    </a:lnTo>
                    <a:lnTo>
                      <a:pt x="300" y="74"/>
                    </a:lnTo>
                    <a:lnTo>
                      <a:pt x="300" y="80"/>
                    </a:lnTo>
                    <a:lnTo>
                      <a:pt x="300" y="80"/>
                    </a:lnTo>
                    <a:lnTo>
                      <a:pt x="300" y="80"/>
                    </a:lnTo>
                    <a:lnTo>
                      <a:pt x="300" y="80"/>
                    </a:lnTo>
                    <a:lnTo>
                      <a:pt x="294" y="86"/>
                    </a:lnTo>
                    <a:lnTo>
                      <a:pt x="294" y="86"/>
                    </a:lnTo>
                    <a:lnTo>
                      <a:pt x="238" y="183"/>
                    </a:lnTo>
                    <a:lnTo>
                      <a:pt x="238" y="183"/>
                    </a:lnTo>
                    <a:lnTo>
                      <a:pt x="232" y="183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26" y="188"/>
                    </a:lnTo>
                    <a:lnTo>
                      <a:pt x="226" y="188"/>
                    </a:lnTo>
                    <a:lnTo>
                      <a:pt x="226" y="194"/>
                    </a:lnTo>
                    <a:lnTo>
                      <a:pt x="226" y="194"/>
                    </a:lnTo>
                    <a:lnTo>
                      <a:pt x="192" y="205"/>
                    </a:lnTo>
                    <a:lnTo>
                      <a:pt x="170" y="228"/>
                    </a:lnTo>
                    <a:lnTo>
                      <a:pt x="170" y="228"/>
                    </a:lnTo>
                    <a:lnTo>
                      <a:pt x="170" y="228"/>
                    </a:lnTo>
                    <a:lnTo>
                      <a:pt x="170" y="228"/>
                    </a:lnTo>
                    <a:lnTo>
                      <a:pt x="170" y="228"/>
                    </a:lnTo>
                    <a:lnTo>
                      <a:pt x="164" y="228"/>
                    </a:lnTo>
                    <a:lnTo>
                      <a:pt x="164" y="228"/>
                    </a:lnTo>
                    <a:lnTo>
                      <a:pt x="164" y="234"/>
                    </a:lnTo>
                    <a:lnTo>
                      <a:pt x="164" y="234"/>
                    </a:lnTo>
                    <a:lnTo>
                      <a:pt x="158" y="234"/>
                    </a:lnTo>
                    <a:lnTo>
                      <a:pt x="158" y="234"/>
                    </a:lnTo>
                    <a:lnTo>
                      <a:pt x="158" y="234"/>
                    </a:lnTo>
                    <a:lnTo>
                      <a:pt x="153" y="234"/>
                    </a:lnTo>
                    <a:lnTo>
                      <a:pt x="79" y="234"/>
                    </a:lnTo>
                    <a:lnTo>
                      <a:pt x="79" y="234"/>
                    </a:lnTo>
                    <a:lnTo>
                      <a:pt x="79" y="234"/>
                    </a:lnTo>
                    <a:lnTo>
                      <a:pt x="79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62" y="223"/>
                    </a:lnTo>
                    <a:lnTo>
                      <a:pt x="45" y="205"/>
                    </a:lnTo>
                    <a:lnTo>
                      <a:pt x="23" y="205"/>
                    </a:lnTo>
                    <a:lnTo>
                      <a:pt x="23" y="205"/>
                    </a:lnTo>
                    <a:lnTo>
                      <a:pt x="23" y="205"/>
                    </a:lnTo>
                    <a:lnTo>
                      <a:pt x="23" y="205"/>
                    </a:lnTo>
                    <a:lnTo>
                      <a:pt x="17" y="205"/>
                    </a:lnTo>
                    <a:lnTo>
                      <a:pt x="17" y="200"/>
                    </a:lnTo>
                    <a:lnTo>
                      <a:pt x="17" y="200"/>
                    </a:lnTo>
                    <a:lnTo>
                      <a:pt x="11" y="200"/>
                    </a:lnTo>
                    <a:lnTo>
                      <a:pt x="11" y="200"/>
                    </a:lnTo>
                    <a:lnTo>
                      <a:pt x="11" y="200"/>
                    </a:lnTo>
                    <a:lnTo>
                      <a:pt x="11" y="200"/>
                    </a:lnTo>
                    <a:lnTo>
                      <a:pt x="6" y="200"/>
                    </a:lnTo>
                    <a:lnTo>
                      <a:pt x="6" y="194"/>
                    </a:lnTo>
                    <a:lnTo>
                      <a:pt x="6" y="194"/>
                    </a:lnTo>
                    <a:lnTo>
                      <a:pt x="6" y="194"/>
                    </a:lnTo>
                    <a:lnTo>
                      <a:pt x="6" y="194"/>
                    </a:lnTo>
                    <a:lnTo>
                      <a:pt x="6" y="18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6" y="166"/>
                    </a:lnTo>
                    <a:lnTo>
                      <a:pt x="6" y="166"/>
                    </a:lnTo>
                    <a:lnTo>
                      <a:pt x="6" y="160"/>
                    </a:lnTo>
                    <a:lnTo>
                      <a:pt x="6" y="160"/>
                    </a:lnTo>
                    <a:lnTo>
                      <a:pt x="6" y="160"/>
                    </a:lnTo>
                    <a:lnTo>
                      <a:pt x="6" y="160"/>
                    </a:lnTo>
                    <a:lnTo>
                      <a:pt x="11" y="160"/>
                    </a:lnTo>
                    <a:lnTo>
                      <a:pt x="11" y="154"/>
                    </a:lnTo>
                    <a:lnTo>
                      <a:pt x="11" y="154"/>
                    </a:lnTo>
                    <a:lnTo>
                      <a:pt x="11" y="154"/>
                    </a:lnTo>
                    <a:lnTo>
                      <a:pt x="17" y="154"/>
                    </a:lnTo>
                    <a:lnTo>
                      <a:pt x="17" y="154"/>
                    </a:lnTo>
                    <a:lnTo>
                      <a:pt x="17" y="154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62" y="154"/>
                    </a:lnTo>
                    <a:lnTo>
                      <a:pt x="62" y="154"/>
                    </a:lnTo>
                    <a:lnTo>
                      <a:pt x="62" y="154"/>
                    </a:lnTo>
                    <a:lnTo>
                      <a:pt x="62" y="154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68" y="160"/>
                    </a:lnTo>
                    <a:lnTo>
                      <a:pt x="68" y="160"/>
                    </a:lnTo>
                    <a:lnTo>
                      <a:pt x="74" y="160"/>
                    </a:lnTo>
                    <a:lnTo>
                      <a:pt x="74" y="160"/>
                    </a:lnTo>
                    <a:lnTo>
                      <a:pt x="91" y="183"/>
                    </a:lnTo>
                    <a:lnTo>
                      <a:pt x="142" y="183"/>
                    </a:lnTo>
                    <a:lnTo>
                      <a:pt x="164" y="166"/>
                    </a:lnTo>
                    <a:lnTo>
                      <a:pt x="164" y="166"/>
                    </a:lnTo>
                    <a:lnTo>
                      <a:pt x="164" y="166"/>
                    </a:lnTo>
                    <a:lnTo>
                      <a:pt x="164" y="160"/>
                    </a:lnTo>
                    <a:lnTo>
                      <a:pt x="164" y="160"/>
                    </a:lnTo>
                    <a:lnTo>
                      <a:pt x="170" y="160"/>
                    </a:lnTo>
                    <a:lnTo>
                      <a:pt x="170" y="160"/>
                    </a:lnTo>
                    <a:lnTo>
                      <a:pt x="198" y="148"/>
                    </a:lnTo>
                    <a:lnTo>
                      <a:pt x="249" y="68"/>
                    </a:lnTo>
                    <a:lnTo>
                      <a:pt x="238" y="34"/>
                    </a:lnTo>
                    <a:lnTo>
                      <a:pt x="238" y="34"/>
                    </a:lnTo>
                    <a:lnTo>
                      <a:pt x="238" y="29"/>
                    </a:lnTo>
                    <a:lnTo>
                      <a:pt x="238" y="29"/>
                    </a:lnTo>
                    <a:lnTo>
                      <a:pt x="238" y="29"/>
                    </a:lnTo>
                    <a:lnTo>
                      <a:pt x="238" y="23"/>
                    </a:lnTo>
                    <a:lnTo>
                      <a:pt x="238" y="23"/>
                    </a:lnTo>
                    <a:lnTo>
                      <a:pt x="238" y="23"/>
                    </a:lnTo>
                    <a:lnTo>
                      <a:pt x="238" y="23"/>
                    </a:lnTo>
                    <a:lnTo>
                      <a:pt x="238" y="17"/>
                    </a:lnTo>
                    <a:lnTo>
                      <a:pt x="238" y="17"/>
                    </a:lnTo>
                    <a:lnTo>
                      <a:pt x="238" y="17"/>
                    </a:lnTo>
                    <a:lnTo>
                      <a:pt x="238" y="17"/>
                    </a:lnTo>
                    <a:lnTo>
                      <a:pt x="238" y="11"/>
                    </a:lnTo>
                    <a:lnTo>
                      <a:pt x="238" y="11"/>
                    </a:lnTo>
                    <a:lnTo>
                      <a:pt x="243" y="11"/>
                    </a:lnTo>
                    <a:lnTo>
                      <a:pt x="243" y="11"/>
                    </a:lnTo>
                    <a:lnTo>
                      <a:pt x="243" y="6"/>
                    </a:lnTo>
                    <a:lnTo>
                      <a:pt x="243" y="6"/>
                    </a:lnTo>
                    <a:lnTo>
                      <a:pt x="243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2" y="6"/>
                    </a:lnTo>
                    <a:lnTo>
                      <a:pt x="272" y="6"/>
                    </a:lnTo>
                    <a:lnTo>
                      <a:pt x="277" y="6"/>
                    </a:lnTo>
                    <a:lnTo>
                      <a:pt x="277" y="6"/>
                    </a:lnTo>
                    <a:lnTo>
                      <a:pt x="277" y="6"/>
                    </a:lnTo>
                    <a:lnTo>
                      <a:pt x="277" y="6"/>
                    </a:lnTo>
                    <a:close/>
                    <a:moveTo>
                      <a:pt x="277" y="17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2" y="17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66" y="11"/>
                    </a:lnTo>
                    <a:lnTo>
                      <a:pt x="266" y="11"/>
                    </a:lnTo>
                    <a:lnTo>
                      <a:pt x="266" y="11"/>
                    </a:lnTo>
                    <a:lnTo>
                      <a:pt x="266" y="11"/>
                    </a:lnTo>
                    <a:lnTo>
                      <a:pt x="266" y="11"/>
                    </a:lnTo>
                    <a:lnTo>
                      <a:pt x="266" y="11"/>
                    </a:lnTo>
                    <a:lnTo>
                      <a:pt x="260" y="11"/>
                    </a:lnTo>
                    <a:lnTo>
                      <a:pt x="260" y="11"/>
                    </a:lnTo>
                    <a:lnTo>
                      <a:pt x="260" y="11"/>
                    </a:lnTo>
                    <a:lnTo>
                      <a:pt x="260" y="11"/>
                    </a:lnTo>
                    <a:lnTo>
                      <a:pt x="260" y="11"/>
                    </a:lnTo>
                    <a:lnTo>
                      <a:pt x="255" y="11"/>
                    </a:lnTo>
                    <a:lnTo>
                      <a:pt x="255" y="11"/>
                    </a:lnTo>
                    <a:lnTo>
                      <a:pt x="255" y="11"/>
                    </a:lnTo>
                    <a:lnTo>
                      <a:pt x="255" y="11"/>
                    </a:lnTo>
                    <a:lnTo>
                      <a:pt x="255" y="11"/>
                    </a:lnTo>
                    <a:lnTo>
                      <a:pt x="255" y="11"/>
                    </a:lnTo>
                    <a:lnTo>
                      <a:pt x="249" y="11"/>
                    </a:lnTo>
                    <a:lnTo>
                      <a:pt x="249" y="11"/>
                    </a:lnTo>
                    <a:lnTo>
                      <a:pt x="249" y="11"/>
                    </a:lnTo>
                    <a:lnTo>
                      <a:pt x="249" y="11"/>
                    </a:lnTo>
                    <a:lnTo>
                      <a:pt x="249" y="17"/>
                    </a:lnTo>
                    <a:lnTo>
                      <a:pt x="249" y="17"/>
                    </a:lnTo>
                    <a:lnTo>
                      <a:pt x="249" y="17"/>
                    </a:lnTo>
                    <a:lnTo>
                      <a:pt x="243" y="17"/>
                    </a:lnTo>
                    <a:lnTo>
                      <a:pt x="243" y="17"/>
                    </a:lnTo>
                    <a:lnTo>
                      <a:pt x="243" y="17"/>
                    </a:lnTo>
                    <a:lnTo>
                      <a:pt x="243" y="23"/>
                    </a:lnTo>
                    <a:lnTo>
                      <a:pt x="243" y="23"/>
                    </a:lnTo>
                    <a:lnTo>
                      <a:pt x="243" y="23"/>
                    </a:lnTo>
                    <a:lnTo>
                      <a:pt x="243" y="23"/>
                    </a:lnTo>
                    <a:lnTo>
                      <a:pt x="243" y="23"/>
                    </a:lnTo>
                    <a:lnTo>
                      <a:pt x="243" y="23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55" y="68"/>
                    </a:lnTo>
                    <a:lnTo>
                      <a:pt x="204" y="154"/>
                    </a:lnTo>
                    <a:lnTo>
                      <a:pt x="175" y="166"/>
                    </a:lnTo>
                    <a:lnTo>
                      <a:pt x="170" y="171"/>
                    </a:lnTo>
                    <a:lnTo>
                      <a:pt x="170" y="171"/>
                    </a:lnTo>
                    <a:lnTo>
                      <a:pt x="170" y="171"/>
                    </a:lnTo>
                    <a:lnTo>
                      <a:pt x="170" y="171"/>
                    </a:lnTo>
                    <a:lnTo>
                      <a:pt x="170" y="171"/>
                    </a:lnTo>
                    <a:lnTo>
                      <a:pt x="170" y="171"/>
                    </a:lnTo>
                    <a:lnTo>
                      <a:pt x="147" y="194"/>
                    </a:lnTo>
                    <a:lnTo>
                      <a:pt x="85" y="194"/>
                    </a:lnTo>
                    <a:lnTo>
                      <a:pt x="68" y="166"/>
                    </a:lnTo>
                    <a:lnTo>
                      <a:pt x="68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57" y="160"/>
                    </a:lnTo>
                    <a:lnTo>
                      <a:pt x="57" y="160"/>
                    </a:lnTo>
                    <a:lnTo>
                      <a:pt x="57" y="160"/>
                    </a:lnTo>
                    <a:lnTo>
                      <a:pt x="57" y="160"/>
                    </a:lnTo>
                    <a:lnTo>
                      <a:pt x="57" y="160"/>
                    </a:lnTo>
                    <a:lnTo>
                      <a:pt x="23" y="160"/>
                    </a:lnTo>
                    <a:lnTo>
                      <a:pt x="23" y="160"/>
                    </a:lnTo>
                    <a:lnTo>
                      <a:pt x="23" y="160"/>
                    </a:lnTo>
                    <a:lnTo>
                      <a:pt x="23" y="160"/>
                    </a:lnTo>
                    <a:lnTo>
                      <a:pt x="23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6"/>
                    </a:lnTo>
                    <a:lnTo>
                      <a:pt x="17" y="166"/>
                    </a:lnTo>
                    <a:lnTo>
                      <a:pt x="17" y="166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1" y="171"/>
                    </a:lnTo>
                    <a:lnTo>
                      <a:pt x="11" y="171"/>
                    </a:lnTo>
                    <a:lnTo>
                      <a:pt x="11" y="171"/>
                    </a:lnTo>
                    <a:lnTo>
                      <a:pt x="11" y="171"/>
                    </a:lnTo>
                    <a:lnTo>
                      <a:pt x="11" y="171"/>
                    </a:lnTo>
                    <a:lnTo>
                      <a:pt x="11" y="177"/>
                    </a:lnTo>
                    <a:lnTo>
                      <a:pt x="6" y="177"/>
                    </a:lnTo>
                    <a:lnTo>
                      <a:pt x="6" y="177"/>
                    </a:lnTo>
                    <a:lnTo>
                      <a:pt x="6" y="177"/>
                    </a:lnTo>
                    <a:lnTo>
                      <a:pt x="6" y="177"/>
                    </a:lnTo>
                    <a:lnTo>
                      <a:pt x="6" y="183"/>
                    </a:lnTo>
                    <a:lnTo>
                      <a:pt x="11" y="183"/>
                    </a:lnTo>
                    <a:lnTo>
                      <a:pt x="11" y="183"/>
                    </a:lnTo>
                    <a:lnTo>
                      <a:pt x="11" y="183"/>
                    </a:lnTo>
                    <a:lnTo>
                      <a:pt x="11" y="183"/>
                    </a:lnTo>
                    <a:lnTo>
                      <a:pt x="11" y="188"/>
                    </a:lnTo>
                    <a:lnTo>
                      <a:pt x="11" y="188"/>
                    </a:lnTo>
                    <a:lnTo>
                      <a:pt x="11" y="188"/>
                    </a:lnTo>
                    <a:lnTo>
                      <a:pt x="11" y="188"/>
                    </a:lnTo>
                    <a:lnTo>
                      <a:pt x="11" y="188"/>
                    </a:lnTo>
                    <a:lnTo>
                      <a:pt x="11" y="188"/>
                    </a:lnTo>
                    <a:lnTo>
                      <a:pt x="11" y="188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23" y="194"/>
                    </a:lnTo>
                    <a:lnTo>
                      <a:pt x="23" y="194"/>
                    </a:lnTo>
                    <a:lnTo>
                      <a:pt x="23" y="194"/>
                    </a:lnTo>
                    <a:lnTo>
                      <a:pt x="23" y="194"/>
                    </a:lnTo>
                    <a:lnTo>
                      <a:pt x="23" y="194"/>
                    </a:lnTo>
                    <a:lnTo>
                      <a:pt x="45" y="194"/>
                    </a:lnTo>
                    <a:lnTo>
                      <a:pt x="68" y="217"/>
                    </a:lnTo>
                    <a:lnTo>
                      <a:pt x="68" y="223"/>
                    </a:lnTo>
                    <a:lnTo>
                      <a:pt x="68" y="223"/>
                    </a:lnTo>
                    <a:lnTo>
                      <a:pt x="68" y="223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79" y="223"/>
                    </a:lnTo>
                    <a:lnTo>
                      <a:pt x="79" y="223"/>
                    </a:lnTo>
                    <a:lnTo>
                      <a:pt x="79" y="223"/>
                    </a:lnTo>
                    <a:lnTo>
                      <a:pt x="79" y="223"/>
                    </a:lnTo>
                    <a:lnTo>
                      <a:pt x="79" y="223"/>
                    </a:lnTo>
                    <a:lnTo>
                      <a:pt x="153" y="223"/>
                    </a:lnTo>
                    <a:lnTo>
                      <a:pt x="158" y="223"/>
                    </a:lnTo>
                    <a:lnTo>
                      <a:pt x="158" y="223"/>
                    </a:lnTo>
                    <a:lnTo>
                      <a:pt x="158" y="223"/>
                    </a:lnTo>
                    <a:lnTo>
                      <a:pt x="158" y="223"/>
                    </a:lnTo>
                    <a:lnTo>
                      <a:pt x="158" y="223"/>
                    </a:lnTo>
                    <a:lnTo>
                      <a:pt x="164" y="223"/>
                    </a:lnTo>
                    <a:lnTo>
                      <a:pt x="164" y="223"/>
                    </a:lnTo>
                    <a:lnTo>
                      <a:pt x="164" y="223"/>
                    </a:lnTo>
                    <a:lnTo>
                      <a:pt x="164" y="223"/>
                    </a:lnTo>
                    <a:lnTo>
                      <a:pt x="164" y="223"/>
                    </a:lnTo>
                    <a:lnTo>
                      <a:pt x="164" y="223"/>
                    </a:lnTo>
                    <a:lnTo>
                      <a:pt x="164" y="223"/>
                    </a:lnTo>
                    <a:lnTo>
                      <a:pt x="187" y="200"/>
                    </a:lnTo>
                    <a:lnTo>
                      <a:pt x="221" y="183"/>
                    </a:lnTo>
                    <a:lnTo>
                      <a:pt x="221" y="183"/>
                    </a:lnTo>
                    <a:lnTo>
                      <a:pt x="221" y="183"/>
                    </a:lnTo>
                    <a:lnTo>
                      <a:pt x="226" y="183"/>
                    </a:lnTo>
                    <a:lnTo>
                      <a:pt x="226" y="183"/>
                    </a:lnTo>
                    <a:lnTo>
                      <a:pt x="226" y="183"/>
                    </a:lnTo>
                    <a:lnTo>
                      <a:pt x="226" y="183"/>
                    </a:lnTo>
                    <a:lnTo>
                      <a:pt x="226" y="183"/>
                    </a:lnTo>
                    <a:lnTo>
                      <a:pt x="226" y="177"/>
                    </a:lnTo>
                    <a:lnTo>
                      <a:pt x="226" y="177"/>
                    </a:lnTo>
                    <a:lnTo>
                      <a:pt x="232" y="177"/>
                    </a:lnTo>
                    <a:lnTo>
                      <a:pt x="289" y="80"/>
                    </a:lnTo>
                    <a:lnTo>
                      <a:pt x="289" y="80"/>
                    </a:lnTo>
                    <a:lnTo>
                      <a:pt x="289" y="80"/>
                    </a:lnTo>
                    <a:lnTo>
                      <a:pt x="289" y="80"/>
                    </a:lnTo>
                    <a:lnTo>
                      <a:pt x="289" y="74"/>
                    </a:lnTo>
                    <a:lnTo>
                      <a:pt x="289" y="74"/>
                    </a:lnTo>
                    <a:lnTo>
                      <a:pt x="289" y="74"/>
                    </a:lnTo>
                    <a:lnTo>
                      <a:pt x="294" y="74"/>
                    </a:lnTo>
                    <a:lnTo>
                      <a:pt x="294" y="74"/>
                    </a:lnTo>
                    <a:lnTo>
                      <a:pt x="294" y="68"/>
                    </a:lnTo>
                    <a:lnTo>
                      <a:pt x="294" y="68"/>
                    </a:lnTo>
                    <a:lnTo>
                      <a:pt x="294" y="68"/>
                    </a:lnTo>
                    <a:lnTo>
                      <a:pt x="289" y="68"/>
                    </a:lnTo>
                    <a:lnTo>
                      <a:pt x="289" y="68"/>
                    </a:lnTo>
                    <a:lnTo>
                      <a:pt x="289" y="68"/>
                    </a:lnTo>
                    <a:lnTo>
                      <a:pt x="277" y="23"/>
                    </a:lnTo>
                    <a:lnTo>
                      <a:pt x="277" y="23"/>
                    </a:ln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7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207"/>
            <p:cNvGrpSpPr>
              <a:grpSpLocks/>
            </p:cNvGrpSpPr>
            <p:nvPr/>
          </p:nvGrpSpPr>
          <p:grpSpPr bwMode="auto">
            <a:xfrm>
              <a:off x="1254" y="1247"/>
              <a:ext cx="1402" cy="771"/>
              <a:chOff x="2142" y="1783"/>
              <a:chExt cx="1476" cy="756"/>
            </a:xfrm>
          </p:grpSpPr>
          <p:sp>
            <p:nvSpPr>
              <p:cNvPr id="381136" name="Freeform 208"/>
              <p:cNvSpPr>
                <a:spLocks noEditPoints="1"/>
              </p:cNvSpPr>
              <p:nvPr/>
            </p:nvSpPr>
            <p:spPr bwMode="auto">
              <a:xfrm>
                <a:off x="2159" y="1800"/>
                <a:ext cx="1442" cy="722"/>
              </a:xfrm>
              <a:custGeom>
                <a:avLst/>
                <a:gdLst/>
                <a:ahLst/>
                <a:cxnLst>
                  <a:cxn ang="0">
                    <a:pos x="971" y="6"/>
                  </a:cxn>
                  <a:cxn ang="0">
                    <a:pos x="1158" y="262"/>
                  </a:cxn>
                  <a:cxn ang="0">
                    <a:pos x="1294" y="381"/>
                  </a:cxn>
                  <a:cxn ang="0">
                    <a:pos x="1300" y="415"/>
                  </a:cxn>
                  <a:cxn ang="0">
                    <a:pos x="1340" y="466"/>
                  </a:cxn>
                  <a:cxn ang="0">
                    <a:pos x="1374" y="500"/>
                  </a:cxn>
                  <a:cxn ang="0">
                    <a:pos x="1385" y="512"/>
                  </a:cxn>
                  <a:cxn ang="0">
                    <a:pos x="1380" y="608"/>
                  </a:cxn>
                  <a:cxn ang="0">
                    <a:pos x="1408" y="676"/>
                  </a:cxn>
                  <a:cxn ang="0">
                    <a:pos x="1442" y="699"/>
                  </a:cxn>
                  <a:cxn ang="0">
                    <a:pos x="1442" y="711"/>
                  </a:cxn>
                  <a:cxn ang="0">
                    <a:pos x="1436" y="716"/>
                  </a:cxn>
                  <a:cxn ang="0">
                    <a:pos x="1414" y="705"/>
                  </a:cxn>
                  <a:cxn ang="0">
                    <a:pos x="1397" y="694"/>
                  </a:cxn>
                  <a:cxn ang="0">
                    <a:pos x="1397" y="705"/>
                  </a:cxn>
                  <a:cxn ang="0">
                    <a:pos x="1385" y="711"/>
                  </a:cxn>
                  <a:cxn ang="0">
                    <a:pos x="1380" y="705"/>
                  </a:cxn>
                  <a:cxn ang="0">
                    <a:pos x="1351" y="716"/>
                  </a:cxn>
                  <a:cxn ang="0">
                    <a:pos x="1345" y="722"/>
                  </a:cxn>
                  <a:cxn ang="0">
                    <a:pos x="1334" y="716"/>
                  </a:cxn>
                  <a:cxn ang="0">
                    <a:pos x="1317" y="705"/>
                  </a:cxn>
                  <a:cxn ang="0">
                    <a:pos x="1311" y="705"/>
                  </a:cxn>
                  <a:cxn ang="0">
                    <a:pos x="1306" y="699"/>
                  </a:cxn>
                  <a:cxn ang="0">
                    <a:pos x="1311" y="688"/>
                  </a:cxn>
                  <a:cxn ang="0">
                    <a:pos x="1357" y="597"/>
                  </a:cxn>
                  <a:cxn ang="0">
                    <a:pos x="1345" y="495"/>
                  </a:cxn>
                  <a:cxn ang="0">
                    <a:pos x="1289" y="472"/>
                  </a:cxn>
                  <a:cxn ang="0">
                    <a:pos x="1272" y="449"/>
                  </a:cxn>
                  <a:cxn ang="0">
                    <a:pos x="1283" y="387"/>
                  </a:cxn>
                  <a:cxn ang="0">
                    <a:pos x="982" y="57"/>
                  </a:cxn>
                  <a:cxn ang="0">
                    <a:pos x="869" y="28"/>
                  </a:cxn>
                  <a:cxn ang="0">
                    <a:pos x="738" y="222"/>
                  </a:cxn>
                  <a:cxn ang="0">
                    <a:pos x="732" y="227"/>
                  </a:cxn>
                  <a:cxn ang="0">
                    <a:pos x="539" y="267"/>
                  </a:cxn>
                  <a:cxn ang="0">
                    <a:pos x="358" y="262"/>
                  </a:cxn>
                  <a:cxn ang="0">
                    <a:pos x="335" y="262"/>
                  </a:cxn>
                  <a:cxn ang="0">
                    <a:pos x="204" y="233"/>
                  </a:cxn>
                  <a:cxn ang="0">
                    <a:pos x="165" y="222"/>
                  </a:cxn>
                  <a:cxn ang="0">
                    <a:pos x="74" y="227"/>
                  </a:cxn>
                  <a:cxn ang="0">
                    <a:pos x="68" y="222"/>
                  </a:cxn>
                  <a:cxn ang="0">
                    <a:pos x="62" y="216"/>
                  </a:cxn>
                  <a:cxn ang="0">
                    <a:pos x="68" y="210"/>
                  </a:cxn>
                  <a:cxn ang="0">
                    <a:pos x="131" y="199"/>
                  </a:cxn>
                  <a:cxn ang="0">
                    <a:pos x="102" y="182"/>
                  </a:cxn>
                  <a:cxn ang="0">
                    <a:pos x="6" y="148"/>
                  </a:cxn>
                  <a:cxn ang="0">
                    <a:pos x="0" y="136"/>
                  </a:cxn>
                  <a:cxn ang="0">
                    <a:pos x="6" y="131"/>
                  </a:cxn>
                  <a:cxn ang="0">
                    <a:pos x="40" y="131"/>
                  </a:cxn>
                  <a:cxn ang="0">
                    <a:pos x="324" y="148"/>
                  </a:cxn>
                  <a:cxn ang="0">
                    <a:pos x="380" y="188"/>
                  </a:cxn>
                  <a:cxn ang="0">
                    <a:pos x="437" y="205"/>
                  </a:cxn>
                  <a:cxn ang="0">
                    <a:pos x="642" y="199"/>
                  </a:cxn>
                  <a:cxn ang="0">
                    <a:pos x="818" y="17"/>
                  </a:cxn>
                  <a:cxn ang="0">
                    <a:pos x="897" y="6"/>
                  </a:cxn>
                  <a:cxn ang="0">
                    <a:pos x="238" y="193"/>
                  </a:cxn>
                  <a:cxn ang="0">
                    <a:pos x="369" y="199"/>
                  </a:cxn>
                </a:cxnLst>
                <a:rect l="0" t="0" r="r" b="b"/>
                <a:pathLst>
                  <a:path w="1442" h="722">
                    <a:moveTo>
                      <a:pt x="925" y="0"/>
                    </a:moveTo>
                    <a:lnTo>
                      <a:pt x="954" y="6"/>
                    </a:lnTo>
                    <a:lnTo>
                      <a:pt x="965" y="6"/>
                    </a:lnTo>
                    <a:lnTo>
                      <a:pt x="965" y="6"/>
                    </a:lnTo>
                    <a:lnTo>
                      <a:pt x="965" y="6"/>
                    </a:lnTo>
                    <a:lnTo>
                      <a:pt x="971" y="6"/>
                    </a:lnTo>
                    <a:lnTo>
                      <a:pt x="971" y="6"/>
                    </a:lnTo>
                    <a:lnTo>
                      <a:pt x="971" y="6"/>
                    </a:lnTo>
                    <a:lnTo>
                      <a:pt x="971" y="6"/>
                    </a:lnTo>
                    <a:lnTo>
                      <a:pt x="982" y="17"/>
                    </a:lnTo>
                    <a:lnTo>
                      <a:pt x="982" y="17"/>
                    </a:lnTo>
                    <a:lnTo>
                      <a:pt x="982" y="17"/>
                    </a:lnTo>
                    <a:lnTo>
                      <a:pt x="982" y="17"/>
                    </a:lnTo>
                    <a:lnTo>
                      <a:pt x="993" y="46"/>
                    </a:lnTo>
                    <a:lnTo>
                      <a:pt x="1158" y="262"/>
                    </a:lnTo>
                    <a:lnTo>
                      <a:pt x="1158" y="262"/>
                    </a:lnTo>
                    <a:lnTo>
                      <a:pt x="1181" y="290"/>
                    </a:lnTo>
                    <a:lnTo>
                      <a:pt x="1255" y="341"/>
                    </a:lnTo>
                    <a:lnTo>
                      <a:pt x="1255" y="341"/>
                    </a:lnTo>
                    <a:lnTo>
                      <a:pt x="1255" y="341"/>
                    </a:lnTo>
                    <a:lnTo>
                      <a:pt x="1294" y="381"/>
                    </a:lnTo>
                    <a:lnTo>
                      <a:pt x="1294" y="381"/>
                    </a:lnTo>
                    <a:lnTo>
                      <a:pt x="1294" y="381"/>
                    </a:lnTo>
                    <a:lnTo>
                      <a:pt x="1294" y="381"/>
                    </a:lnTo>
                    <a:lnTo>
                      <a:pt x="1294" y="381"/>
                    </a:lnTo>
                    <a:lnTo>
                      <a:pt x="1294" y="381"/>
                    </a:lnTo>
                    <a:lnTo>
                      <a:pt x="1294" y="381"/>
                    </a:lnTo>
                    <a:lnTo>
                      <a:pt x="1300" y="409"/>
                    </a:lnTo>
                    <a:lnTo>
                      <a:pt x="1300" y="415"/>
                    </a:lnTo>
                    <a:lnTo>
                      <a:pt x="1300" y="415"/>
                    </a:lnTo>
                    <a:lnTo>
                      <a:pt x="1300" y="415"/>
                    </a:lnTo>
                    <a:lnTo>
                      <a:pt x="1300" y="415"/>
                    </a:lnTo>
                    <a:lnTo>
                      <a:pt x="1300" y="415"/>
                    </a:lnTo>
                    <a:lnTo>
                      <a:pt x="1289" y="443"/>
                    </a:lnTo>
                    <a:lnTo>
                      <a:pt x="1300" y="460"/>
                    </a:lnTo>
                    <a:lnTo>
                      <a:pt x="1323" y="466"/>
                    </a:lnTo>
                    <a:lnTo>
                      <a:pt x="1334" y="466"/>
                    </a:lnTo>
                    <a:lnTo>
                      <a:pt x="1340" y="466"/>
                    </a:lnTo>
                    <a:lnTo>
                      <a:pt x="1340" y="466"/>
                    </a:lnTo>
                    <a:lnTo>
                      <a:pt x="1340" y="466"/>
                    </a:lnTo>
                    <a:lnTo>
                      <a:pt x="1340" y="466"/>
                    </a:lnTo>
                    <a:lnTo>
                      <a:pt x="1345" y="466"/>
                    </a:lnTo>
                    <a:lnTo>
                      <a:pt x="1345" y="466"/>
                    </a:lnTo>
                    <a:lnTo>
                      <a:pt x="1345" y="466"/>
                    </a:lnTo>
                    <a:lnTo>
                      <a:pt x="1345" y="466"/>
                    </a:lnTo>
                    <a:lnTo>
                      <a:pt x="1345" y="466"/>
                    </a:lnTo>
                    <a:lnTo>
                      <a:pt x="1357" y="483"/>
                    </a:lnTo>
                    <a:lnTo>
                      <a:pt x="1374" y="500"/>
                    </a:lnTo>
                    <a:lnTo>
                      <a:pt x="1374" y="500"/>
                    </a:lnTo>
                    <a:lnTo>
                      <a:pt x="1374" y="500"/>
                    </a:lnTo>
                    <a:lnTo>
                      <a:pt x="1380" y="512"/>
                    </a:lnTo>
                    <a:lnTo>
                      <a:pt x="1380" y="512"/>
                    </a:lnTo>
                    <a:lnTo>
                      <a:pt x="1385" y="512"/>
                    </a:lnTo>
                    <a:lnTo>
                      <a:pt x="1385" y="512"/>
                    </a:lnTo>
                    <a:lnTo>
                      <a:pt x="1385" y="512"/>
                    </a:lnTo>
                    <a:lnTo>
                      <a:pt x="1385" y="512"/>
                    </a:lnTo>
                    <a:lnTo>
                      <a:pt x="1385" y="517"/>
                    </a:lnTo>
                    <a:lnTo>
                      <a:pt x="1380" y="534"/>
                    </a:lnTo>
                    <a:lnTo>
                      <a:pt x="1380" y="551"/>
                    </a:lnTo>
                    <a:lnTo>
                      <a:pt x="1374" y="568"/>
                    </a:lnTo>
                    <a:lnTo>
                      <a:pt x="1374" y="597"/>
                    </a:lnTo>
                    <a:lnTo>
                      <a:pt x="1380" y="608"/>
                    </a:lnTo>
                    <a:lnTo>
                      <a:pt x="1380" y="608"/>
                    </a:lnTo>
                    <a:lnTo>
                      <a:pt x="1380" y="608"/>
                    </a:lnTo>
                    <a:lnTo>
                      <a:pt x="1380" y="625"/>
                    </a:lnTo>
                    <a:lnTo>
                      <a:pt x="1380" y="631"/>
                    </a:lnTo>
                    <a:lnTo>
                      <a:pt x="1380" y="631"/>
                    </a:lnTo>
                    <a:lnTo>
                      <a:pt x="1374" y="648"/>
                    </a:lnTo>
                    <a:lnTo>
                      <a:pt x="1374" y="648"/>
                    </a:lnTo>
                    <a:lnTo>
                      <a:pt x="1368" y="665"/>
                    </a:lnTo>
                    <a:lnTo>
                      <a:pt x="1391" y="671"/>
                    </a:lnTo>
                    <a:lnTo>
                      <a:pt x="1408" y="676"/>
                    </a:lnTo>
                    <a:lnTo>
                      <a:pt x="1408" y="676"/>
                    </a:lnTo>
                    <a:lnTo>
                      <a:pt x="1408" y="676"/>
                    </a:lnTo>
                    <a:lnTo>
                      <a:pt x="1408" y="676"/>
                    </a:lnTo>
                    <a:lnTo>
                      <a:pt x="1425" y="688"/>
                    </a:lnTo>
                    <a:lnTo>
                      <a:pt x="1436" y="699"/>
                    </a:lnTo>
                    <a:lnTo>
                      <a:pt x="1436" y="699"/>
                    </a:lnTo>
                    <a:lnTo>
                      <a:pt x="1442" y="699"/>
                    </a:lnTo>
                    <a:lnTo>
                      <a:pt x="1442" y="699"/>
                    </a:lnTo>
                    <a:lnTo>
                      <a:pt x="1442" y="699"/>
                    </a:lnTo>
                    <a:lnTo>
                      <a:pt x="1442" y="699"/>
                    </a:lnTo>
                    <a:lnTo>
                      <a:pt x="1442" y="705"/>
                    </a:lnTo>
                    <a:lnTo>
                      <a:pt x="1442" y="705"/>
                    </a:lnTo>
                    <a:lnTo>
                      <a:pt x="1442" y="705"/>
                    </a:lnTo>
                    <a:lnTo>
                      <a:pt x="1442" y="705"/>
                    </a:lnTo>
                    <a:lnTo>
                      <a:pt x="1442" y="705"/>
                    </a:lnTo>
                    <a:lnTo>
                      <a:pt x="1442" y="711"/>
                    </a:lnTo>
                    <a:lnTo>
                      <a:pt x="1442" y="711"/>
                    </a:lnTo>
                    <a:lnTo>
                      <a:pt x="1442" y="711"/>
                    </a:lnTo>
                    <a:lnTo>
                      <a:pt x="1442" y="711"/>
                    </a:lnTo>
                    <a:lnTo>
                      <a:pt x="1442" y="711"/>
                    </a:lnTo>
                    <a:lnTo>
                      <a:pt x="1436" y="711"/>
                    </a:lnTo>
                    <a:lnTo>
                      <a:pt x="1436" y="711"/>
                    </a:lnTo>
                    <a:lnTo>
                      <a:pt x="1436" y="716"/>
                    </a:lnTo>
                    <a:lnTo>
                      <a:pt x="1436" y="716"/>
                    </a:lnTo>
                    <a:lnTo>
                      <a:pt x="1436" y="716"/>
                    </a:lnTo>
                    <a:lnTo>
                      <a:pt x="1436" y="716"/>
                    </a:lnTo>
                    <a:lnTo>
                      <a:pt x="1431" y="716"/>
                    </a:lnTo>
                    <a:lnTo>
                      <a:pt x="1431" y="716"/>
                    </a:lnTo>
                    <a:lnTo>
                      <a:pt x="1431" y="716"/>
                    </a:lnTo>
                    <a:lnTo>
                      <a:pt x="1431" y="711"/>
                    </a:lnTo>
                    <a:lnTo>
                      <a:pt x="1431" y="711"/>
                    </a:lnTo>
                    <a:lnTo>
                      <a:pt x="1414" y="705"/>
                    </a:lnTo>
                    <a:lnTo>
                      <a:pt x="1414" y="705"/>
                    </a:lnTo>
                    <a:lnTo>
                      <a:pt x="1402" y="694"/>
                    </a:lnTo>
                    <a:lnTo>
                      <a:pt x="1391" y="688"/>
                    </a:lnTo>
                    <a:lnTo>
                      <a:pt x="1391" y="694"/>
                    </a:lnTo>
                    <a:lnTo>
                      <a:pt x="1391" y="694"/>
                    </a:lnTo>
                    <a:lnTo>
                      <a:pt x="1391" y="694"/>
                    </a:lnTo>
                    <a:lnTo>
                      <a:pt x="1391" y="694"/>
                    </a:lnTo>
                    <a:lnTo>
                      <a:pt x="1397" y="694"/>
                    </a:lnTo>
                    <a:lnTo>
                      <a:pt x="1397" y="694"/>
                    </a:lnTo>
                    <a:lnTo>
                      <a:pt x="1397" y="699"/>
                    </a:lnTo>
                    <a:lnTo>
                      <a:pt x="1397" y="699"/>
                    </a:lnTo>
                    <a:lnTo>
                      <a:pt x="1397" y="699"/>
                    </a:lnTo>
                    <a:lnTo>
                      <a:pt x="1397" y="699"/>
                    </a:lnTo>
                    <a:lnTo>
                      <a:pt x="1397" y="699"/>
                    </a:lnTo>
                    <a:lnTo>
                      <a:pt x="1397" y="705"/>
                    </a:lnTo>
                    <a:lnTo>
                      <a:pt x="1397" y="705"/>
                    </a:lnTo>
                    <a:lnTo>
                      <a:pt x="1391" y="705"/>
                    </a:lnTo>
                    <a:lnTo>
                      <a:pt x="1391" y="705"/>
                    </a:lnTo>
                    <a:lnTo>
                      <a:pt x="1391" y="705"/>
                    </a:lnTo>
                    <a:lnTo>
                      <a:pt x="1391" y="705"/>
                    </a:lnTo>
                    <a:lnTo>
                      <a:pt x="1391" y="705"/>
                    </a:lnTo>
                    <a:lnTo>
                      <a:pt x="1391" y="711"/>
                    </a:lnTo>
                    <a:lnTo>
                      <a:pt x="1391" y="711"/>
                    </a:lnTo>
                    <a:lnTo>
                      <a:pt x="1385" y="711"/>
                    </a:lnTo>
                    <a:lnTo>
                      <a:pt x="1385" y="711"/>
                    </a:lnTo>
                    <a:lnTo>
                      <a:pt x="1385" y="711"/>
                    </a:lnTo>
                    <a:lnTo>
                      <a:pt x="1385" y="711"/>
                    </a:lnTo>
                    <a:lnTo>
                      <a:pt x="1385" y="705"/>
                    </a:lnTo>
                    <a:lnTo>
                      <a:pt x="1385" y="705"/>
                    </a:lnTo>
                    <a:lnTo>
                      <a:pt x="1380" y="705"/>
                    </a:lnTo>
                    <a:lnTo>
                      <a:pt x="1380" y="705"/>
                    </a:lnTo>
                    <a:lnTo>
                      <a:pt x="1380" y="705"/>
                    </a:lnTo>
                    <a:lnTo>
                      <a:pt x="1368" y="694"/>
                    </a:lnTo>
                    <a:lnTo>
                      <a:pt x="1357" y="688"/>
                    </a:lnTo>
                    <a:lnTo>
                      <a:pt x="1357" y="688"/>
                    </a:lnTo>
                    <a:lnTo>
                      <a:pt x="1351" y="716"/>
                    </a:lnTo>
                    <a:lnTo>
                      <a:pt x="1351" y="716"/>
                    </a:lnTo>
                    <a:lnTo>
                      <a:pt x="1351" y="716"/>
                    </a:lnTo>
                    <a:lnTo>
                      <a:pt x="1351" y="716"/>
                    </a:lnTo>
                    <a:lnTo>
                      <a:pt x="1351" y="716"/>
                    </a:lnTo>
                    <a:lnTo>
                      <a:pt x="1351" y="722"/>
                    </a:lnTo>
                    <a:lnTo>
                      <a:pt x="1351" y="722"/>
                    </a:lnTo>
                    <a:lnTo>
                      <a:pt x="1345" y="722"/>
                    </a:lnTo>
                    <a:lnTo>
                      <a:pt x="1345" y="722"/>
                    </a:lnTo>
                    <a:lnTo>
                      <a:pt x="1345" y="722"/>
                    </a:lnTo>
                    <a:lnTo>
                      <a:pt x="1345" y="722"/>
                    </a:lnTo>
                    <a:lnTo>
                      <a:pt x="1345" y="722"/>
                    </a:lnTo>
                    <a:lnTo>
                      <a:pt x="1345" y="722"/>
                    </a:lnTo>
                    <a:lnTo>
                      <a:pt x="1340" y="722"/>
                    </a:lnTo>
                    <a:lnTo>
                      <a:pt x="1340" y="722"/>
                    </a:lnTo>
                    <a:lnTo>
                      <a:pt x="1340" y="722"/>
                    </a:lnTo>
                    <a:lnTo>
                      <a:pt x="1340" y="716"/>
                    </a:lnTo>
                    <a:lnTo>
                      <a:pt x="1334" y="716"/>
                    </a:lnTo>
                    <a:lnTo>
                      <a:pt x="1334" y="716"/>
                    </a:lnTo>
                    <a:lnTo>
                      <a:pt x="1334" y="716"/>
                    </a:lnTo>
                    <a:lnTo>
                      <a:pt x="1334" y="716"/>
                    </a:lnTo>
                    <a:lnTo>
                      <a:pt x="1334" y="711"/>
                    </a:lnTo>
                    <a:lnTo>
                      <a:pt x="1334" y="711"/>
                    </a:lnTo>
                    <a:lnTo>
                      <a:pt x="1340" y="688"/>
                    </a:lnTo>
                    <a:lnTo>
                      <a:pt x="1323" y="705"/>
                    </a:lnTo>
                    <a:lnTo>
                      <a:pt x="1323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06" y="705"/>
                    </a:lnTo>
                    <a:lnTo>
                      <a:pt x="1306" y="699"/>
                    </a:lnTo>
                    <a:lnTo>
                      <a:pt x="1306" y="699"/>
                    </a:lnTo>
                    <a:lnTo>
                      <a:pt x="1306" y="699"/>
                    </a:lnTo>
                    <a:lnTo>
                      <a:pt x="1306" y="699"/>
                    </a:lnTo>
                    <a:lnTo>
                      <a:pt x="1306" y="699"/>
                    </a:lnTo>
                    <a:lnTo>
                      <a:pt x="1306" y="694"/>
                    </a:lnTo>
                    <a:lnTo>
                      <a:pt x="1306" y="694"/>
                    </a:lnTo>
                    <a:lnTo>
                      <a:pt x="1306" y="694"/>
                    </a:lnTo>
                    <a:lnTo>
                      <a:pt x="1306" y="694"/>
                    </a:lnTo>
                    <a:lnTo>
                      <a:pt x="1311" y="694"/>
                    </a:lnTo>
                    <a:lnTo>
                      <a:pt x="1311" y="694"/>
                    </a:lnTo>
                    <a:lnTo>
                      <a:pt x="1311" y="694"/>
                    </a:lnTo>
                    <a:lnTo>
                      <a:pt x="1311" y="688"/>
                    </a:lnTo>
                    <a:lnTo>
                      <a:pt x="1334" y="671"/>
                    </a:lnTo>
                    <a:lnTo>
                      <a:pt x="1334" y="671"/>
                    </a:lnTo>
                    <a:lnTo>
                      <a:pt x="1345" y="659"/>
                    </a:lnTo>
                    <a:lnTo>
                      <a:pt x="1357" y="642"/>
                    </a:lnTo>
                    <a:lnTo>
                      <a:pt x="1362" y="625"/>
                    </a:lnTo>
                    <a:lnTo>
                      <a:pt x="1362" y="608"/>
                    </a:lnTo>
                    <a:lnTo>
                      <a:pt x="1357" y="597"/>
                    </a:lnTo>
                    <a:lnTo>
                      <a:pt x="1357" y="597"/>
                    </a:lnTo>
                    <a:lnTo>
                      <a:pt x="1357" y="597"/>
                    </a:lnTo>
                    <a:lnTo>
                      <a:pt x="1362" y="568"/>
                    </a:lnTo>
                    <a:lnTo>
                      <a:pt x="1362" y="568"/>
                    </a:lnTo>
                    <a:lnTo>
                      <a:pt x="1362" y="546"/>
                    </a:lnTo>
                    <a:lnTo>
                      <a:pt x="1362" y="534"/>
                    </a:lnTo>
                    <a:lnTo>
                      <a:pt x="1368" y="517"/>
                    </a:lnTo>
                    <a:lnTo>
                      <a:pt x="1362" y="512"/>
                    </a:lnTo>
                    <a:lnTo>
                      <a:pt x="1345" y="495"/>
                    </a:lnTo>
                    <a:lnTo>
                      <a:pt x="1334" y="483"/>
                    </a:lnTo>
                    <a:lnTo>
                      <a:pt x="1323" y="483"/>
                    </a:lnTo>
                    <a:lnTo>
                      <a:pt x="1323" y="483"/>
                    </a:lnTo>
                    <a:lnTo>
                      <a:pt x="1323" y="483"/>
                    </a:lnTo>
                    <a:lnTo>
                      <a:pt x="1323" y="483"/>
                    </a:lnTo>
                    <a:lnTo>
                      <a:pt x="1323" y="483"/>
                    </a:lnTo>
                    <a:lnTo>
                      <a:pt x="1289" y="472"/>
                    </a:lnTo>
                    <a:lnTo>
                      <a:pt x="1289" y="472"/>
                    </a:lnTo>
                    <a:lnTo>
                      <a:pt x="1289" y="472"/>
                    </a:lnTo>
                    <a:lnTo>
                      <a:pt x="1289" y="472"/>
                    </a:lnTo>
                    <a:lnTo>
                      <a:pt x="1289" y="472"/>
                    </a:lnTo>
                    <a:lnTo>
                      <a:pt x="1289" y="472"/>
                    </a:lnTo>
                    <a:lnTo>
                      <a:pt x="1289" y="472"/>
                    </a:lnTo>
                    <a:lnTo>
                      <a:pt x="1283" y="472"/>
                    </a:lnTo>
                    <a:lnTo>
                      <a:pt x="1272" y="449"/>
                    </a:lnTo>
                    <a:lnTo>
                      <a:pt x="1272" y="449"/>
                    </a:lnTo>
                    <a:lnTo>
                      <a:pt x="1272" y="449"/>
                    </a:lnTo>
                    <a:lnTo>
                      <a:pt x="1272" y="449"/>
                    </a:lnTo>
                    <a:lnTo>
                      <a:pt x="1272" y="443"/>
                    </a:lnTo>
                    <a:lnTo>
                      <a:pt x="1272" y="443"/>
                    </a:lnTo>
                    <a:lnTo>
                      <a:pt x="1272" y="443"/>
                    </a:lnTo>
                    <a:lnTo>
                      <a:pt x="1272" y="443"/>
                    </a:lnTo>
                    <a:lnTo>
                      <a:pt x="1283" y="415"/>
                    </a:lnTo>
                    <a:lnTo>
                      <a:pt x="1283" y="387"/>
                    </a:lnTo>
                    <a:lnTo>
                      <a:pt x="1243" y="352"/>
                    </a:lnTo>
                    <a:lnTo>
                      <a:pt x="1169" y="307"/>
                    </a:lnTo>
                    <a:lnTo>
                      <a:pt x="1169" y="301"/>
                    </a:lnTo>
                    <a:lnTo>
                      <a:pt x="1169" y="301"/>
                    </a:lnTo>
                    <a:lnTo>
                      <a:pt x="1169" y="301"/>
                    </a:lnTo>
                    <a:lnTo>
                      <a:pt x="1147" y="273"/>
                    </a:lnTo>
                    <a:lnTo>
                      <a:pt x="982" y="57"/>
                    </a:lnTo>
                    <a:lnTo>
                      <a:pt x="982" y="57"/>
                    </a:lnTo>
                    <a:lnTo>
                      <a:pt x="971" y="28"/>
                    </a:lnTo>
                    <a:lnTo>
                      <a:pt x="959" y="23"/>
                    </a:lnTo>
                    <a:lnTo>
                      <a:pt x="954" y="23"/>
                    </a:lnTo>
                    <a:lnTo>
                      <a:pt x="948" y="23"/>
                    </a:lnTo>
                    <a:lnTo>
                      <a:pt x="920" y="17"/>
                    </a:lnTo>
                    <a:lnTo>
                      <a:pt x="897" y="23"/>
                    </a:lnTo>
                    <a:lnTo>
                      <a:pt x="869" y="28"/>
                    </a:lnTo>
                    <a:lnTo>
                      <a:pt x="869" y="28"/>
                    </a:lnTo>
                    <a:lnTo>
                      <a:pt x="829" y="34"/>
                    </a:lnTo>
                    <a:lnTo>
                      <a:pt x="806" y="57"/>
                    </a:lnTo>
                    <a:lnTo>
                      <a:pt x="789" y="97"/>
                    </a:lnTo>
                    <a:lnTo>
                      <a:pt x="761" y="154"/>
                    </a:lnTo>
                    <a:lnTo>
                      <a:pt x="738" y="222"/>
                    </a:lnTo>
                    <a:lnTo>
                      <a:pt x="738" y="222"/>
                    </a:lnTo>
                    <a:lnTo>
                      <a:pt x="738" y="222"/>
                    </a:lnTo>
                    <a:lnTo>
                      <a:pt x="738" y="222"/>
                    </a:lnTo>
                    <a:lnTo>
                      <a:pt x="738" y="222"/>
                    </a:lnTo>
                    <a:lnTo>
                      <a:pt x="738" y="222"/>
                    </a:lnTo>
                    <a:lnTo>
                      <a:pt x="732" y="222"/>
                    </a:lnTo>
                    <a:lnTo>
                      <a:pt x="732" y="227"/>
                    </a:lnTo>
                    <a:lnTo>
                      <a:pt x="732" y="227"/>
                    </a:lnTo>
                    <a:lnTo>
                      <a:pt x="732" y="227"/>
                    </a:lnTo>
                    <a:lnTo>
                      <a:pt x="732" y="227"/>
                    </a:lnTo>
                    <a:lnTo>
                      <a:pt x="732" y="227"/>
                    </a:lnTo>
                    <a:lnTo>
                      <a:pt x="642" y="216"/>
                    </a:lnTo>
                    <a:lnTo>
                      <a:pt x="545" y="262"/>
                    </a:lnTo>
                    <a:lnTo>
                      <a:pt x="545" y="262"/>
                    </a:lnTo>
                    <a:lnTo>
                      <a:pt x="545" y="267"/>
                    </a:lnTo>
                    <a:lnTo>
                      <a:pt x="539" y="267"/>
                    </a:lnTo>
                    <a:lnTo>
                      <a:pt x="539" y="267"/>
                    </a:lnTo>
                    <a:lnTo>
                      <a:pt x="539" y="267"/>
                    </a:lnTo>
                    <a:lnTo>
                      <a:pt x="539" y="267"/>
                    </a:lnTo>
                    <a:lnTo>
                      <a:pt x="539" y="262"/>
                    </a:lnTo>
                    <a:lnTo>
                      <a:pt x="454" y="239"/>
                    </a:lnTo>
                    <a:lnTo>
                      <a:pt x="454" y="239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31" y="222"/>
                    </a:lnTo>
                    <a:lnTo>
                      <a:pt x="358" y="262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35" y="262"/>
                    </a:lnTo>
                    <a:lnTo>
                      <a:pt x="335" y="262"/>
                    </a:lnTo>
                    <a:lnTo>
                      <a:pt x="335" y="262"/>
                    </a:lnTo>
                    <a:lnTo>
                      <a:pt x="221" y="205"/>
                    </a:lnTo>
                    <a:lnTo>
                      <a:pt x="210" y="233"/>
                    </a:lnTo>
                    <a:lnTo>
                      <a:pt x="204" y="233"/>
                    </a:lnTo>
                    <a:lnTo>
                      <a:pt x="204" y="233"/>
                    </a:lnTo>
                    <a:lnTo>
                      <a:pt x="204" y="233"/>
                    </a:lnTo>
                    <a:lnTo>
                      <a:pt x="204" y="233"/>
                    </a:lnTo>
                    <a:lnTo>
                      <a:pt x="204" y="233"/>
                    </a:lnTo>
                    <a:lnTo>
                      <a:pt x="204" y="233"/>
                    </a:lnTo>
                    <a:lnTo>
                      <a:pt x="199" y="233"/>
                    </a:lnTo>
                    <a:lnTo>
                      <a:pt x="199" y="233"/>
                    </a:lnTo>
                    <a:lnTo>
                      <a:pt x="199" y="233"/>
                    </a:lnTo>
                    <a:lnTo>
                      <a:pt x="199" y="233"/>
                    </a:lnTo>
                    <a:lnTo>
                      <a:pt x="199" y="233"/>
                    </a:lnTo>
                    <a:lnTo>
                      <a:pt x="199" y="233"/>
                    </a:lnTo>
                    <a:lnTo>
                      <a:pt x="165" y="222"/>
                    </a:lnTo>
                    <a:lnTo>
                      <a:pt x="148" y="216"/>
                    </a:lnTo>
                    <a:lnTo>
                      <a:pt x="131" y="216"/>
                    </a:lnTo>
                    <a:lnTo>
                      <a:pt x="108" y="227"/>
                    </a:lnTo>
                    <a:lnTo>
                      <a:pt x="102" y="227"/>
                    </a:lnTo>
                    <a:lnTo>
                      <a:pt x="102" y="227"/>
                    </a:lnTo>
                    <a:lnTo>
                      <a:pt x="102" y="227"/>
                    </a:lnTo>
                    <a:lnTo>
                      <a:pt x="102" y="227"/>
                    </a:lnTo>
                    <a:lnTo>
                      <a:pt x="74" y="227"/>
                    </a:lnTo>
                    <a:lnTo>
                      <a:pt x="74" y="227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2" y="222"/>
                    </a:lnTo>
                    <a:lnTo>
                      <a:pt x="62" y="222"/>
                    </a:lnTo>
                    <a:lnTo>
                      <a:pt x="62" y="222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8" y="216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02" y="210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48" y="199"/>
                    </a:lnTo>
                    <a:lnTo>
                      <a:pt x="153" y="199"/>
                    </a:lnTo>
                    <a:lnTo>
                      <a:pt x="153" y="199"/>
                    </a:lnTo>
                    <a:lnTo>
                      <a:pt x="153" y="199"/>
                    </a:lnTo>
                    <a:lnTo>
                      <a:pt x="170" y="205"/>
                    </a:lnTo>
                    <a:lnTo>
                      <a:pt x="199" y="216"/>
                    </a:lnTo>
                    <a:lnTo>
                      <a:pt x="204" y="199"/>
                    </a:lnTo>
                    <a:lnTo>
                      <a:pt x="102" y="182"/>
                    </a:lnTo>
                    <a:lnTo>
                      <a:pt x="102" y="182"/>
                    </a:lnTo>
                    <a:lnTo>
                      <a:pt x="102" y="176"/>
                    </a:lnTo>
                    <a:lnTo>
                      <a:pt x="34" y="142"/>
                    </a:lnTo>
                    <a:lnTo>
                      <a:pt x="11" y="148"/>
                    </a:lnTo>
                    <a:lnTo>
                      <a:pt x="6" y="148"/>
                    </a:lnTo>
                    <a:lnTo>
                      <a:pt x="6" y="148"/>
                    </a:lnTo>
                    <a:lnTo>
                      <a:pt x="6" y="148"/>
                    </a:lnTo>
                    <a:lnTo>
                      <a:pt x="6" y="148"/>
                    </a:lnTo>
                    <a:lnTo>
                      <a:pt x="6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34" y="125"/>
                    </a:lnTo>
                    <a:lnTo>
                      <a:pt x="34" y="125"/>
                    </a:lnTo>
                    <a:lnTo>
                      <a:pt x="40" y="125"/>
                    </a:lnTo>
                    <a:lnTo>
                      <a:pt x="40" y="125"/>
                    </a:lnTo>
                    <a:lnTo>
                      <a:pt x="40" y="131"/>
                    </a:lnTo>
                    <a:lnTo>
                      <a:pt x="108" y="165"/>
                    </a:lnTo>
                    <a:lnTo>
                      <a:pt x="221" y="188"/>
                    </a:lnTo>
                    <a:lnTo>
                      <a:pt x="267" y="159"/>
                    </a:lnTo>
                    <a:lnTo>
                      <a:pt x="273" y="159"/>
                    </a:lnTo>
                    <a:lnTo>
                      <a:pt x="324" y="148"/>
                    </a:lnTo>
                    <a:lnTo>
                      <a:pt x="324" y="148"/>
                    </a:lnTo>
                    <a:lnTo>
                      <a:pt x="324" y="148"/>
                    </a:lnTo>
                    <a:lnTo>
                      <a:pt x="324" y="148"/>
                    </a:lnTo>
                    <a:lnTo>
                      <a:pt x="324" y="148"/>
                    </a:lnTo>
                    <a:lnTo>
                      <a:pt x="329" y="148"/>
                    </a:lnTo>
                    <a:lnTo>
                      <a:pt x="352" y="154"/>
                    </a:lnTo>
                    <a:lnTo>
                      <a:pt x="352" y="154"/>
                    </a:lnTo>
                    <a:lnTo>
                      <a:pt x="352" y="154"/>
                    </a:lnTo>
                    <a:lnTo>
                      <a:pt x="352" y="159"/>
                    </a:lnTo>
                    <a:lnTo>
                      <a:pt x="352" y="159"/>
                    </a:lnTo>
                    <a:lnTo>
                      <a:pt x="380" y="188"/>
                    </a:lnTo>
                    <a:lnTo>
                      <a:pt x="431" y="199"/>
                    </a:lnTo>
                    <a:lnTo>
                      <a:pt x="431" y="199"/>
                    </a:lnTo>
                    <a:lnTo>
                      <a:pt x="431" y="205"/>
                    </a:lnTo>
                    <a:lnTo>
                      <a:pt x="437" y="205"/>
                    </a:lnTo>
                    <a:lnTo>
                      <a:pt x="437" y="205"/>
                    </a:lnTo>
                    <a:lnTo>
                      <a:pt x="437" y="205"/>
                    </a:lnTo>
                    <a:lnTo>
                      <a:pt x="437" y="205"/>
                    </a:lnTo>
                    <a:lnTo>
                      <a:pt x="437" y="205"/>
                    </a:lnTo>
                    <a:lnTo>
                      <a:pt x="443" y="205"/>
                    </a:lnTo>
                    <a:lnTo>
                      <a:pt x="460" y="222"/>
                    </a:lnTo>
                    <a:lnTo>
                      <a:pt x="539" y="250"/>
                    </a:lnTo>
                    <a:lnTo>
                      <a:pt x="636" y="205"/>
                    </a:lnTo>
                    <a:lnTo>
                      <a:pt x="636" y="199"/>
                    </a:lnTo>
                    <a:lnTo>
                      <a:pt x="636" y="199"/>
                    </a:lnTo>
                    <a:lnTo>
                      <a:pt x="636" y="199"/>
                    </a:lnTo>
                    <a:lnTo>
                      <a:pt x="642" y="199"/>
                    </a:lnTo>
                    <a:lnTo>
                      <a:pt x="727" y="210"/>
                    </a:lnTo>
                    <a:lnTo>
                      <a:pt x="749" y="148"/>
                    </a:lnTo>
                    <a:lnTo>
                      <a:pt x="772" y="91"/>
                    </a:lnTo>
                    <a:lnTo>
                      <a:pt x="789" y="51"/>
                    </a:lnTo>
                    <a:lnTo>
                      <a:pt x="789" y="51"/>
                    </a:lnTo>
                    <a:lnTo>
                      <a:pt x="789" y="51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863" y="11"/>
                    </a:lnTo>
                    <a:lnTo>
                      <a:pt x="897" y="6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25" y="0"/>
                    </a:lnTo>
                    <a:close/>
                    <a:moveTo>
                      <a:pt x="341" y="171"/>
                    </a:moveTo>
                    <a:lnTo>
                      <a:pt x="324" y="165"/>
                    </a:lnTo>
                    <a:lnTo>
                      <a:pt x="278" y="176"/>
                    </a:lnTo>
                    <a:lnTo>
                      <a:pt x="238" y="193"/>
                    </a:lnTo>
                    <a:lnTo>
                      <a:pt x="341" y="244"/>
                    </a:lnTo>
                    <a:lnTo>
                      <a:pt x="352" y="244"/>
                    </a:lnTo>
                    <a:lnTo>
                      <a:pt x="409" y="210"/>
                    </a:lnTo>
                    <a:lnTo>
                      <a:pt x="375" y="205"/>
                    </a:lnTo>
                    <a:lnTo>
                      <a:pt x="375" y="205"/>
                    </a:lnTo>
                    <a:lnTo>
                      <a:pt x="369" y="205"/>
                    </a:lnTo>
                    <a:lnTo>
                      <a:pt x="369" y="205"/>
                    </a:lnTo>
                    <a:lnTo>
                      <a:pt x="369" y="199"/>
                    </a:lnTo>
                    <a:lnTo>
                      <a:pt x="369" y="199"/>
                    </a:lnTo>
                    <a:lnTo>
                      <a:pt x="369" y="199"/>
                    </a:lnTo>
                    <a:lnTo>
                      <a:pt x="341" y="171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37" name="Freeform 209"/>
              <p:cNvSpPr>
                <a:spLocks noEditPoints="1"/>
              </p:cNvSpPr>
              <p:nvPr/>
            </p:nvSpPr>
            <p:spPr bwMode="auto">
              <a:xfrm>
                <a:off x="2148" y="1794"/>
                <a:ext cx="1464" cy="734"/>
              </a:xfrm>
              <a:custGeom>
                <a:avLst/>
                <a:gdLst/>
                <a:ahLst/>
                <a:cxnLst>
                  <a:cxn ang="0">
                    <a:pos x="999" y="17"/>
                  </a:cxn>
                  <a:cxn ang="0">
                    <a:pos x="1317" y="387"/>
                  </a:cxn>
                  <a:cxn ang="0">
                    <a:pos x="1351" y="461"/>
                  </a:cxn>
                  <a:cxn ang="0">
                    <a:pos x="1402" y="512"/>
                  </a:cxn>
                  <a:cxn ang="0">
                    <a:pos x="1396" y="614"/>
                  </a:cxn>
                  <a:cxn ang="0">
                    <a:pos x="1425" y="677"/>
                  </a:cxn>
                  <a:cxn ang="0">
                    <a:pos x="1464" y="711"/>
                  </a:cxn>
                  <a:cxn ang="0">
                    <a:pos x="1447" y="728"/>
                  </a:cxn>
                  <a:cxn ang="0">
                    <a:pos x="1413" y="711"/>
                  </a:cxn>
                  <a:cxn ang="0">
                    <a:pos x="1396" y="722"/>
                  </a:cxn>
                  <a:cxn ang="0">
                    <a:pos x="1368" y="734"/>
                  </a:cxn>
                  <a:cxn ang="0">
                    <a:pos x="1345" y="734"/>
                  </a:cxn>
                  <a:cxn ang="0">
                    <a:pos x="1339" y="717"/>
                  </a:cxn>
                  <a:cxn ang="0">
                    <a:pos x="1317" y="717"/>
                  </a:cxn>
                  <a:cxn ang="0">
                    <a:pos x="1311" y="700"/>
                  </a:cxn>
                  <a:cxn ang="0">
                    <a:pos x="1362" y="603"/>
                  </a:cxn>
                  <a:cxn ang="0">
                    <a:pos x="1334" y="501"/>
                  </a:cxn>
                  <a:cxn ang="0">
                    <a:pos x="1277" y="455"/>
                  </a:cxn>
                  <a:cxn ang="0">
                    <a:pos x="1175" y="319"/>
                  </a:cxn>
                  <a:cxn ang="0">
                    <a:pos x="880" y="40"/>
                  </a:cxn>
                  <a:cxn ang="0">
                    <a:pos x="749" y="239"/>
                  </a:cxn>
                  <a:cxn ang="0">
                    <a:pos x="550" y="279"/>
                  </a:cxn>
                  <a:cxn ang="0">
                    <a:pos x="363" y="279"/>
                  </a:cxn>
                  <a:cxn ang="0">
                    <a:pos x="221" y="245"/>
                  </a:cxn>
                  <a:cxn ang="0">
                    <a:pos x="119" y="239"/>
                  </a:cxn>
                  <a:cxn ang="0">
                    <a:pos x="73" y="233"/>
                  </a:cxn>
                  <a:cxn ang="0">
                    <a:pos x="68" y="216"/>
                  </a:cxn>
                  <a:cxn ang="0">
                    <a:pos x="113" y="194"/>
                  </a:cxn>
                  <a:cxn ang="0">
                    <a:pos x="5" y="154"/>
                  </a:cxn>
                  <a:cxn ang="0">
                    <a:pos x="5" y="137"/>
                  </a:cxn>
                  <a:cxn ang="0">
                    <a:pos x="51" y="125"/>
                  </a:cxn>
                  <a:cxn ang="0">
                    <a:pos x="335" y="142"/>
                  </a:cxn>
                  <a:cxn ang="0">
                    <a:pos x="448" y="199"/>
                  </a:cxn>
                  <a:cxn ang="0">
                    <a:pos x="647" y="199"/>
                  </a:cxn>
                  <a:cxn ang="0">
                    <a:pos x="829" y="17"/>
                  </a:cxn>
                  <a:cxn ang="0">
                    <a:pos x="829" y="23"/>
                  </a:cxn>
                  <a:cxn ang="0">
                    <a:pos x="550" y="256"/>
                  </a:cxn>
                  <a:cxn ang="0">
                    <a:pos x="335" y="154"/>
                  </a:cxn>
                  <a:cxn ang="0">
                    <a:pos x="17" y="137"/>
                  </a:cxn>
                  <a:cxn ang="0">
                    <a:pos x="17" y="154"/>
                  </a:cxn>
                  <a:cxn ang="0">
                    <a:pos x="85" y="216"/>
                  </a:cxn>
                  <a:cxn ang="0">
                    <a:pos x="79" y="228"/>
                  </a:cxn>
                  <a:cxn ang="0">
                    <a:pos x="210" y="239"/>
                  </a:cxn>
                  <a:cxn ang="0">
                    <a:pos x="363" y="268"/>
                  </a:cxn>
                  <a:cxn ang="0">
                    <a:pos x="556" y="268"/>
                  </a:cxn>
                  <a:cxn ang="0">
                    <a:pos x="840" y="40"/>
                  </a:cxn>
                  <a:cxn ang="0">
                    <a:pos x="1294" y="421"/>
                  </a:cxn>
                  <a:cxn ang="0">
                    <a:pos x="1334" y="489"/>
                  </a:cxn>
                  <a:cxn ang="0">
                    <a:pos x="1356" y="665"/>
                  </a:cxn>
                  <a:cxn ang="0">
                    <a:pos x="1322" y="711"/>
                  </a:cxn>
                  <a:cxn ang="0">
                    <a:pos x="1345" y="722"/>
                  </a:cxn>
                  <a:cxn ang="0">
                    <a:pos x="1362" y="722"/>
                  </a:cxn>
                  <a:cxn ang="0">
                    <a:pos x="1402" y="711"/>
                  </a:cxn>
                  <a:cxn ang="0">
                    <a:pos x="1425" y="711"/>
                  </a:cxn>
                  <a:cxn ang="0">
                    <a:pos x="1453" y="711"/>
                  </a:cxn>
                  <a:cxn ang="0">
                    <a:pos x="1385" y="654"/>
                  </a:cxn>
                  <a:cxn ang="0">
                    <a:pos x="1391" y="518"/>
                  </a:cxn>
                  <a:cxn ang="0">
                    <a:pos x="1311" y="421"/>
                  </a:cxn>
                  <a:cxn ang="0">
                    <a:pos x="1169" y="268"/>
                  </a:cxn>
                  <a:cxn ang="0">
                    <a:pos x="380" y="205"/>
                  </a:cxn>
                  <a:cxn ang="0">
                    <a:pos x="397" y="222"/>
                  </a:cxn>
                </a:cxnLst>
                <a:rect l="0" t="0" r="r" b="b"/>
                <a:pathLst>
                  <a:path w="1464" h="734">
                    <a:moveTo>
                      <a:pt x="936" y="0"/>
                    </a:moveTo>
                    <a:lnTo>
                      <a:pt x="965" y="0"/>
                    </a:lnTo>
                    <a:lnTo>
                      <a:pt x="976" y="0"/>
                    </a:lnTo>
                    <a:lnTo>
                      <a:pt x="976" y="0"/>
                    </a:lnTo>
                    <a:lnTo>
                      <a:pt x="982" y="0"/>
                    </a:lnTo>
                    <a:lnTo>
                      <a:pt x="982" y="0"/>
                    </a:lnTo>
                    <a:lnTo>
                      <a:pt x="982" y="0"/>
                    </a:lnTo>
                    <a:lnTo>
                      <a:pt x="982" y="0"/>
                    </a:lnTo>
                    <a:lnTo>
                      <a:pt x="982" y="6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23"/>
                    </a:lnTo>
                    <a:lnTo>
                      <a:pt x="999" y="23"/>
                    </a:lnTo>
                    <a:lnTo>
                      <a:pt x="1016" y="52"/>
                    </a:lnTo>
                    <a:lnTo>
                      <a:pt x="1175" y="262"/>
                    </a:lnTo>
                    <a:lnTo>
                      <a:pt x="1175" y="262"/>
                    </a:lnTo>
                    <a:lnTo>
                      <a:pt x="1198" y="290"/>
                    </a:lnTo>
                    <a:lnTo>
                      <a:pt x="1271" y="341"/>
                    </a:lnTo>
                    <a:lnTo>
                      <a:pt x="1271" y="341"/>
                    </a:lnTo>
                    <a:lnTo>
                      <a:pt x="1271" y="341"/>
                    </a:lnTo>
                    <a:lnTo>
                      <a:pt x="1271" y="341"/>
                    </a:lnTo>
                    <a:lnTo>
                      <a:pt x="1311" y="381"/>
                    </a:lnTo>
                    <a:lnTo>
                      <a:pt x="1311" y="381"/>
                    </a:lnTo>
                    <a:lnTo>
                      <a:pt x="1311" y="381"/>
                    </a:lnTo>
                    <a:lnTo>
                      <a:pt x="1311" y="381"/>
                    </a:lnTo>
                    <a:lnTo>
                      <a:pt x="1317" y="381"/>
                    </a:lnTo>
                    <a:lnTo>
                      <a:pt x="1317" y="381"/>
                    </a:lnTo>
                    <a:lnTo>
                      <a:pt x="1317" y="387"/>
                    </a:lnTo>
                    <a:lnTo>
                      <a:pt x="1317" y="387"/>
                    </a:lnTo>
                    <a:lnTo>
                      <a:pt x="1317" y="387"/>
                    </a:lnTo>
                    <a:lnTo>
                      <a:pt x="1322" y="415"/>
                    </a:lnTo>
                    <a:lnTo>
                      <a:pt x="1322" y="415"/>
                    </a:lnTo>
                    <a:lnTo>
                      <a:pt x="1322" y="421"/>
                    </a:lnTo>
                    <a:lnTo>
                      <a:pt x="1322" y="421"/>
                    </a:lnTo>
                    <a:lnTo>
                      <a:pt x="1322" y="421"/>
                    </a:lnTo>
                    <a:lnTo>
                      <a:pt x="1322" y="421"/>
                    </a:lnTo>
                    <a:lnTo>
                      <a:pt x="1322" y="421"/>
                    </a:lnTo>
                    <a:lnTo>
                      <a:pt x="1322" y="427"/>
                    </a:lnTo>
                    <a:lnTo>
                      <a:pt x="1322" y="427"/>
                    </a:lnTo>
                    <a:lnTo>
                      <a:pt x="1322" y="427"/>
                    </a:lnTo>
                    <a:lnTo>
                      <a:pt x="1311" y="449"/>
                    </a:lnTo>
                    <a:lnTo>
                      <a:pt x="1317" y="461"/>
                    </a:lnTo>
                    <a:lnTo>
                      <a:pt x="1339" y="466"/>
                    </a:lnTo>
                    <a:lnTo>
                      <a:pt x="1345" y="461"/>
                    </a:lnTo>
                    <a:lnTo>
                      <a:pt x="1345" y="461"/>
                    </a:lnTo>
                    <a:lnTo>
                      <a:pt x="1351" y="461"/>
                    </a:lnTo>
                    <a:lnTo>
                      <a:pt x="1351" y="461"/>
                    </a:lnTo>
                    <a:lnTo>
                      <a:pt x="1351" y="461"/>
                    </a:lnTo>
                    <a:lnTo>
                      <a:pt x="1351" y="461"/>
                    </a:lnTo>
                    <a:lnTo>
                      <a:pt x="1356" y="461"/>
                    </a:lnTo>
                    <a:lnTo>
                      <a:pt x="1356" y="466"/>
                    </a:lnTo>
                    <a:lnTo>
                      <a:pt x="1356" y="466"/>
                    </a:lnTo>
                    <a:lnTo>
                      <a:pt x="1356" y="466"/>
                    </a:lnTo>
                    <a:lnTo>
                      <a:pt x="1356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79" y="484"/>
                    </a:lnTo>
                    <a:lnTo>
                      <a:pt x="1391" y="501"/>
                    </a:lnTo>
                    <a:lnTo>
                      <a:pt x="1391" y="501"/>
                    </a:lnTo>
                    <a:lnTo>
                      <a:pt x="1396" y="501"/>
                    </a:lnTo>
                    <a:lnTo>
                      <a:pt x="1402" y="512"/>
                    </a:lnTo>
                    <a:lnTo>
                      <a:pt x="1402" y="512"/>
                    </a:lnTo>
                    <a:lnTo>
                      <a:pt x="1402" y="512"/>
                    </a:lnTo>
                    <a:lnTo>
                      <a:pt x="1402" y="512"/>
                    </a:lnTo>
                    <a:lnTo>
                      <a:pt x="1402" y="518"/>
                    </a:lnTo>
                    <a:lnTo>
                      <a:pt x="1402" y="518"/>
                    </a:lnTo>
                    <a:lnTo>
                      <a:pt x="1402" y="518"/>
                    </a:lnTo>
                    <a:lnTo>
                      <a:pt x="1402" y="518"/>
                    </a:lnTo>
                    <a:lnTo>
                      <a:pt x="1402" y="518"/>
                    </a:lnTo>
                    <a:lnTo>
                      <a:pt x="1402" y="523"/>
                    </a:lnTo>
                    <a:lnTo>
                      <a:pt x="1402" y="523"/>
                    </a:lnTo>
                    <a:lnTo>
                      <a:pt x="1402" y="540"/>
                    </a:lnTo>
                    <a:lnTo>
                      <a:pt x="1402" y="540"/>
                    </a:lnTo>
                    <a:lnTo>
                      <a:pt x="1396" y="557"/>
                    </a:lnTo>
                    <a:lnTo>
                      <a:pt x="1396" y="557"/>
                    </a:lnTo>
                    <a:lnTo>
                      <a:pt x="1396" y="574"/>
                    </a:lnTo>
                    <a:lnTo>
                      <a:pt x="1396" y="597"/>
                    </a:lnTo>
                    <a:lnTo>
                      <a:pt x="1396" y="609"/>
                    </a:lnTo>
                    <a:lnTo>
                      <a:pt x="1396" y="609"/>
                    </a:lnTo>
                    <a:lnTo>
                      <a:pt x="1396" y="614"/>
                    </a:lnTo>
                    <a:lnTo>
                      <a:pt x="1396" y="614"/>
                    </a:lnTo>
                    <a:lnTo>
                      <a:pt x="1396" y="631"/>
                    </a:lnTo>
                    <a:lnTo>
                      <a:pt x="1396" y="631"/>
                    </a:lnTo>
                    <a:lnTo>
                      <a:pt x="1396" y="637"/>
                    </a:lnTo>
                    <a:lnTo>
                      <a:pt x="1396" y="637"/>
                    </a:lnTo>
                    <a:lnTo>
                      <a:pt x="1396" y="637"/>
                    </a:lnTo>
                    <a:lnTo>
                      <a:pt x="1396" y="637"/>
                    </a:lnTo>
                    <a:lnTo>
                      <a:pt x="1396" y="637"/>
                    </a:lnTo>
                    <a:lnTo>
                      <a:pt x="1391" y="660"/>
                    </a:lnTo>
                    <a:lnTo>
                      <a:pt x="1391" y="660"/>
                    </a:lnTo>
                    <a:lnTo>
                      <a:pt x="1391" y="660"/>
                    </a:lnTo>
                    <a:lnTo>
                      <a:pt x="1391" y="665"/>
                    </a:lnTo>
                    <a:lnTo>
                      <a:pt x="1402" y="671"/>
                    </a:lnTo>
                    <a:lnTo>
                      <a:pt x="1419" y="677"/>
                    </a:lnTo>
                    <a:lnTo>
                      <a:pt x="1419" y="677"/>
                    </a:lnTo>
                    <a:lnTo>
                      <a:pt x="1419" y="677"/>
                    </a:lnTo>
                    <a:lnTo>
                      <a:pt x="1425" y="677"/>
                    </a:lnTo>
                    <a:lnTo>
                      <a:pt x="1425" y="677"/>
                    </a:lnTo>
                    <a:lnTo>
                      <a:pt x="1425" y="677"/>
                    </a:lnTo>
                    <a:lnTo>
                      <a:pt x="1442" y="688"/>
                    </a:lnTo>
                    <a:lnTo>
                      <a:pt x="1453" y="694"/>
                    </a:lnTo>
                    <a:lnTo>
                      <a:pt x="1453" y="700"/>
                    </a:lnTo>
                    <a:lnTo>
                      <a:pt x="1453" y="700"/>
                    </a:lnTo>
                    <a:lnTo>
                      <a:pt x="1459" y="700"/>
                    </a:lnTo>
                    <a:lnTo>
                      <a:pt x="1459" y="700"/>
                    </a:lnTo>
                    <a:lnTo>
                      <a:pt x="1459" y="700"/>
                    </a:lnTo>
                    <a:lnTo>
                      <a:pt x="1459" y="700"/>
                    </a:lnTo>
                    <a:lnTo>
                      <a:pt x="1459" y="700"/>
                    </a:lnTo>
                    <a:lnTo>
                      <a:pt x="1459" y="705"/>
                    </a:lnTo>
                    <a:lnTo>
                      <a:pt x="1459" y="705"/>
                    </a:lnTo>
                    <a:lnTo>
                      <a:pt x="1459" y="705"/>
                    </a:lnTo>
                    <a:lnTo>
                      <a:pt x="1459" y="705"/>
                    </a:lnTo>
                    <a:lnTo>
                      <a:pt x="1459" y="711"/>
                    </a:lnTo>
                    <a:lnTo>
                      <a:pt x="1464" y="711"/>
                    </a:lnTo>
                    <a:lnTo>
                      <a:pt x="1464" y="711"/>
                    </a:lnTo>
                    <a:lnTo>
                      <a:pt x="1464" y="711"/>
                    </a:lnTo>
                    <a:lnTo>
                      <a:pt x="1464" y="711"/>
                    </a:lnTo>
                    <a:lnTo>
                      <a:pt x="1464" y="717"/>
                    </a:lnTo>
                    <a:lnTo>
                      <a:pt x="1459" y="717"/>
                    </a:lnTo>
                    <a:lnTo>
                      <a:pt x="1459" y="717"/>
                    </a:lnTo>
                    <a:lnTo>
                      <a:pt x="1459" y="717"/>
                    </a:lnTo>
                    <a:lnTo>
                      <a:pt x="1459" y="717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3" y="722"/>
                    </a:lnTo>
                    <a:lnTo>
                      <a:pt x="1453" y="728"/>
                    </a:lnTo>
                    <a:lnTo>
                      <a:pt x="1453" y="728"/>
                    </a:lnTo>
                    <a:lnTo>
                      <a:pt x="1453" y="728"/>
                    </a:lnTo>
                    <a:lnTo>
                      <a:pt x="1453" y="728"/>
                    </a:lnTo>
                    <a:lnTo>
                      <a:pt x="1447" y="728"/>
                    </a:lnTo>
                    <a:lnTo>
                      <a:pt x="1447" y="728"/>
                    </a:lnTo>
                    <a:lnTo>
                      <a:pt x="1447" y="728"/>
                    </a:lnTo>
                    <a:lnTo>
                      <a:pt x="1447" y="728"/>
                    </a:lnTo>
                    <a:lnTo>
                      <a:pt x="1447" y="728"/>
                    </a:lnTo>
                    <a:lnTo>
                      <a:pt x="1442" y="728"/>
                    </a:lnTo>
                    <a:lnTo>
                      <a:pt x="1442" y="728"/>
                    </a:lnTo>
                    <a:lnTo>
                      <a:pt x="1442" y="728"/>
                    </a:lnTo>
                    <a:lnTo>
                      <a:pt x="1442" y="728"/>
                    </a:lnTo>
                    <a:lnTo>
                      <a:pt x="1442" y="728"/>
                    </a:lnTo>
                    <a:lnTo>
                      <a:pt x="1436" y="728"/>
                    </a:lnTo>
                    <a:lnTo>
                      <a:pt x="1436" y="728"/>
                    </a:lnTo>
                    <a:lnTo>
                      <a:pt x="1436" y="728"/>
                    </a:lnTo>
                    <a:lnTo>
                      <a:pt x="1436" y="728"/>
                    </a:lnTo>
                    <a:lnTo>
                      <a:pt x="1425" y="717"/>
                    </a:lnTo>
                    <a:lnTo>
                      <a:pt x="1425" y="717"/>
                    </a:lnTo>
                    <a:lnTo>
                      <a:pt x="1425" y="717"/>
                    </a:lnTo>
                    <a:lnTo>
                      <a:pt x="1413" y="711"/>
                    </a:lnTo>
                    <a:lnTo>
                      <a:pt x="1413" y="711"/>
                    </a:lnTo>
                    <a:lnTo>
                      <a:pt x="1413" y="717"/>
                    </a:lnTo>
                    <a:lnTo>
                      <a:pt x="1413" y="717"/>
                    </a:lnTo>
                    <a:lnTo>
                      <a:pt x="1413" y="717"/>
                    </a:lnTo>
                    <a:lnTo>
                      <a:pt x="1408" y="717"/>
                    </a:lnTo>
                    <a:lnTo>
                      <a:pt x="1408" y="717"/>
                    </a:lnTo>
                    <a:lnTo>
                      <a:pt x="1408" y="717"/>
                    </a:lnTo>
                    <a:lnTo>
                      <a:pt x="1408" y="717"/>
                    </a:lnTo>
                    <a:lnTo>
                      <a:pt x="1408" y="722"/>
                    </a:lnTo>
                    <a:lnTo>
                      <a:pt x="1408" y="722"/>
                    </a:lnTo>
                    <a:lnTo>
                      <a:pt x="1402" y="722"/>
                    </a:lnTo>
                    <a:lnTo>
                      <a:pt x="1402" y="722"/>
                    </a:lnTo>
                    <a:lnTo>
                      <a:pt x="1402" y="722"/>
                    </a:lnTo>
                    <a:lnTo>
                      <a:pt x="1402" y="722"/>
                    </a:lnTo>
                    <a:lnTo>
                      <a:pt x="1402" y="722"/>
                    </a:lnTo>
                    <a:lnTo>
                      <a:pt x="1396" y="722"/>
                    </a:lnTo>
                    <a:lnTo>
                      <a:pt x="1396" y="722"/>
                    </a:lnTo>
                    <a:lnTo>
                      <a:pt x="1396" y="722"/>
                    </a:lnTo>
                    <a:lnTo>
                      <a:pt x="1396" y="722"/>
                    </a:lnTo>
                    <a:lnTo>
                      <a:pt x="1396" y="722"/>
                    </a:lnTo>
                    <a:lnTo>
                      <a:pt x="1391" y="722"/>
                    </a:lnTo>
                    <a:lnTo>
                      <a:pt x="1391" y="722"/>
                    </a:lnTo>
                    <a:lnTo>
                      <a:pt x="1391" y="722"/>
                    </a:lnTo>
                    <a:lnTo>
                      <a:pt x="1391" y="722"/>
                    </a:lnTo>
                    <a:lnTo>
                      <a:pt x="1391" y="722"/>
                    </a:lnTo>
                    <a:lnTo>
                      <a:pt x="1385" y="717"/>
                    </a:lnTo>
                    <a:lnTo>
                      <a:pt x="1385" y="717"/>
                    </a:lnTo>
                    <a:lnTo>
                      <a:pt x="1373" y="705"/>
                    </a:lnTo>
                    <a:lnTo>
                      <a:pt x="1373" y="722"/>
                    </a:lnTo>
                    <a:lnTo>
                      <a:pt x="1373" y="722"/>
                    </a:lnTo>
                    <a:lnTo>
                      <a:pt x="1373" y="722"/>
                    </a:lnTo>
                    <a:lnTo>
                      <a:pt x="1373" y="728"/>
                    </a:lnTo>
                    <a:lnTo>
                      <a:pt x="1373" y="728"/>
                    </a:lnTo>
                    <a:lnTo>
                      <a:pt x="1368" y="728"/>
                    </a:lnTo>
                    <a:lnTo>
                      <a:pt x="1368" y="728"/>
                    </a:lnTo>
                    <a:lnTo>
                      <a:pt x="1368" y="728"/>
                    </a:lnTo>
                    <a:lnTo>
                      <a:pt x="1368" y="734"/>
                    </a:lnTo>
                    <a:lnTo>
                      <a:pt x="1368" y="734"/>
                    </a:lnTo>
                    <a:lnTo>
                      <a:pt x="1368" y="734"/>
                    </a:lnTo>
                    <a:lnTo>
                      <a:pt x="1368" y="734"/>
                    </a:lnTo>
                    <a:lnTo>
                      <a:pt x="1362" y="734"/>
                    </a:lnTo>
                    <a:lnTo>
                      <a:pt x="1362" y="734"/>
                    </a:lnTo>
                    <a:lnTo>
                      <a:pt x="1362" y="734"/>
                    </a:lnTo>
                    <a:lnTo>
                      <a:pt x="1362" y="734"/>
                    </a:lnTo>
                    <a:lnTo>
                      <a:pt x="1362" y="734"/>
                    </a:lnTo>
                    <a:lnTo>
                      <a:pt x="1356" y="734"/>
                    </a:lnTo>
                    <a:lnTo>
                      <a:pt x="1356" y="734"/>
                    </a:lnTo>
                    <a:lnTo>
                      <a:pt x="1356" y="734"/>
                    </a:lnTo>
                    <a:lnTo>
                      <a:pt x="1356" y="734"/>
                    </a:lnTo>
                    <a:lnTo>
                      <a:pt x="1356" y="734"/>
                    </a:lnTo>
                    <a:lnTo>
                      <a:pt x="1351" y="734"/>
                    </a:lnTo>
                    <a:lnTo>
                      <a:pt x="1351" y="734"/>
                    </a:lnTo>
                    <a:lnTo>
                      <a:pt x="1351" y="734"/>
                    </a:lnTo>
                    <a:lnTo>
                      <a:pt x="1351" y="734"/>
                    </a:lnTo>
                    <a:lnTo>
                      <a:pt x="1345" y="734"/>
                    </a:lnTo>
                    <a:lnTo>
                      <a:pt x="1345" y="734"/>
                    </a:lnTo>
                    <a:lnTo>
                      <a:pt x="1345" y="734"/>
                    </a:lnTo>
                    <a:lnTo>
                      <a:pt x="1345" y="734"/>
                    </a:lnTo>
                    <a:lnTo>
                      <a:pt x="1345" y="734"/>
                    </a:lnTo>
                    <a:lnTo>
                      <a:pt x="1345" y="728"/>
                    </a:lnTo>
                    <a:lnTo>
                      <a:pt x="1339" y="728"/>
                    </a:lnTo>
                    <a:lnTo>
                      <a:pt x="1339" y="728"/>
                    </a:lnTo>
                    <a:lnTo>
                      <a:pt x="1339" y="728"/>
                    </a:lnTo>
                    <a:lnTo>
                      <a:pt x="1339" y="728"/>
                    </a:lnTo>
                    <a:lnTo>
                      <a:pt x="1339" y="722"/>
                    </a:lnTo>
                    <a:lnTo>
                      <a:pt x="1339" y="722"/>
                    </a:lnTo>
                    <a:lnTo>
                      <a:pt x="1339" y="722"/>
                    </a:lnTo>
                    <a:lnTo>
                      <a:pt x="1339" y="722"/>
                    </a:lnTo>
                    <a:lnTo>
                      <a:pt x="1339" y="722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4" y="717"/>
                    </a:lnTo>
                    <a:lnTo>
                      <a:pt x="1334" y="717"/>
                    </a:lnTo>
                    <a:lnTo>
                      <a:pt x="1334" y="717"/>
                    </a:lnTo>
                    <a:lnTo>
                      <a:pt x="1334" y="717"/>
                    </a:lnTo>
                    <a:lnTo>
                      <a:pt x="1334" y="722"/>
                    </a:lnTo>
                    <a:lnTo>
                      <a:pt x="1328" y="722"/>
                    </a:lnTo>
                    <a:lnTo>
                      <a:pt x="1328" y="722"/>
                    </a:lnTo>
                    <a:lnTo>
                      <a:pt x="1328" y="722"/>
                    </a:lnTo>
                    <a:lnTo>
                      <a:pt x="1328" y="722"/>
                    </a:lnTo>
                    <a:lnTo>
                      <a:pt x="1328" y="722"/>
                    </a:lnTo>
                    <a:lnTo>
                      <a:pt x="1322" y="722"/>
                    </a:lnTo>
                    <a:lnTo>
                      <a:pt x="1322" y="722"/>
                    </a:lnTo>
                    <a:lnTo>
                      <a:pt x="1322" y="722"/>
                    </a:lnTo>
                    <a:lnTo>
                      <a:pt x="1322" y="722"/>
                    </a:lnTo>
                    <a:lnTo>
                      <a:pt x="1322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1" y="717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0"/>
                    </a:lnTo>
                    <a:lnTo>
                      <a:pt x="1311" y="700"/>
                    </a:lnTo>
                    <a:lnTo>
                      <a:pt x="1311" y="700"/>
                    </a:lnTo>
                    <a:lnTo>
                      <a:pt x="1311" y="700"/>
                    </a:lnTo>
                    <a:lnTo>
                      <a:pt x="1311" y="700"/>
                    </a:lnTo>
                    <a:lnTo>
                      <a:pt x="1311" y="694"/>
                    </a:lnTo>
                    <a:lnTo>
                      <a:pt x="1311" y="694"/>
                    </a:lnTo>
                    <a:lnTo>
                      <a:pt x="1311" y="694"/>
                    </a:lnTo>
                    <a:lnTo>
                      <a:pt x="1311" y="694"/>
                    </a:lnTo>
                    <a:lnTo>
                      <a:pt x="1317" y="694"/>
                    </a:lnTo>
                    <a:lnTo>
                      <a:pt x="1317" y="688"/>
                    </a:lnTo>
                    <a:lnTo>
                      <a:pt x="1339" y="671"/>
                    </a:lnTo>
                    <a:lnTo>
                      <a:pt x="1339" y="671"/>
                    </a:lnTo>
                    <a:lnTo>
                      <a:pt x="1339" y="671"/>
                    </a:lnTo>
                    <a:lnTo>
                      <a:pt x="1351" y="660"/>
                    </a:lnTo>
                    <a:lnTo>
                      <a:pt x="1362" y="648"/>
                    </a:lnTo>
                    <a:lnTo>
                      <a:pt x="1362" y="631"/>
                    </a:lnTo>
                    <a:lnTo>
                      <a:pt x="1362" y="614"/>
                    </a:lnTo>
                    <a:lnTo>
                      <a:pt x="1362" y="603"/>
                    </a:lnTo>
                    <a:lnTo>
                      <a:pt x="1362" y="603"/>
                    </a:lnTo>
                    <a:lnTo>
                      <a:pt x="1362" y="603"/>
                    </a:lnTo>
                    <a:lnTo>
                      <a:pt x="1362" y="603"/>
                    </a:lnTo>
                    <a:lnTo>
                      <a:pt x="1362" y="603"/>
                    </a:lnTo>
                    <a:lnTo>
                      <a:pt x="1362" y="597"/>
                    </a:lnTo>
                    <a:lnTo>
                      <a:pt x="1362" y="574"/>
                    </a:lnTo>
                    <a:lnTo>
                      <a:pt x="1362" y="574"/>
                    </a:lnTo>
                    <a:lnTo>
                      <a:pt x="1362" y="574"/>
                    </a:lnTo>
                    <a:lnTo>
                      <a:pt x="1368" y="552"/>
                    </a:lnTo>
                    <a:lnTo>
                      <a:pt x="1368" y="535"/>
                    </a:lnTo>
                    <a:lnTo>
                      <a:pt x="1368" y="523"/>
                    </a:lnTo>
                    <a:lnTo>
                      <a:pt x="1368" y="523"/>
                    </a:lnTo>
                    <a:lnTo>
                      <a:pt x="1351" y="506"/>
                    </a:lnTo>
                    <a:lnTo>
                      <a:pt x="1345" y="495"/>
                    </a:lnTo>
                    <a:lnTo>
                      <a:pt x="1339" y="501"/>
                    </a:lnTo>
                    <a:lnTo>
                      <a:pt x="1339" y="501"/>
                    </a:lnTo>
                    <a:lnTo>
                      <a:pt x="1334" y="501"/>
                    </a:lnTo>
                    <a:lnTo>
                      <a:pt x="1334" y="501"/>
                    </a:lnTo>
                    <a:lnTo>
                      <a:pt x="1334" y="501"/>
                    </a:lnTo>
                    <a:lnTo>
                      <a:pt x="1334" y="501"/>
                    </a:lnTo>
                    <a:lnTo>
                      <a:pt x="1334" y="495"/>
                    </a:lnTo>
                    <a:lnTo>
                      <a:pt x="1328" y="495"/>
                    </a:lnTo>
                    <a:lnTo>
                      <a:pt x="1300" y="489"/>
                    </a:lnTo>
                    <a:lnTo>
                      <a:pt x="1300" y="489"/>
                    </a:lnTo>
                    <a:lnTo>
                      <a:pt x="1300" y="489"/>
                    </a:lnTo>
                    <a:lnTo>
                      <a:pt x="1294" y="489"/>
                    </a:lnTo>
                    <a:lnTo>
                      <a:pt x="1294" y="489"/>
                    </a:lnTo>
                    <a:lnTo>
                      <a:pt x="1294" y="484"/>
                    </a:lnTo>
                    <a:lnTo>
                      <a:pt x="1294" y="484"/>
                    </a:lnTo>
                    <a:lnTo>
                      <a:pt x="1294" y="484"/>
                    </a:lnTo>
                    <a:lnTo>
                      <a:pt x="1294" y="484"/>
                    </a:lnTo>
                    <a:lnTo>
                      <a:pt x="1288" y="484"/>
                    </a:lnTo>
                    <a:lnTo>
                      <a:pt x="1288" y="484"/>
                    </a:lnTo>
                    <a:lnTo>
                      <a:pt x="1277" y="461"/>
                    </a:lnTo>
                    <a:lnTo>
                      <a:pt x="1277" y="461"/>
                    </a:lnTo>
                    <a:lnTo>
                      <a:pt x="1277" y="455"/>
                    </a:lnTo>
                    <a:lnTo>
                      <a:pt x="1277" y="455"/>
                    </a:lnTo>
                    <a:lnTo>
                      <a:pt x="1277" y="455"/>
                    </a:lnTo>
                    <a:lnTo>
                      <a:pt x="1271" y="455"/>
                    </a:lnTo>
                    <a:lnTo>
                      <a:pt x="1271" y="455"/>
                    </a:lnTo>
                    <a:lnTo>
                      <a:pt x="1271" y="449"/>
                    </a:lnTo>
                    <a:lnTo>
                      <a:pt x="1271" y="449"/>
                    </a:lnTo>
                    <a:lnTo>
                      <a:pt x="1271" y="449"/>
                    </a:lnTo>
                    <a:lnTo>
                      <a:pt x="1277" y="449"/>
                    </a:lnTo>
                    <a:lnTo>
                      <a:pt x="1277" y="444"/>
                    </a:lnTo>
                    <a:lnTo>
                      <a:pt x="1277" y="444"/>
                    </a:lnTo>
                    <a:lnTo>
                      <a:pt x="1277" y="444"/>
                    </a:lnTo>
                    <a:lnTo>
                      <a:pt x="1277" y="444"/>
                    </a:lnTo>
                    <a:lnTo>
                      <a:pt x="1288" y="415"/>
                    </a:lnTo>
                    <a:lnTo>
                      <a:pt x="1283" y="398"/>
                    </a:lnTo>
                    <a:lnTo>
                      <a:pt x="1249" y="370"/>
                    </a:lnTo>
                    <a:lnTo>
                      <a:pt x="1175" y="319"/>
                    </a:lnTo>
                    <a:lnTo>
                      <a:pt x="1175" y="319"/>
                    </a:lnTo>
                    <a:lnTo>
                      <a:pt x="1175" y="319"/>
                    </a:lnTo>
                    <a:lnTo>
                      <a:pt x="1175" y="319"/>
                    </a:lnTo>
                    <a:lnTo>
                      <a:pt x="1175" y="313"/>
                    </a:lnTo>
                    <a:lnTo>
                      <a:pt x="1175" y="313"/>
                    </a:lnTo>
                    <a:lnTo>
                      <a:pt x="1169" y="313"/>
                    </a:lnTo>
                    <a:lnTo>
                      <a:pt x="1169" y="313"/>
                    </a:lnTo>
                    <a:lnTo>
                      <a:pt x="1152" y="279"/>
                    </a:lnTo>
                    <a:lnTo>
                      <a:pt x="987" y="69"/>
                    </a:lnTo>
                    <a:lnTo>
                      <a:pt x="987" y="69"/>
                    </a:lnTo>
                    <a:lnTo>
                      <a:pt x="987" y="69"/>
                    </a:lnTo>
                    <a:lnTo>
                      <a:pt x="982" y="63"/>
                    </a:lnTo>
                    <a:lnTo>
                      <a:pt x="970" y="40"/>
                    </a:lnTo>
                    <a:lnTo>
                      <a:pt x="970" y="34"/>
                    </a:lnTo>
                    <a:lnTo>
                      <a:pt x="965" y="34"/>
                    </a:lnTo>
                    <a:lnTo>
                      <a:pt x="959" y="34"/>
                    </a:lnTo>
                    <a:lnTo>
                      <a:pt x="959" y="34"/>
                    </a:lnTo>
                    <a:lnTo>
                      <a:pt x="931" y="34"/>
                    </a:lnTo>
                    <a:lnTo>
                      <a:pt x="914" y="34"/>
                    </a:lnTo>
                    <a:lnTo>
                      <a:pt x="880" y="40"/>
                    </a:lnTo>
                    <a:lnTo>
                      <a:pt x="880" y="40"/>
                    </a:lnTo>
                    <a:lnTo>
                      <a:pt x="840" y="46"/>
                    </a:lnTo>
                    <a:lnTo>
                      <a:pt x="823" y="69"/>
                    </a:lnTo>
                    <a:lnTo>
                      <a:pt x="806" y="108"/>
                    </a:lnTo>
                    <a:lnTo>
                      <a:pt x="806" y="108"/>
                    </a:lnTo>
                    <a:lnTo>
                      <a:pt x="783" y="165"/>
                    </a:lnTo>
                    <a:lnTo>
                      <a:pt x="760" y="228"/>
                    </a:lnTo>
                    <a:lnTo>
                      <a:pt x="755" y="228"/>
                    </a:lnTo>
                    <a:lnTo>
                      <a:pt x="755" y="228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9"/>
                    </a:lnTo>
                    <a:lnTo>
                      <a:pt x="749" y="239"/>
                    </a:lnTo>
                    <a:lnTo>
                      <a:pt x="749" y="239"/>
                    </a:lnTo>
                    <a:lnTo>
                      <a:pt x="749" y="239"/>
                    </a:lnTo>
                    <a:lnTo>
                      <a:pt x="749" y="239"/>
                    </a:lnTo>
                    <a:lnTo>
                      <a:pt x="749" y="239"/>
                    </a:lnTo>
                    <a:lnTo>
                      <a:pt x="743" y="239"/>
                    </a:lnTo>
                    <a:lnTo>
                      <a:pt x="743" y="239"/>
                    </a:lnTo>
                    <a:lnTo>
                      <a:pt x="743" y="239"/>
                    </a:lnTo>
                    <a:lnTo>
                      <a:pt x="743" y="239"/>
                    </a:lnTo>
                    <a:lnTo>
                      <a:pt x="743" y="239"/>
                    </a:lnTo>
                    <a:lnTo>
                      <a:pt x="653" y="233"/>
                    </a:lnTo>
                    <a:lnTo>
                      <a:pt x="556" y="279"/>
                    </a:lnTo>
                    <a:lnTo>
                      <a:pt x="556" y="279"/>
                    </a:lnTo>
                    <a:lnTo>
                      <a:pt x="556" y="279"/>
                    </a:lnTo>
                    <a:lnTo>
                      <a:pt x="556" y="279"/>
                    </a:lnTo>
                    <a:lnTo>
                      <a:pt x="556" y="27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45" y="279"/>
                    </a:lnTo>
                    <a:lnTo>
                      <a:pt x="460" y="256"/>
                    </a:lnTo>
                    <a:lnTo>
                      <a:pt x="460" y="256"/>
                    </a:lnTo>
                    <a:lnTo>
                      <a:pt x="460" y="256"/>
                    </a:lnTo>
                    <a:lnTo>
                      <a:pt x="460" y="250"/>
                    </a:lnTo>
                    <a:lnTo>
                      <a:pt x="460" y="250"/>
                    </a:lnTo>
                    <a:lnTo>
                      <a:pt x="460" y="250"/>
                    </a:lnTo>
                    <a:lnTo>
                      <a:pt x="454" y="250"/>
                    </a:lnTo>
                    <a:lnTo>
                      <a:pt x="454" y="250"/>
                    </a:lnTo>
                    <a:lnTo>
                      <a:pt x="454" y="250"/>
                    </a:lnTo>
                    <a:lnTo>
                      <a:pt x="442" y="239"/>
                    </a:lnTo>
                    <a:lnTo>
                      <a:pt x="369" y="273"/>
                    </a:lnTo>
                    <a:lnTo>
                      <a:pt x="369" y="273"/>
                    </a:lnTo>
                    <a:lnTo>
                      <a:pt x="369" y="273"/>
                    </a:lnTo>
                    <a:lnTo>
                      <a:pt x="369" y="273"/>
                    </a:lnTo>
                    <a:lnTo>
                      <a:pt x="363" y="273"/>
                    </a:lnTo>
                    <a:lnTo>
                      <a:pt x="363" y="273"/>
                    </a:lnTo>
                    <a:lnTo>
                      <a:pt x="363" y="279"/>
                    </a:lnTo>
                    <a:lnTo>
                      <a:pt x="363" y="279"/>
                    </a:lnTo>
                    <a:lnTo>
                      <a:pt x="363" y="279"/>
                    </a:lnTo>
                    <a:lnTo>
                      <a:pt x="363" y="273"/>
                    </a:lnTo>
                    <a:lnTo>
                      <a:pt x="346" y="273"/>
                    </a:lnTo>
                    <a:lnTo>
                      <a:pt x="346" y="273"/>
                    </a:lnTo>
                    <a:lnTo>
                      <a:pt x="346" y="273"/>
                    </a:lnTo>
                    <a:lnTo>
                      <a:pt x="340" y="273"/>
                    </a:lnTo>
                    <a:lnTo>
                      <a:pt x="340" y="273"/>
                    </a:lnTo>
                    <a:lnTo>
                      <a:pt x="340" y="273"/>
                    </a:lnTo>
                    <a:lnTo>
                      <a:pt x="238" y="222"/>
                    </a:lnTo>
                    <a:lnTo>
                      <a:pt x="227" y="239"/>
                    </a:lnTo>
                    <a:lnTo>
                      <a:pt x="227" y="239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15" y="245"/>
                    </a:lnTo>
                    <a:lnTo>
                      <a:pt x="215" y="245"/>
                    </a:lnTo>
                    <a:lnTo>
                      <a:pt x="215" y="250"/>
                    </a:lnTo>
                    <a:lnTo>
                      <a:pt x="215" y="250"/>
                    </a:lnTo>
                    <a:lnTo>
                      <a:pt x="215" y="250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04" y="245"/>
                    </a:lnTo>
                    <a:lnTo>
                      <a:pt x="204" y="245"/>
                    </a:lnTo>
                    <a:lnTo>
                      <a:pt x="204" y="245"/>
                    </a:lnTo>
                    <a:lnTo>
                      <a:pt x="176" y="233"/>
                    </a:lnTo>
                    <a:lnTo>
                      <a:pt x="159" y="228"/>
                    </a:lnTo>
                    <a:lnTo>
                      <a:pt x="142" y="228"/>
                    </a:lnTo>
                    <a:lnTo>
                      <a:pt x="119" y="239"/>
                    </a:lnTo>
                    <a:lnTo>
                      <a:pt x="119" y="239"/>
                    </a:lnTo>
                    <a:lnTo>
                      <a:pt x="119" y="239"/>
                    </a:lnTo>
                    <a:lnTo>
                      <a:pt x="119" y="239"/>
                    </a:lnTo>
                    <a:lnTo>
                      <a:pt x="113" y="239"/>
                    </a:lnTo>
                    <a:lnTo>
                      <a:pt x="113" y="239"/>
                    </a:lnTo>
                    <a:lnTo>
                      <a:pt x="85" y="239"/>
                    </a:lnTo>
                    <a:lnTo>
                      <a:pt x="85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3"/>
                    </a:lnTo>
                    <a:lnTo>
                      <a:pt x="73" y="233"/>
                    </a:lnTo>
                    <a:lnTo>
                      <a:pt x="68" y="233"/>
                    </a:lnTo>
                    <a:lnTo>
                      <a:pt x="68" y="233"/>
                    </a:lnTo>
                    <a:lnTo>
                      <a:pt x="68" y="233"/>
                    </a:lnTo>
                    <a:lnTo>
                      <a:pt x="68" y="233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73" y="211"/>
                    </a:lnTo>
                    <a:lnTo>
                      <a:pt x="73" y="211"/>
                    </a:lnTo>
                    <a:lnTo>
                      <a:pt x="73" y="211"/>
                    </a:lnTo>
                    <a:lnTo>
                      <a:pt x="73" y="211"/>
                    </a:lnTo>
                    <a:lnTo>
                      <a:pt x="73" y="211"/>
                    </a:lnTo>
                    <a:lnTo>
                      <a:pt x="79" y="211"/>
                    </a:lnTo>
                    <a:lnTo>
                      <a:pt x="79" y="211"/>
                    </a:lnTo>
                    <a:lnTo>
                      <a:pt x="79" y="205"/>
                    </a:lnTo>
                    <a:lnTo>
                      <a:pt x="79" y="205"/>
                    </a:lnTo>
                    <a:lnTo>
                      <a:pt x="79" y="205"/>
                    </a:lnTo>
                    <a:lnTo>
                      <a:pt x="85" y="205"/>
                    </a:lnTo>
                    <a:lnTo>
                      <a:pt x="85" y="205"/>
                    </a:lnTo>
                    <a:lnTo>
                      <a:pt x="108" y="205"/>
                    </a:lnTo>
                    <a:lnTo>
                      <a:pt x="130" y="199"/>
                    </a:lnTo>
                    <a:lnTo>
                      <a:pt x="113" y="194"/>
                    </a:lnTo>
                    <a:lnTo>
                      <a:pt x="113" y="194"/>
                    </a:lnTo>
                    <a:lnTo>
                      <a:pt x="113" y="194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45" y="160"/>
                    </a:lnTo>
                    <a:lnTo>
                      <a:pt x="22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48"/>
                    </a:lnTo>
                    <a:lnTo>
                      <a:pt x="5" y="148"/>
                    </a:lnTo>
                    <a:lnTo>
                      <a:pt x="5" y="148"/>
                    </a:lnTo>
                    <a:lnTo>
                      <a:pt x="5" y="148"/>
                    </a:lnTo>
                    <a:lnTo>
                      <a:pt x="5" y="148"/>
                    </a:lnTo>
                    <a:lnTo>
                      <a:pt x="0" y="148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5" y="142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1"/>
                    </a:lnTo>
                    <a:lnTo>
                      <a:pt x="5" y="131"/>
                    </a:lnTo>
                    <a:lnTo>
                      <a:pt x="5" y="131"/>
                    </a:lnTo>
                    <a:lnTo>
                      <a:pt x="5" y="131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1" y="125"/>
                    </a:lnTo>
                    <a:lnTo>
                      <a:pt x="11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45" y="125"/>
                    </a:lnTo>
                    <a:lnTo>
                      <a:pt x="45" y="125"/>
                    </a:lnTo>
                    <a:lnTo>
                      <a:pt x="45" y="125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6" y="125"/>
                    </a:lnTo>
                    <a:lnTo>
                      <a:pt x="125" y="160"/>
                    </a:lnTo>
                    <a:lnTo>
                      <a:pt x="232" y="182"/>
                    </a:lnTo>
                    <a:lnTo>
                      <a:pt x="278" y="160"/>
                    </a:lnTo>
                    <a:lnTo>
                      <a:pt x="278" y="160"/>
                    </a:lnTo>
                    <a:lnTo>
                      <a:pt x="278" y="160"/>
                    </a:lnTo>
                    <a:lnTo>
                      <a:pt x="278" y="160"/>
                    </a:lnTo>
                    <a:lnTo>
                      <a:pt x="329" y="142"/>
                    </a:lnTo>
                    <a:lnTo>
                      <a:pt x="329" y="142"/>
                    </a:lnTo>
                    <a:lnTo>
                      <a:pt x="335" y="142"/>
                    </a:lnTo>
                    <a:lnTo>
                      <a:pt x="335" y="142"/>
                    </a:lnTo>
                    <a:lnTo>
                      <a:pt x="335" y="142"/>
                    </a:lnTo>
                    <a:lnTo>
                      <a:pt x="335" y="142"/>
                    </a:lnTo>
                    <a:lnTo>
                      <a:pt x="335" y="142"/>
                    </a:lnTo>
                    <a:lnTo>
                      <a:pt x="340" y="142"/>
                    </a:lnTo>
                    <a:lnTo>
                      <a:pt x="340" y="142"/>
                    </a:lnTo>
                    <a:lnTo>
                      <a:pt x="340" y="142"/>
                    </a:lnTo>
                    <a:lnTo>
                      <a:pt x="340" y="142"/>
                    </a:lnTo>
                    <a:lnTo>
                      <a:pt x="363" y="154"/>
                    </a:lnTo>
                    <a:lnTo>
                      <a:pt x="363" y="154"/>
                    </a:lnTo>
                    <a:lnTo>
                      <a:pt x="369" y="154"/>
                    </a:lnTo>
                    <a:lnTo>
                      <a:pt x="369" y="154"/>
                    </a:lnTo>
                    <a:lnTo>
                      <a:pt x="369" y="154"/>
                    </a:lnTo>
                    <a:lnTo>
                      <a:pt x="369" y="154"/>
                    </a:lnTo>
                    <a:lnTo>
                      <a:pt x="369" y="154"/>
                    </a:lnTo>
                    <a:lnTo>
                      <a:pt x="369" y="160"/>
                    </a:lnTo>
                    <a:lnTo>
                      <a:pt x="374" y="160"/>
                    </a:lnTo>
                    <a:lnTo>
                      <a:pt x="397" y="188"/>
                    </a:lnTo>
                    <a:lnTo>
                      <a:pt x="442" y="199"/>
                    </a:lnTo>
                    <a:lnTo>
                      <a:pt x="448" y="199"/>
                    </a:lnTo>
                    <a:lnTo>
                      <a:pt x="448" y="199"/>
                    </a:lnTo>
                    <a:lnTo>
                      <a:pt x="448" y="199"/>
                    </a:lnTo>
                    <a:lnTo>
                      <a:pt x="448" y="199"/>
                    </a:lnTo>
                    <a:lnTo>
                      <a:pt x="448" y="199"/>
                    </a:lnTo>
                    <a:lnTo>
                      <a:pt x="454" y="199"/>
                    </a:lnTo>
                    <a:lnTo>
                      <a:pt x="454" y="199"/>
                    </a:lnTo>
                    <a:lnTo>
                      <a:pt x="454" y="205"/>
                    </a:lnTo>
                    <a:lnTo>
                      <a:pt x="454" y="205"/>
                    </a:lnTo>
                    <a:lnTo>
                      <a:pt x="454" y="205"/>
                    </a:lnTo>
                    <a:lnTo>
                      <a:pt x="460" y="205"/>
                    </a:lnTo>
                    <a:lnTo>
                      <a:pt x="460" y="205"/>
                    </a:lnTo>
                    <a:lnTo>
                      <a:pt x="460" y="205"/>
                    </a:lnTo>
                    <a:lnTo>
                      <a:pt x="477" y="222"/>
                    </a:lnTo>
                    <a:lnTo>
                      <a:pt x="550" y="245"/>
                    </a:lnTo>
                    <a:lnTo>
                      <a:pt x="641" y="199"/>
                    </a:lnTo>
                    <a:lnTo>
                      <a:pt x="641" y="199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53" y="199"/>
                    </a:lnTo>
                    <a:lnTo>
                      <a:pt x="732" y="205"/>
                    </a:lnTo>
                    <a:lnTo>
                      <a:pt x="749" y="154"/>
                    </a:lnTo>
                    <a:lnTo>
                      <a:pt x="749" y="154"/>
                    </a:lnTo>
                    <a:lnTo>
                      <a:pt x="777" y="91"/>
                    </a:lnTo>
                    <a:lnTo>
                      <a:pt x="794" y="52"/>
                    </a:lnTo>
                    <a:lnTo>
                      <a:pt x="794" y="52"/>
                    </a:lnTo>
                    <a:lnTo>
                      <a:pt x="794" y="52"/>
                    </a:lnTo>
                    <a:lnTo>
                      <a:pt x="794" y="52"/>
                    </a:lnTo>
                    <a:lnTo>
                      <a:pt x="817" y="17"/>
                    </a:lnTo>
                    <a:lnTo>
                      <a:pt x="817" y="17"/>
                    </a:lnTo>
                    <a:lnTo>
                      <a:pt x="823" y="17"/>
                    </a:lnTo>
                    <a:lnTo>
                      <a:pt x="823" y="17"/>
                    </a:lnTo>
                    <a:lnTo>
                      <a:pt x="823" y="17"/>
                    </a:lnTo>
                    <a:lnTo>
                      <a:pt x="823" y="17"/>
                    </a:lnTo>
                    <a:lnTo>
                      <a:pt x="823" y="17"/>
                    </a:lnTo>
                    <a:lnTo>
                      <a:pt x="829" y="17"/>
                    </a:lnTo>
                    <a:lnTo>
                      <a:pt x="829" y="12"/>
                    </a:lnTo>
                    <a:lnTo>
                      <a:pt x="829" y="12"/>
                    </a:lnTo>
                    <a:lnTo>
                      <a:pt x="829" y="12"/>
                    </a:lnTo>
                    <a:lnTo>
                      <a:pt x="874" y="6"/>
                    </a:lnTo>
                    <a:lnTo>
                      <a:pt x="908" y="0"/>
                    </a:lnTo>
                    <a:lnTo>
                      <a:pt x="931" y="0"/>
                    </a:lnTo>
                    <a:lnTo>
                      <a:pt x="931" y="0"/>
                    </a:lnTo>
                    <a:lnTo>
                      <a:pt x="931" y="0"/>
                    </a:lnTo>
                    <a:lnTo>
                      <a:pt x="936" y="0"/>
                    </a:lnTo>
                    <a:lnTo>
                      <a:pt x="936" y="0"/>
                    </a:lnTo>
                    <a:close/>
                    <a:moveTo>
                      <a:pt x="936" y="6"/>
                    </a:moveTo>
                    <a:lnTo>
                      <a:pt x="931" y="6"/>
                    </a:lnTo>
                    <a:lnTo>
                      <a:pt x="931" y="6"/>
                    </a:lnTo>
                    <a:lnTo>
                      <a:pt x="931" y="6"/>
                    </a:lnTo>
                    <a:lnTo>
                      <a:pt x="908" y="12"/>
                    </a:lnTo>
                    <a:lnTo>
                      <a:pt x="874" y="17"/>
                    </a:lnTo>
                    <a:lnTo>
                      <a:pt x="829" y="23"/>
                    </a:lnTo>
                    <a:lnTo>
                      <a:pt x="829" y="23"/>
                    </a:lnTo>
                    <a:lnTo>
                      <a:pt x="829" y="23"/>
                    </a:lnTo>
                    <a:lnTo>
                      <a:pt x="829" y="23"/>
                    </a:lnTo>
                    <a:lnTo>
                      <a:pt x="829" y="23"/>
                    </a:lnTo>
                    <a:lnTo>
                      <a:pt x="829" y="23"/>
                    </a:lnTo>
                    <a:lnTo>
                      <a:pt x="829" y="23"/>
                    </a:lnTo>
                    <a:lnTo>
                      <a:pt x="829" y="23"/>
                    </a:lnTo>
                    <a:lnTo>
                      <a:pt x="800" y="57"/>
                    </a:lnTo>
                    <a:lnTo>
                      <a:pt x="800" y="57"/>
                    </a:lnTo>
                    <a:lnTo>
                      <a:pt x="800" y="57"/>
                    </a:lnTo>
                    <a:lnTo>
                      <a:pt x="783" y="97"/>
                    </a:lnTo>
                    <a:lnTo>
                      <a:pt x="760" y="154"/>
                    </a:lnTo>
                    <a:lnTo>
                      <a:pt x="738" y="216"/>
                    </a:lnTo>
                    <a:lnTo>
                      <a:pt x="653" y="205"/>
                    </a:lnTo>
                    <a:lnTo>
                      <a:pt x="647" y="205"/>
                    </a:lnTo>
                    <a:lnTo>
                      <a:pt x="647" y="205"/>
                    </a:lnTo>
                    <a:lnTo>
                      <a:pt x="647" y="205"/>
                    </a:lnTo>
                    <a:lnTo>
                      <a:pt x="647" y="211"/>
                    </a:lnTo>
                    <a:lnTo>
                      <a:pt x="550" y="256"/>
                    </a:lnTo>
                    <a:lnTo>
                      <a:pt x="471" y="228"/>
                    </a:lnTo>
                    <a:lnTo>
                      <a:pt x="454" y="211"/>
                    </a:lnTo>
                    <a:lnTo>
                      <a:pt x="448" y="211"/>
                    </a:lnTo>
                    <a:lnTo>
                      <a:pt x="448" y="211"/>
                    </a:lnTo>
                    <a:lnTo>
                      <a:pt x="448" y="211"/>
                    </a:lnTo>
                    <a:lnTo>
                      <a:pt x="448" y="211"/>
                    </a:lnTo>
                    <a:lnTo>
                      <a:pt x="448" y="211"/>
                    </a:lnTo>
                    <a:lnTo>
                      <a:pt x="442" y="211"/>
                    </a:lnTo>
                    <a:lnTo>
                      <a:pt x="442" y="205"/>
                    </a:lnTo>
                    <a:lnTo>
                      <a:pt x="442" y="205"/>
                    </a:lnTo>
                    <a:lnTo>
                      <a:pt x="391" y="194"/>
                    </a:lnTo>
                    <a:lnTo>
                      <a:pt x="363" y="165"/>
                    </a:lnTo>
                    <a:lnTo>
                      <a:pt x="363" y="165"/>
                    </a:lnTo>
                    <a:lnTo>
                      <a:pt x="363" y="160"/>
                    </a:lnTo>
                    <a:lnTo>
                      <a:pt x="363" y="160"/>
                    </a:lnTo>
                    <a:lnTo>
                      <a:pt x="363" y="160"/>
                    </a:lnTo>
                    <a:lnTo>
                      <a:pt x="340" y="154"/>
                    </a:lnTo>
                    <a:lnTo>
                      <a:pt x="335" y="154"/>
                    </a:lnTo>
                    <a:lnTo>
                      <a:pt x="335" y="154"/>
                    </a:lnTo>
                    <a:lnTo>
                      <a:pt x="335" y="154"/>
                    </a:lnTo>
                    <a:lnTo>
                      <a:pt x="335" y="154"/>
                    </a:lnTo>
                    <a:lnTo>
                      <a:pt x="335" y="154"/>
                    </a:lnTo>
                    <a:lnTo>
                      <a:pt x="284" y="165"/>
                    </a:lnTo>
                    <a:lnTo>
                      <a:pt x="278" y="165"/>
                    </a:lnTo>
                    <a:lnTo>
                      <a:pt x="232" y="194"/>
                    </a:lnTo>
                    <a:lnTo>
                      <a:pt x="119" y="171"/>
                    </a:lnTo>
                    <a:lnTo>
                      <a:pt x="51" y="137"/>
                    </a:lnTo>
                    <a:lnTo>
                      <a:pt x="51" y="131"/>
                    </a:lnTo>
                    <a:lnTo>
                      <a:pt x="51" y="131"/>
                    </a:lnTo>
                    <a:lnTo>
                      <a:pt x="45" y="131"/>
                    </a:lnTo>
                    <a:lnTo>
                      <a:pt x="45" y="131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1" y="137"/>
                    </a:lnTo>
                    <a:lnTo>
                      <a:pt x="11" y="137"/>
                    </a:lnTo>
                    <a:lnTo>
                      <a:pt x="11" y="137"/>
                    </a:lnTo>
                    <a:lnTo>
                      <a:pt x="11" y="137"/>
                    </a:lnTo>
                    <a:lnTo>
                      <a:pt x="11" y="142"/>
                    </a:lnTo>
                    <a:lnTo>
                      <a:pt x="11" y="142"/>
                    </a:lnTo>
                    <a:lnTo>
                      <a:pt x="11" y="142"/>
                    </a:lnTo>
                    <a:lnTo>
                      <a:pt x="11" y="142"/>
                    </a:lnTo>
                    <a:lnTo>
                      <a:pt x="11" y="142"/>
                    </a:lnTo>
                    <a:lnTo>
                      <a:pt x="11" y="148"/>
                    </a:lnTo>
                    <a:lnTo>
                      <a:pt x="11" y="148"/>
                    </a:lnTo>
                    <a:lnTo>
                      <a:pt x="11" y="148"/>
                    </a:lnTo>
                    <a:lnTo>
                      <a:pt x="11" y="148"/>
                    </a:lnTo>
                    <a:lnTo>
                      <a:pt x="17" y="148"/>
                    </a:lnTo>
                    <a:lnTo>
                      <a:pt x="17" y="154"/>
                    </a:lnTo>
                    <a:lnTo>
                      <a:pt x="17" y="154"/>
                    </a:lnTo>
                    <a:lnTo>
                      <a:pt x="17" y="154"/>
                    </a:lnTo>
                    <a:lnTo>
                      <a:pt x="17" y="154"/>
                    </a:lnTo>
                    <a:lnTo>
                      <a:pt x="22" y="154"/>
                    </a:lnTo>
                    <a:lnTo>
                      <a:pt x="45" y="148"/>
                    </a:lnTo>
                    <a:lnTo>
                      <a:pt x="113" y="182"/>
                    </a:lnTo>
                    <a:lnTo>
                      <a:pt x="113" y="188"/>
                    </a:lnTo>
                    <a:lnTo>
                      <a:pt x="113" y="188"/>
                    </a:lnTo>
                    <a:lnTo>
                      <a:pt x="215" y="205"/>
                    </a:lnTo>
                    <a:lnTo>
                      <a:pt x="210" y="222"/>
                    </a:lnTo>
                    <a:lnTo>
                      <a:pt x="181" y="211"/>
                    </a:lnTo>
                    <a:lnTo>
                      <a:pt x="164" y="205"/>
                    </a:lnTo>
                    <a:lnTo>
                      <a:pt x="164" y="205"/>
                    </a:lnTo>
                    <a:lnTo>
                      <a:pt x="164" y="205"/>
                    </a:lnTo>
                    <a:lnTo>
                      <a:pt x="159" y="205"/>
                    </a:lnTo>
                    <a:lnTo>
                      <a:pt x="142" y="205"/>
                    </a:lnTo>
                    <a:lnTo>
                      <a:pt x="136" y="205"/>
                    </a:lnTo>
                    <a:lnTo>
                      <a:pt x="136" y="205"/>
                    </a:lnTo>
                    <a:lnTo>
                      <a:pt x="136" y="205"/>
                    </a:lnTo>
                    <a:lnTo>
                      <a:pt x="113" y="216"/>
                    </a:lnTo>
                    <a:lnTo>
                      <a:pt x="85" y="216"/>
                    </a:lnTo>
                    <a:lnTo>
                      <a:pt x="85" y="216"/>
                    </a:lnTo>
                    <a:lnTo>
                      <a:pt x="79" y="216"/>
                    </a:lnTo>
                    <a:lnTo>
                      <a:pt x="79" y="216"/>
                    </a:lnTo>
                    <a:lnTo>
                      <a:pt x="79" y="216"/>
                    </a:lnTo>
                    <a:lnTo>
                      <a:pt x="79" y="216"/>
                    </a:lnTo>
                    <a:lnTo>
                      <a:pt x="79" y="216"/>
                    </a:lnTo>
                    <a:lnTo>
                      <a:pt x="79" y="216"/>
                    </a:lnTo>
                    <a:lnTo>
                      <a:pt x="79" y="216"/>
                    </a:lnTo>
                    <a:lnTo>
                      <a:pt x="79" y="222"/>
                    </a:lnTo>
                    <a:lnTo>
                      <a:pt x="73" y="222"/>
                    </a:lnTo>
                    <a:lnTo>
                      <a:pt x="73" y="222"/>
                    </a:lnTo>
                    <a:lnTo>
                      <a:pt x="73" y="222"/>
                    </a:lnTo>
                    <a:lnTo>
                      <a:pt x="73" y="222"/>
                    </a:lnTo>
                    <a:lnTo>
                      <a:pt x="73" y="222"/>
                    </a:lnTo>
                    <a:lnTo>
                      <a:pt x="73" y="228"/>
                    </a:lnTo>
                    <a:lnTo>
                      <a:pt x="73" y="228"/>
                    </a:lnTo>
                    <a:lnTo>
                      <a:pt x="73" y="228"/>
                    </a:lnTo>
                    <a:lnTo>
                      <a:pt x="79" y="228"/>
                    </a:lnTo>
                    <a:lnTo>
                      <a:pt x="79" y="228"/>
                    </a:lnTo>
                    <a:lnTo>
                      <a:pt x="79" y="228"/>
                    </a:lnTo>
                    <a:lnTo>
                      <a:pt x="79" y="228"/>
                    </a:lnTo>
                    <a:lnTo>
                      <a:pt x="79" y="228"/>
                    </a:lnTo>
                    <a:lnTo>
                      <a:pt x="79" y="233"/>
                    </a:lnTo>
                    <a:lnTo>
                      <a:pt x="79" y="233"/>
                    </a:lnTo>
                    <a:lnTo>
                      <a:pt x="79" y="233"/>
                    </a:lnTo>
                    <a:lnTo>
                      <a:pt x="85" y="233"/>
                    </a:lnTo>
                    <a:lnTo>
                      <a:pt x="85" y="233"/>
                    </a:lnTo>
                    <a:lnTo>
                      <a:pt x="113" y="233"/>
                    </a:lnTo>
                    <a:lnTo>
                      <a:pt x="113" y="233"/>
                    </a:lnTo>
                    <a:lnTo>
                      <a:pt x="113" y="233"/>
                    </a:lnTo>
                    <a:lnTo>
                      <a:pt x="113" y="233"/>
                    </a:lnTo>
                    <a:lnTo>
                      <a:pt x="119" y="233"/>
                    </a:lnTo>
                    <a:lnTo>
                      <a:pt x="142" y="222"/>
                    </a:lnTo>
                    <a:lnTo>
                      <a:pt x="159" y="222"/>
                    </a:lnTo>
                    <a:lnTo>
                      <a:pt x="176" y="228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5" y="239"/>
                    </a:lnTo>
                    <a:lnTo>
                      <a:pt x="215" y="239"/>
                    </a:lnTo>
                    <a:lnTo>
                      <a:pt x="215" y="239"/>
                    </a:lnTo>
                    <a:lnTo>
                      <a:pt x="215" y="239"/>
                    </a:lnTo>
                    <a:lnTo>
                      <a:pt x="215" y="239"/>
                    </a:lnTo>
                    <a:lnTo>
                      <a:pt x="215" y="239"/>
                    </a:lnTo>
                    <a:lnTo>
                      <a:pt x="221" y="239"/>
                    </a:lnTo>
                    <a:lnTo>
                      <a:pt x="232" y="211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63" y="268"/>
                    </a:lnTo>
                    <a:lnTo>
                      <a:pt x="363" y="268"/>
                    </a:lnTo>
                    <a:lnTo>
                      <a:pt x="363" y="268"/>
                    </a:lnTo>
                    <a:lnTo>
                      <a:pt x="363" y="268"/>
                    </a:lnTo>
                    <a:lnTo>
                      <a:pt x="363" y="268"/>
                    </a:lnTo>
                    <a:lnTo>
                      <a:pt x="363" y="268"/>
                    </a:lnTo>
                    <a:lnTo>
                      <a:pt x="369" y="268"/>
                    </a:lnTo>
                    <a:lnTo>
                      <a:pt x="442" y="228"/>
                    </a:lnTo>
                    <a:lnTo>
                      <a:pt x="460" y="245"/>
                    </a:lnTo>
                    <a:lnTo>
                      <a:pt x="460" y="245"/>
                    </a:lnTo>
                    <a:lnTo>
                      <a:pt x="460" y="245"/>
                    </a:lnTo>
                    <a:lnTo>
                      <a:pt x="465" y="245"/>
                    </a:lnTo>
                    <a:lnTo>
                      <a:pt x="465" y="245"/>
                    </a:lnTo>
                    <a:lnTo>
                      <a:pt x="550" y="268"/>
                    </a:lnTo>
                    <a:lnTo>
                      <a:pt x="550" y="273"/>
                    </a:lnTo>
                    <a:lnTo>
                      <a:pt x="550" y="273"/>
                    </a:lnTo>
                    <a:lnTo>
                      <a:pt x="550" y="273"/>
                    </a:lnTo>
                    <a:lnTo>
                      <a:pt x="550" y="273"/>
                    </a:lnTo>
                    <a:lnTo>
                      <a:pt x="556" y="273"/>
                    </a:lnTo>
                    <a:lnTo>
                      <a:pt x="556" y="268"/>
                    </a:lnTo>
                    <a:lnTo>
                      <a:pt x="556" y="268"/>
                    </a:lnTo>
                    <a:lnTo>
                      <a:pt x="653" y="222"/>
                    </a:lnTo>
                    <a:lnTo>
                      <a:pt x="743" y="233"/>
                    </a:lnTo>
                    <a:lnTo>
                      <a:pt x="743" y="233"/>
                    </a:lnTo>
                    <a:lnTo>
                      <a:pt x="743" y="233"/>
                    </a:lnTo>
                    <a:lnTo>
                      <a:pt x="743" y="233"/>
                    </a:lnTo>
                    <a:lnTo>
                      <a:pt x="743" y="233"/>
                    </a:lnTo>
                    <a:lnTo>
                      <a:pt x="743" y="228"/>
                    </a:lnTo>
                    <a:lnTo>
                      <a:pt x="749" y="228"/>
                    </a:lnTo>
                    <a:lnTo>
                      <a:pt x="749" y="228"/>
                    </a:lnTo>
                    <a:lnTo>
                      <a:pt x="749" y="228"/>
                    </a:lnTo>
                    <a:lnTo>
                      <a:pt x="749" y="228"/>
                    </a:lnTo>
                    <a:lnTo>
                      <a:pt x="749" y="228"/>
                    </a:lnTo>
                    <a:lnTo>
                      <a:pt x="749" y="228"/>
                    </a:lnTo>
                    <a:lnTo>
                      <a:pt x="772" y="160"/>
                    </a:lnTo>
                    <a:lnTo>
                      <a:pt x="800" y="103"/>
                    </a:lnTo>
                    <a:lnTo>
                      <a:pt x="817" y="63"/>
                    </a:lnTo>
                    <a:lnTo>
                      <a:pt x="840" y="40"/>
                    </a:lnTo>
                    <a:lnTo>
                      <a:pt x="880" y="34"/>
                    </a:lnTo>
                    <a:lnTo>
                      <a:pt x="880" y="34"/>
                    </a:lnTo>
                    <a:lnTo>
                      <a:pt x="908" y="29"/>
                    </a:lnTo>
                    <a:lnTo>
                      <a:pt x="931" y="23"/>
                    </a:lnTo>
                    <a:lnTo>
                      <a:pt x="959" y="29"/>
                    </a:lnTo>
                    <a:lnTo>
                      <a:pt x="965" y="29"/>
                    </a:lnTo>
                    <a:lnTo>
                      <a:pt x="970" y="29"/>
                    </a:lnTo>
                    <a:lnTo>
                      <a:pt x="982" y="34"/>
                    </a:lnTo>
                    <a:lnTo>
                      <a:pt x="993" y="63"/>
                    </a:lnTo>
                    <a:lnTo>
                      <a:pt x="993" y="63"/>
                    </a:lnTo>
                    <a:lnTo>
                      <a:pt x="1158" y="279"/>
                    </a:lnTo>
                    <a:lnTo>
                      <a:pt x="1180" y="307"/>
                    </a:lnTo>
                    <a:lnTo>
                      <a:pt x="1180" y="307"/>
                    </a:lnTo>
                    <a:lnTo>
                      <a:pt x="1180" y="307"/>
                    </a:lnTo>
                    <a:lnTo>
                      <a:pt x="1180" y="313"/>
                    </a:lnTo>
                    <a:lnTo>
                      <a:pt x="1254" y="358"/>
                    </a:lnTo>
                    <a:lnTo>
                      <a:pt x="1294" y="393"/>
                    </a:lnTo>
                    <a:lnTo>
                      <a:pt x="1294" y="421"/>
                    </a:lnTo>
                    <a:lnTo>
                      <a:pt x="1283" y="449"/>
                    </a:lnTo>
                    <a:lnTo>
                      <a:pt x="1283" y="449"/>
                    </a:lnTo>
                    <a:lnTo>
                      <a:pt x="1283" y="449"/>
                    </a:lnTo>
                    <a:lnTo>
                      <a:pt x="1283" y="449"/>
                    </a:lnTo>
                    <a:lnTo>
                      <a:pt x="1283" y="455"/>
                    </a:lnTo>
                    <a:lnTo>
                      <a:pt x="1283" y="455"/>
                    </a:lnTo>
                    <a:lnTo>
                      <a:pt x="1283" y="455"/>
                    </a:lnTo>
                    <a:lnTo>
                      <a:pt x="1283" y="455"/>
                    </a:lnTo>
                    <a:lnTo>
                      <a:pt x="1294" y="478"/>
                    </a:lnTo>
                    <a:lnTo>
                      <a:pt x="1300" y="478"/>
                    </a:lnTo>
                    <a:lnTo>
                      <a:pt x="1300" y="478"/>
                    </a:lnTo>
                    <a:lnTo>
                      <a:pt x="1300" y="478"/>
                    </a:lnTo>
                    <a:lnTo>
                      <a:pt x="1300" y="478"/>
                    </a:lnTo>
                    <a:lnTo>
                      <a:pt x="1300" y="478"/>
                    </a:lnTo>
                    <a:lnTo>
                      <a:pt x="1300" y="478"/>
                    </a:lnTo>
                    <a:lnTo>
                      <a:pt x="1300" y="478"/>
                    </a:lnTo>
                    <a:lnTo>
                      <a:pt x="1334" y="489"/>
                    </a:lnTo>
                    <a:lnTo>
                      <a:pt x="1334" y="489"/>
                    </a:lnTo>
                    <a:lnTo>
                      <a:pt x="1334" y="489"/>
                    </a:lnTo>
                    <a:lnTo>
                      <a:pt x="1334" y="489"/>
                    </a:lnTo>
                    <a:lnTo>
                      <a:pt x="1334" y="489"/>
                    </a:lnTo>
                    <a:lnTo>
                      <a:pt x="1345" y="489"/>
                    </a:lnTo>
                    <a:lnTo>
                      <a:pt x="1356" y="501"/>
                    </a:lnTo>
                    <a:lnTo>
                      <a:pt x="1373" y="518"/>
                    </a:lnTo>
                    <a:lnTo>
                      <a:pt x="1379" y="523"/>
                    </a:lnTo>
                    <a:lnTo>
                      <a:pt x="1373" y="540"/>
                    </a:lnTo>
                    <a:lnTo>
                      <a:pt x="1373" y="552"/>
                    </a:lnTo>
                    <a:lnTo>
                      <a:pt x="1373" y="574"/>
                    </a:lnTo>
                    <a:lnTo>
                      <a:pt x="1373" y="574"/>
                    </a:lnTo>
                    <a:lnTo>
                      <a:pt x="1368" y="603"/>
                    </a:lnTo>
                    <a:lnTo>
                      <a:pt x="1368" y="603"/>
                    </a:lnTo>
                    <a:lnTo>
                      <a:pt x="1368" y="603"/>
                    </a:lnTo>
                    <a:lnTo>
                      <a:pt x="1373" y="614"/>
                    </a:lnTo>
                    <a:lnTo>
                      <a:pt x="1373" y="631"/>
                    </a:lnTo>
                    <a:lnTo>
                      <a:pt x="1368" y="648"/>
                    </a:lnTo>
                    <a:lnTo>
                      <a:pt x="1356" y="665"/>
                    </a:lnTo>
                    <a:lnTo>
                      <a:pt x="1345" y="677"/>
                    </a:lnTo>
                    <a:lnTo>
                      <a:pt x="1345" y="677"/>
                    </a:lnTo>
                    <a:lnTo>
                      <a:pt x="1322" y="694"/>
                    </a:lnTo>
                    <a:lnTo>
                      <a:pt x="1322" y="700"/>
                    </a:lnTo>
                    <a:lnTo>
                      <a:pt x="1322" y="700"/>
                    </a:lnTo>
                    <a:lnTo>
                      <a:pt x="1322" y="700"/>
                    </a:lnTo>
                    <a:lnTo>
                      <a:pt x="1317" y="700"/>
                    </a:lnTo>
                    <a:lnTo>
                      <a:pt x="1317" y="700"/>
                    </a:lnTo>
                    <a:lnTo>
                      <a:pt x="1317" y="700"/>
                    </a:lnTo>
                    <a:lnTo>
                      <a:pt x="1317" y="700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11"/>
                    </a:lnTo>
                    <a:lnTo>
                      <a:pt x="1322" y="711"/>
                    </a:lnTo>
                    <a:lnTo>
                      <a:pt x="1322" y="711"/>
                    </a:lnTo>
                    <a:lnTo>
                      <a:pt x="1322" y="711"/>
                    </a:lnTo>
                    <a:lnTo>
                      <a:pt x="1322" y="711"/>
                    </a:lnTo>
                    <a:lnTo>
                      <a:pt x="1322" y="711"/>
                    </a:lnTo>
                    <a:lnTo>
                      <a:pt x="1322" y="711"/>
                    </a:lnTo>
                    <a:lnTo>
                      <a:pt x="1322" y="711"/>
                    </a:lnTo>
                    <a:lnTo>
                      <a:pt x="1328" y="711"/>
                    </a:lnTo>
                    <a:lnTo>
                      <a:pt x="1328" y="711"/>
                    </a:lnTo>
                    <a:lnTo>
                      <a:pt x="1328" y="711"/>
                    </a:lnTo>
                    <a:lnTo>
                      <a:pt x="1328" y="711"/>
                    </a:lnTo>
                    <a:lnTo>
                      <a:pt x="1328" y="711"/>
                    </a:lnTo>
                    <a:lnTo>
                      <a:pt x="1328" y="711"/>
                    </a:lnTo>
                    <a:lnTo>
                      <a:pt x="1334" y="711"/>
                    </a:lnTo>
                    <a:lnTo>
                      <a:pt x="1334" y="711"/>
                    </a:lnTo>
                    <a:lnTo>
                      <a:pt x="1351" y="694"/>
                    </a:lnTo>
                    <a:lnTo>
                      <a:pt x="1345" y="717"/>
                    </a:lnTo>
                    <a:lnTo>
                      <a:pt x="1345" y="717"/>
                    </a:lnTo>
                    <a:lnTo>
                      <a:pt x="1345" y="722"/>
                    </a:lnTo>
                    <a:lnTo>
                      <a:pt x="1345" y="722"/>
                    </a:lnTo>
                    <a:lnTo>
                      <a:pt x="1345" y="722"/>
                    </a:lnTo>
                    <a:lnTo>
                      <a:pt x="1345" y="722"/>
                    </a:lnTo>
                    <a:lnTo>
                      <a:pt x="1351" y="722"/>
                    </a:lnTo>
                    <a:lnTo>
                      <a:pt x="1351" y="728"/>
                    </a:lnTo>
                    <a:lnTo>
                      <a:pt x="1351" y="728"/>
                    </a:lnTo>
                    <a:lnTo>
                      <a:pt x="1351" y="728"/>
                    </a:lnTo>
                    <a:lnTo>
                      <a:pt x="1356" y="728"/>
                    </a:lnTo>
                    <a:lnTo>
                      <a:pt x="1356" y="728"/>
                    </a:lnTo>
                    <a:lnTo>
                      <a:pt x="1356" y="728"/>
                    </a:lnTo>
                    <a:lnTo>
                      <a:pt x="1356" y="728"/>
                    </a:lnTo>
                    <a:lnTo>
                      <a:pt x="1356" y="728"/>
                    </a:lnTo>
                    <a:lnTo>
                      <a:pt x="1356" y="728"/>
                    </a:lnTo>
                    <a:lnTo>
                      <a:pt x="1362" y="728"/>
                    </a:lnTo>
                    <a:lnTo>
                      <a:pt x="1362" y="728"/>
                    </a:lnTo>
                    <a:lnTo>
                      <a:pt x="1362" y="722"/>
                    </a:lnTo>
                    <a:lnTo>
                      <a:pt x="1362" y="722"/>
                    </a:lnTo>
                    <a:lnTo>
                      <a:pt x="1362" y="722"/>
                    </a:lnTo>
                    <a:lnTo>
                      <a:pt x="1362" y="722"/>
                    </a:lnTo>
                    <a:lnTo>
                      <a:pt x="1362" y="722"/>
                    </a:lnTo>
                    <a:lnTo>
                      <a:pt x="1368" y="694"/>
                    </a:lnTo>
                    <a:lnTo>
                      <a:pt x="1368" y="694"/>
                    </a:lnTo>
                    <a:lnTo>
                      <a:pt x="1379" y="700"/>
                    </a:lnTo>
                    <a:lnTo>
                      <a:pt x="1391" y="711"/>
                    </a:lnTo>
                    <a:lnTo>
                      <a:pt x="1391" y="711"/>
                    </a:lnTo>
                    <a:lnTo>
                      <a:pt x="1391" y="711"/>
                    </a:lnTo>
                    <a:lnTo>
                      <a:pt x="1396" y="711"/>
                    </a:lnTo>
                    <a:lnTo>
                      <a:pt x="1396" y="711"/>
                    </a:lnTo>
                    <a:lnTo>
                      <a:pt x="1396" y="717"/>
                    </a:lnTo>
                    <a:lnTo>
                      <a:pt x="1396" y="717"/>
                    </a:lnTo>
                    <a:lnTo>
                      <a:pt x="1396" y="717"/>
                    </a:lnTo>
                    <a:lnTo>
                      <a:pt x="1396" y="717"/>
                    </a:lnTo>
                    <a:lnTo>
                      <a:pt x="1402" y="717"/>
                    </a:lnTo>
                    <a:lnTo>
                      <a:pt x="1402" y="717"/>
                    </a:lnTo>
                    <a:lnTo>
                      <a:pt x="1402" y="711"/>
                    </a:lnTo>
                    <a:lnTo>
                      <a:pt x="1402" y="711"/>
                    </a:lnTo>
                    <a:lnTo>
                      <a:pt x="1402" y="711"/>
                    </a:lnTo>
                    <a:lnTo>
                      <a:pt x="1402" y="711"/>
                    </a:lnTo>
                    <a:lnTo>
                      <a:pt x="1402" y="711"/>
                    </a:lnTo>
                    <a:lnTo>
                      <a:pt x="1408" y="711"/>
                    </a:lnTo>
                    <a:lnTo>
                      <a:pt x="1408" y="711"/>
                    </a:lnTo>
                    <a:lnTo>
                      <a:pt x="1408" y="705"/>
                    </a:lnTo>
                    <a:lnTo>
                      <a:pt x="1408" y="705"/>
                    </a:lnTo>
                    <a:lnTo>
                      <a:pt x="1408" y="705"/>
                    </a:lnTo>
                    <a:lnTo>
                      <a:pt x="1408" y="705"/>
                    </a:lnTo>
                    <a:lnTo>
                      <a:pt x="1408" y="705"/>
                    </a:lnTo>
                    <a:lnTo>
                      <a:pt x="1408" y="700"/>
                    </a:lnTo>
                    <a:lnTo>
                      <a:pt x="1408" y="700"/>
                    </a:lnTo>
                    <a:lnTo>
                      <a:pt x="1402" y="700"/>
                    </a:lnTo>
                    <a:lnTo>
                      <a:pt x="1402" y="700"/>
                    </a:lnTo>
                    <a:lnTo>
                      <a:pt x="1402" y="700"/>
                    </a:lnTo>
                    <a:lnTo>
                      <a:pt x="1402" y="700"/>
                    </a:lnTo>
                    <a:lnTo>
                      <a:pt x="1402" y="694"/>
                    </a:lnTo>
                    <a:lnTo>
                      <a:pt x="1413" y="700"/>
                    </a:lnTo>
                    <a:lnTo>
                      <a:pt x="1425" y="711"/>
                    </a:lnTo>
                    <a:lnTo>
                      <a:pt x="1425" y="711"/>
                    </a:lnTo>
                    <a:lnTo>
                      <a:pt x="1442" y="717"/>
                    </a:lnTo>
                    <a:lnTo>
                      <a:pt x="1442" y="717"/>
                    </a:lnTo>
                    <a:lnTo>
                      <a:pt x="1442" y="722"/>
                    </a:lnTo>
                    <a:lnTo>
                      <a:pt x="1442" y="722"/>
                    </a:lnTo>
                    <a:lnTo>
                      <a:pt x="1442" y="722"/>
                    </a:lnTo>
                    <a:lnTo>
                      <a:pt x="1447" y="722"/>
                    </a:lnTo>
                    <a:lnTo>
                      <a:pt x="1447" y="722"/>
                    </a:lnTo>
                    <a:lnTo>
                      <a:pt x="1447" y="722"/>
                    </a:lnTo>
                    <a:lnTo>
                      <a:pt x="1447" y="722"/>
                    </a:lnTo>
                    <a:lnTo>
                      <a:pt x="1447" y="717"/>
                    </a:lnTo>
                    <a:lnTo>
                      <a:pt x="1447" y="717"/>
                    </a:lnTo>
                    <a:lnTo>
                      <a:pt x="1453" y="717"/>
                    </a:lnTo>
                    <a:lnTo>
                      <a:pt x="1453" y="717"/>
                    </a:lnTo>
                    <a:lnTo>
                      <a:pt x="1453" y="717"/>
                    </a:lnTo>
                    <a:lnTo>
                      <a:pt x="1453" y="717"/>
                    </a:lnTo>
                    <a:lnTo>
                      <a:pt x="1453" y="717"/>
                    </a:lnTo>
                    <a:lnTo>
                      <a:pt x="1453" y="711"/>
                    </a:lnTo>
                    <a:lnTo>
                      <a:pt x="1453" y="711"/>
                    </a:lnTo>
                    <a:lnTo>
                      <a:pt x="1453" y="711"/>
                    </a:lnTo>
                    <a:lnTo>
                      <a:pt x="1453" y="711"/>
                    </a:lnTo>
                    <a:lnTo>
                      <a:pt x="1453" y="711"/>
                    </a:lnTo>
                    <a:lnTo>
                      <a:pt x="1453" y="705"/>
                    </a:lnTo>
                    <a:lnTo>
                      <a:pt x="1453" y="705"/>
                    </a:lnTo>
                    <a:lnTo>
                      <a:pt x="1453" y="705"/>
                    </a:lnTo>
                    <a:lnTo>
                      <a:pt x="1453" y="705"/>
                    </a:lnTo>
                    <a:lnTo>
                      <a:pt x="1447" y="705"/>
                    </a:lnTo>
                    <a:lnTo>
                      <a:pt x="1447" y="705"/>
                    </a:lnTo>
                    <a:lnTo>
                      <a:pt x="1436" y="694"/>
                    </a:lnTo>
                    <a:lnTo>
                      <a:pt x="1419" y="682"/>
                    </a:lnTo>
                    <a:lnTo>
                      <a:pt x="1419" y="682"/>
                    </a:lnTo>
                    <a:lnTo>
                      <a:pt x="1419" y="682"/>
                    </a:lnTo>
                    <a:lnTo>
                      <a:pt x="1419" y="682"/>
                    </a:lnTo>
                    <a:lnTo>
                      <a:pt x="1402" y="677"/>
                    </a:lnTo>
                    <a:lnTo>
                      <a:pt x="1379" y="671"/>
                    </a:lnTo>
                    <a:lnTo>
                      <a:pt x="1385" y="654"/>
                    </a:lnTo>
                    <a:lnTo>
                      <a:pt x="1385" y="654"/>
                    </a:lnTo>
                    <a:lnTo>
                      <a:pt x="1391" y="637"/>
                    </a:lnTo>
                    <a:lnTo>
                      <a:pt x="1391" y="637"/>
                    </a:lnTo>
                    <a:lnTo>
                      <a:pt x="1391" y="631"/>
                    </a:lnTo>
                    <a:lnTo>
                      <a:pt x="1391" y="614"/>
                    </a:lnTo>
                    <a:lnTo>
                      <a:pt x="1391" y="614"/>
                    </a:lnTo>
                    <a:lnTo>
                      <a:pt x="1391" y="614"/>
                    </a:lnTo>
                    <a:lnTo>
                      <a:pt x="1385" y="603"/>
                    </a:lnTo>
                    <a:lnTo>
                      <a:pt x="1385" y="574"/>
                    </a:lnTo>
                    <a:lnTo>
                      <a:pt x="1391" y="557"/>
                    </a:lnTo>
                    <a:lnTo>
                      <a:pt x="1391" y="540"/>
                    </a:lnTo>
                    <a:lnTo>
                      <a:pt x="1396" y="523"/>
                    </a:lnTo>
                    <a:lnTo>
                      <a:pt x="1396" y="518"/>
                    </a:lnTo>
                    <a:lnTo>
                      <a:pt x="1396" y="518"/>
                    </a:lnTo>
                    <a:lnTo>
                      <a:pt x="1396" y="518"/>
                    </a:lnTo>
                    <a:lnTo>
                      <a:pt x="1396" y="518"/>
                    </a:lnTo>
                    <a:lnTo>
                      <a:pt x="1391" y="518"/>
                    </a:lnTo>
                    <a:lnTo>
                      <a:pt x="1391" y="518"/>
                    </a:lnTo>
                    <a:lnTo>
                      <a:pt x="1385" y="506"/>
                    </a:lnTo>
                    <a:lnTo>
                      <a:pt x="1385" y="506"/>
                    </a:lnTo>
                    <a:lnTo>
                      <a:pt x="1385" y="506"/>
                    </a:lnTo>
                    <a:lnTo>
                      <a:pt x="1368" y="489"/>
                    </a:lnTo>
                    <a:lnTo>
                      <a:pt x="1356" y="472"/>
                    </a:lnTo>
                    <a:lnTo>
                      <a:pt x="1356" y="472"/>
                    </a:lnTo>
                    <a:lnTo>
                      <a:pt x="1356" y="472"/>
                    </a:lnTo>
                    <a:lnTo>
                      <a:pt x="1356" y="472"/>
                    </a:lnTo>
                    <a:lnTo>
                      <a:pt x="1356" y="472"/>
                    </a:lnTo>
                    <a:lnTo>
                      <a:pt x="1351" y="472"/>
                    </a:lnTo>
                    <a:lnTo>
                      <a:pt x="1351" y="472"/>
                    </a:lnTo>
                    <a:lnTo>
                      <a:pt x="1351" y="472"/>
                    </a:lnTo>
                    <a:lnTo>
                      <a:pt x="1351" y="472"/>
                    </a:lnTo>
                    <a:lnTo>
                      <a:pt x="1345" y="472"/>
                    </a:lnTo>
                    <a:lnTo>
                      <a:pt x="1334" y="472"/>
                    </a:lnTo>
                    <a:lnTo>
                      <a:pt x="1311" y="466"/>
                    </a:lnTo>
                    <a:lnTo>
                      <a:pt x="1300" y="449"/>
                    </a:lnTo>
                    <a:lnTo>
                      <a:pt x="1311" y="421"/>
                    </a:lnTo>
                    <a:lnTo>
                      <a:pt x="1311" y="421"/>
                    </a:lnTo>
                    <a:lnTo>
                      <a:pt x="1311" y="421"/>
                    </a:lnTo>
                    <a:lnTo>
                      <a:pt x="1311" y="421"/>
                    </a:lnTo>
                    <a:lnTo>
                      <a:pt x="1311" y="421"/>
                    </a:lnTo>
                    <a:lnTo>
                      <a:pt x="1311" y="415"/>
                    </a:lnTo>
                    <a:lnTo>
                      <a:pt x="1305" y="387"/>
                    </a:lnTo>
                    <a:lnTo>
                      <a:pt x="1305" y="387"/>
                    </a:lnTo>
                    <a:lnTo>
                      <a:pt x="1305" y="387"/>
                    </a:lnTo>
                    <a:lnTo>
                      <a:pt x="1305" y="387"/>
                    </a:lnTo>
                    <a:lnTo>
                      <a:pt x="1305" y="387"/>
                    </a:lnTo>
                    <a:lnTo>
                      <a:pt x="1305" y="387"/>
                    </a:lnTo>
                    <a:lnTo>
                      <a:pt x="1305" y="387"/>
                    </a:lnTo>
                    <a:lnTo>
                      <a:pt x="1266" y="347"/>
                    </a:lnTo>
                    <a:lnTo>
                      <a:pt x="1266" y="347"/>
                    </a:lnTo>
                    <a:lnTo>
                      <a:pt x="1266" y="347"/>
                    </a:lnTo>
                    <a:lnTo>
                      <a:pt x="1192" y="296"/>
                    </a:lnTo>
                    <a:lnTo>
                      <a:pt x="1169" y="268"/>
                    </a:lnTo>
                    <a:lnTo>
                      <a:pt x="1169" y="268"/>
                    </a:lnTo>
                    <a:lnTo>
                      <a:pt x="1004" y="52"/>
                    </a:lnTo>
                    <a:lnTo>
                      <a:pt x="993" y="23"/>
                    </a:lnTo>
                    <a:lnTo>
                      <a:pt x="993" y="23"/>
                    </a:lnTo>
                    <a:lnTo>
                      <a:pt x="993" y="23"/>
                    </a:lnTo>
                    <a:lnTo>
                      <a:pt x="993" y="23"/>
                    </a:lnTo>
                    <a:lnTo>
                      <a:pt x="982" y="12"/>
                    </a:lnTo>
                    <a:lnTo>
                      <a:pt x="982" y="12"/>
                    </a:lnTo>
                    <a:lnTo>
                      <a:pt x="982" y="12"/>
                    </a:lnTo>
                    <a:lnTo>
                      <a:pt x="982" y="12"/>
                    </a:lnTo>
                    <a:lnTo>
                      <a:pt x="976" y="12"/>
                    </a:lnTo>
                    <a:lnTo>
                      <a:pt x="976" y="12"/>
                    </a:lnTo>
                    <a:lnTo>
                      <a:pt x="976" y="12"/>
                    </a:lnTo>
                    <a:lnTo>
                      <a:pt x="965" y="12"/>
                    </a:lnTo>
                    <a:lnTo>
                      <a:pt x="936" y="6"/>
                    </a:lnTo>
                    <a:close/>
                    <a:moveTo>
                      <a:pt x="352" y="177"/>
                    </a:moveTo>
                    <a:lnTo>
                      <a:pt x="380" y="205"/>
                    </a:lnTo>
                    <a:lnTo>
                      <a:pt x="380" y="205"/>
                    </a:lnTo>
                    <a:lnTo>
                      <a:pt x="380" y="205"/>
                    </a:lnTo>
                    <a:lnTo>
                      <a:pt x="380" y="211"/>
                    </a:lnTo>
                    <a:lnTo>
                      <a:pt x="380" y="211"/>
                    </a:lnTo>
                    <a:lnTo>
                      <a:pt x="386" y="211"/>
                    </a:lnTo>
                    <a:lnTo>
                      <a:pt x="386" y="211"/>
                    </a:lnTo>
                    <a:lnTo>
                      <a:pt x="420" y="216"/>
                    </a:lnTo>
                    <a:lnTo>
                      <a:pt x="363" y="250"/>
                    </a:lnTo>
                    <a:lnTo>
                      <a:pt x="352" y="250"/>
                    </a:lnTo>
                    <a:lnTo>
                      <a:pt x="249" y="199"/>
                    </a:lnTo>
                    <a:lnTo>
                      <a:pt x="289" y="182"/>
                    </a:lnTo>
                    <a:lnTo>
                      <a:pt x="335" y="171"/>
                    </a:lnTo>
                    <a:lnTo>
                      <a:pt x="352" y="177"/>
                    </a:lnTo>
                    <a:close/>
                    <a:moveTo>
                      <a:pt x="352" y="182"/>
                    </a:moveTo>
                    <a:lnTo>
                      <a:pt x="335" y="177"/>
                    </a:lnTo>
                    <a:lnTo>
                      <a:pt x="289" y="188"/>
                    </a:lnTo>
                    <a:lnTo>
                      <a:pt x="272" y="199"/>
                    </a:lnTo>
                    <a:lnTo>
                      <a:pt x="352" y="239"/>
                    </a:lnTo>
                    <a:lnTo>
                      <a:pt x="357" y="245"/>
                    </a:lnTo>
                    <a:lnTo>
                      <a:pt x="397" y="222"/>
                    </a:lnTo>
                    <a:lnTo>
                      <a:pt x="380" y="216"/>
                    </a:lnTo>
                    <a:lnTo>
                      <a:pt x="380" y="216"/>
                    </a:lnTo>
                    <a:lnTo>
                      <a:pt x="380" y="216"/>
                    </a:lnTo>
                    <a:lnTo>
                      <a:pt x="380" y="216"/>
                    </a:lnTo>
                    <a:lnTo>
                      <a:pt x="380" y="216"/>
                    </a:lnTo>
                    <a:lnTo>
                      <a:pt x="374" y="216"/>
                    </a:lnTo>
                    <a:lnTo>
                      <a:pt x="374" y="216"/>
                    </a:lnTo>
                    <a:lnTo>
                      <a:pt x="374" y="216"/>
                    </a:lnTo>
                    <a:lnTo>
                      <a:pt x="374" y="211"/>
                    </a:lnTo>
                    <a:lnTo>
                      <a:pt x="374" y="211"/>
                    </a:lnTo>
                    <a:lnTo>
                      <a:pt x="352" y="182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38" name="Freeform 210"/>
              <p:cNvSpPr>
                <a:spLocks/>
              </p:cNvSpPr>
              <p:nvPr/>
            </p:nvSpPr>
            <p:spPr bwMode="auto">
              <a:xfrm>
                <a:off x="2148" y="1794"/>
                <a:ext cx="1464" cy="734"/>
              </a:xfrm>
              <a:custGeom>
                <a:avLst/>
                <a:gdLst/>
                <a:ahLst/>
                <a:cxnLst>
                  <a:cxn ang="0">
                    <a:pos x="987" y="6"/>
                  </a:cxn>
                  <a:cxn ang="0">
                    <a:pos x="1175" y="262"/>
                  </a:cxn>
                  <a:cxn ang="0">
                    <a:pos x="1317" y="381"/>
                  </a:cxn>
                  <a:cxn ang="0">
                    <a:pos x="1322" y="421"/>
                  </a:cxn>
                  <a:cxn ang="0">
                    <a:pos x="1351" y="461"/>
                  </a:cxn>
                  <a:cxn ang="0">
                    <a:pos x="1362" y="466"/>
                  </a:cxn>
                  <a:cxn ang="0">
                    <a:pos x="1402" y="518"/>
                  </a:cxn>
                  <a:cxn ang="0">
                    <a:pos x="1396" y="609"/>
                  </a:cxn>
                  <a:cxn ang="0">
                    <a:pos x="1391" y="660"/>
                  </a:cxn>
                  <a:cxn ang="0">
                    <a:pos x="1442" y="688"/>
                  </a:cxn>
                  <a:cxn ang="0">
                    <a:pos x="1459" y="705"/>
                  </a:cxn>
                  <a:cxn ang="0">
                    <a:pos x="1459" y="717"/>
                  </a:cxn>
                  <a:cxn ang="0">
                    <a:pos x="1453" y="728"/>
                  </a:cxn>
                  <a:cxn ang="0">
                    <a:pos x="1436" y="728"/>
                  </a:cxn>
                  <a:cxn ang="0">
                    <a:pos x="1413" y="717"/>
                  </a:cxn>
                  <a:cxn ang="0">
                    <a:pos x="1402" y="722"/>
                  </a:cxn>
                  <a:cxn ang="0">
                    <a:pos x="1385" y="717"/>
                  </a:cxn>
                  <a:cxn ang="0">
                    <a:pos x="1368" y="734"/>
                  </a:cxn>
                  <a:cxn ang="0">
                    <a:pos x="1356" y="734"/>
                  </a:cxn>
                  <a:cxn ang="0">
                    <a:pos x="1345" y="734"/>
                  </a:cxn>
                  <a:cxn ang="0">
                    <a:pos x="1339" y="717"/>
                  </a:cxn>
                  <a:cxn ang="0">
                    <a:pos x="1328" y="722"/>
                  </a:cxn>
                  <a:cxn ang="0">
                    <a:pos x="1317" y="717"/>
                  </a:cxn>
                  <a:cxn ang="0">
                    <a:pos x="1311" y="711"/>
                  </a:cxn>
                  <a:cxn ang="0">
                    <a:pos x="1311" y="694"/>
                  </a:cxn>
                  <a:cxn ang="0">
                    <a:pos x="1362" y="614"/>
                  </a:cxn>
                  <a:cxn ang="0">
                    <a:pos x="1368" y="535"/>
                  </a:cxn>
                  <a:cxn ang="0">
                    <a:pos x="1334" y="495"/>
                  </a:cxn>
                  <a:cxn ang="0">
                    <a:pos x="1288" y="484"/>
                  </a:cxn>
                  <a:cxn ang="0">
                    <a:pos x="1271" y="449"/>
                  </a:cxn>
                  <a:cxn ang="0">
                    <a:pos x="1175" y="319"/>
                  </a:cxn>
                  <a:cxn ang="0">
                    <a:pos x="970" y="40"/>
                  </a:cxn>
                  <a:cxn ang="0">
                    <a:pos x="806" y="108"/>
                  </a:cxn>
                  <a:cxn ang="0">
                    <a:pos x="755" y="233"/>
                  </a:cxn>
                  <a:cxn ang="0">
                    <a:pos x="743" y="239"/>
                  </a:cxn>
                  <a:cxn ang="0">
                    <a:pos x="550" y="279"/>
                  </a:cxn>
                  <a:cxn ang="0">
                    <a:pos x="442" y="239"/>
                  </a:cxn>
                  <a:cxn ang="0">
                    <a:pos x="346" y="273"/>
                  </a:cxn>
                  <a:cxn ang="0">
                    <a:pos x="221" y="245"/>
                  </a:cxn>
                  <a:cxn ang="0">
                    <a:pos x="210" y="250"/>
                  </a:cxn>
                  <a:cxn ang="0">
                    <a:pos x="119" y="239"/>
                  </a:cxn>
                  <a:cxn ang="0">
                    <a:pos x="79" y="239"/>
                  </a:cxn>
                  <a:cxn ang="0">
                    <a:pos x="68" y="228"/>
                  </a:cxn>
                  <a:cxn ang="0">
                    <a:pos x="68" y="216"/>
                  </a:cxn>
                  <a:cxn ang="0">
                    <a:pos x="79" y="205"/>
                  </a:cxn>
                  <a:cxn ang="0">
                    <a:pos x="108" y="194"/>
                  </a:cxn>
                  <a:cxn ang="0">
                    <a:pos x="11" y="160"/>
                  </a:cxn>
                  <a:cxn ang="0">
                    <a:pos x="5" y="148"/>
                  </a:cxn>
                  <a:cxn ang="0">
                    <a:pos x="5" y="137"/>
                  </a:cxn>
                  <a:cxn ang="0">
                    <a:pos x="11" y="125"/>
                  </a:cxn>
                  <a:cxn ang="0">
                    <a:pos x="51" y="125"/>
                  </a:cxn>
                  <a:cxn ang="0">
                    <a:pos x="335" y="142"/>
                  </a:cxn>
                  <a:cxn ang="0">
                    <a:pos x="369" y="154"/>
                  </a:cxn>
                  <a:cxn ang="0">
                    <a:pos x="448" y="199"/>
                  </a:cxn>
                  <a:cxn ang="0">
                    <a:pos x="477" y="222"/>
                  </a:cxn>
                  <a:cxn ang="0">
                    <a:pos x="749" y="154"/>
                  </a:cxn>
                  <a:cxn ang="0">
                    <a:pos x="823" y="17"/>
                  </a:cxn>
                  <a:cxn ang="0">
                    <a:pos x="931" y="0"/>
                  </a:cxn>
                </a:cxnLst>
                <a:rect l="0" t="0" r="r" b="b"/>
                <a:pathLst>
                  <a:path w="1464" h="734">
                    <a:moveTo>
                      <a:pt x="936" y="0"/>
                    </a:moveTo>
                    <a:lnTo>
                      <a:pt x="965" y="0"/>
                    </a:lnTo>
                    <a:lnTo>
                      <a:pt x="976" y="0"/>
                    </a:lnTo>
                    <a:lnTo>
                      <a:pt x="976" y="0"/>
                    </a:lnTo>
                    <a:lnTo>
                      <a:pt x="982" y="0"/>
                    </a:lnTo>
                    <a:lnTo>
                      <a:pt x="982" y="0"/>
                    </a:lnTo>
                    <a:lnTo>
                      <a:pt x="982" y="0"/>
                    </a:lnTo>
                    <a:lnTo>
                      <a:pt x="982" y="0"/>
                    </a:lnTo>
                    <a:lnTo>
                      <a:pt x="982" y="6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23"/>
                    </a:lnTo>
                    <a:lnTo>
                      <a:pt x="999" y="23"/>
                    </a:lnTo>
                    <a:lnTo>
                      <a:pt x="1016" y="52"/>
                    </a:lnTo>
                    <a:lnTo>
                      <a:pt x="1175" y="262"/>
                    </a:lnTo>
                    <a:lnTo>
                      <a:pt x="1175" y="262"/>
                    </a:lnTo>
                    <a:lnTo>
                      <a:pt x="1198" y="290"/>
                    </a:lnTo>
                    <a:lnTo>
                      <a:pt x="1271" y="341"/>
                    </a:lnTo>
                    <a:lnTo>
                      <a:pt x="1271" y="341"/>
                    </a:lnTo>
                    <a:lnTo>
                      <a:pt x="1271" y="341"/>
                    </a:lnTo>
                    <a:lnTo>
                      <a:pt x="1271" y="341"/>
                    </a:lnTo>
                    <a:lnTo>
                      <a:pt x="1311" y="381"/>
                    </a:lnTo>
                    <a:lnTo>
                      <a:pt x="1311" y="381"/>
                    </a:lnTo>
                    <a:lnTo>
                      <a:pt x="1311" y="381"/>
                    </a:lnTo>
                    <a:lnTo>
                      <a:pt x="1311" y="381"/>
                    </a:lnTo>
                    <a:lnTo>
                      <a:pt x="1317" y="381"/>
                    </a:lnTo>
                    <a:lnTo>
                      <a:pt x="1317" y="381"/>
                    </a:lnTo>
                    <a:lnTo>
                      <a:pt x="1317" y="387"/>
                    </a:lnTo>
                    <a:lnTo>
                      <a:pt x="1317" y="387"/>
                    </a:lnTo>
                    <a:lnTo>
                      <a:pt x="1317" y="387"/>
                    </a:lnTo>
                    <a:lnTo>
                      <a:pt x="1322" y="415"/>
                    </a:lnTo>
                    <a:lnTo>
                      <a:pt x="1322" y="415"/>
                    </a:lnTo>
                    <a:lnTo>
                      <a:pt x="1322" y="421"/>
                    </a:lnTo>
                    <a:lnTo>
                      <a:pt x="1322" y="421"/>
                    </a:lnTo>
                    <a:lnTo>
                      <a:pt x="1322" y="421"/>
                    </a:lnTo>
                    <a:lnTo>
                      <a:pt x="1322" y="421"/>
                    </a:lnTo>
                    <a:lnTo>
                      <a:pt x="1322" y="421"/>
                    </a:lnTo>
                    <a:lnTo>
                      <a:pt x="1322" y="427"/>
                    </a:lnTo>
                    <a:lnTo>
                      <a:pt x="1322" y="427"/>
                    </a:lnTo>
                    <a:lnTo>
                      <a:pt x="1322" y="427"/>
                    </a:lnTo>
                    <a:lnTo>
                      <a:pt x="1311" y="449"/>
                    </a:lnTo>
                    <a:lnTo>
                      <a:pt x="1317" y="461"/>
                    </a:lnTo>
                    <a:lnTo>
                      <a:pt x="1339" y="466"/>
                    </a:lnTo>
                    <a:lnTo>
                      <a:pt x="1345" y="461"/>
                    </a:lnTo>
                    <a:lnTo>
                      <a:pt x="1345" y="461"/>
                    </a:lnTo>
                    <a:lnTo>
                      <a:pt x="1351" y="461"/>
                    </a:lnTo>
                    <a:lnTo>
                      <a:pt x="1351" y="461"/>
                    </a:lnTo>
                    <a:lnTo>
                      <a:pt x="1351" y="461"/>
                    </a:lnTo>
                    <a:lnTo>
                      <a:pt x="1351" y="461"/>
                    </a:lnTo>
                    <a:lnTo>
                      <a:pt x="1356" y="461"/>
                    </a:lnTo>
                    <a:lnTo>
                      <a:pt x="1356" y="466"/>
                    </a:lnTo>
                    <a:lnTo>
                      <a:pt x="1356" y="466"/>
                    </a:lnTo>
                    <a:lnTo>
                      <a:pt x="1356" y="466"/>
                    </a:lnTo>
                    <a:lnTo>
                      <a:pt x="1356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79" y="484"/>
                    </a:lnTo>
                    <a:lnTo>
                      <a:pt x="1391" y="501"/>
                    </a:lnTo>
                    <a:lnTo>
                      <a:pt x="1391" y="501"/>
                    </a:lnTo>
                    <a:lnTo>
                      <a:pt x="1396" y="501"/>
                    </a:lnTo>
                    <a:lnTo>
                      <a:pt x="1402" y="512"/>
                    </a:lnTo>
                    <a:lnTo>
                      <a:pt x="1402" y="512"/>
                    </a:lnTo>
                    <a:lnTo>
                      <a:pt x="1402" y="512"/>
                    </a:lnTo>
                    <a:lnTo>
                      <a:pt x="1402" y="512"/>
                    </a:lnTo>
                    <a:lnTo>
                      <a:pt x="1402" y="518"/>
                    </a:lnTo>
                    <a:lnTo>
                      <a:pt x="1402" y="518"/>
                    </a:lnTo>
                    <a:lnTo>
                      <a:pt x="1402" y="518"/>
                    </a:lnTo>
                    <a:lnTo>
                      <a:pt x="1402" y="518"/>
                    </a:lnTo>
                    <a:lnTo>
                      <a:pt x="1402" y="518"/>
                    </a:lnTo>
                    <a:lnTo>
                      <a:pt x="1402" y="523"/>
                    </a:lnTo>
                    <a:lnTo>
                      <a:pt x="1402" y="523"/>
                    </a:lnTo>
                    <a:lnTo>
                      <a:pt x="1402" y="540"/>
                    </a:lnTo>
                    <a:lnTo>
                      <a:pt x="1402" y="540"/>
                    </a:lnTo>
                    <a:lnTo>
                      <a:pt x="1396" y="557"/>
                    </a:lnTo>
                    <a:lnTo>
                      <a:pt x="1396" y="557"/>
                    </a:lnTo>
                    <a:lnTo>
                      <a:pt x="1396" y="574"/>
                    </a:lnTo>
                    <a:lnTo>
                      <a:pt x="1396" y="597"/>
                    </a:lnTo>
                    <a:lnTo>
                      <a:pt x="1396" y="609"/>
                    </a:lnTo>
                    <a:lnTo>
                      <a:pt x="1396" y="609"/>
                    </a:lnTo>
                    <a:lnTo>
                      <a:pt x="1396" y="614"/>
                    </a:lnTo>
                    <a:lnTo>
                      <a:pt x="1396" y="614"/>
                    </a:lnTo>
                    <a:lnTo>
                      <a:pt x="1396" y="631"/>
                    </a:lnTo>
                    <a:lnTo>
                      <a:pt x="1396" y="631"/>
                    </a:lnTo>
                    <a:lnTo>
                      <a:pt x="1396" y="637"/>
                    </a:lnTo>
                    <a:lnTo>
                      <a:pt x="1396" y="637"/>
                    </a:lnTo>
                    <a:lnTo>
                      <a:pt x="1396" y="637"/>
                    </a:lnTo>
                    <a:lnTo>
                      <a:pt x="1396" y="637"/>
                    </a:lnTo>
                    <a:lnTo>
                      <a:pt x="1396" y="637"/>
                    </a:lnTo>
                    <a:lnTo>
                      <a:pt x="1391" y="660"/>
                    </a:lnTo>
                    <a:lnTo>
                      <a:pt x="1391" y="660"/>
                    </a:lnTo>
                    <a:lnTo>
                      <a:pt x="1391" y="660"/>
                    </a:lnTo>
                    <a:lnTo>
                      <a:pt x="1391" y="665"/>
                    </a:lnTo>
                    <a:lnTo>
                      <a:pt x="1402" y="671"/>
                    </a:lnTo>
                    <a:lnTo>
                      <a:pt x="1419" y="677"/>
                    </a:lnTo>
                    <a:lnTo>
                      <a:pt x="1419" y="677"/>
                    </a:lnTo>
                    <a:lnTo>
                      <a:pt x="1419" y="677"/>
                    </a:lnTo>
                    <a:lnTo>
                      <a:pt x="1425" y="677"/>
                    </a:lnTo>
                    <a:lnTo>
                      <a:pt x="1425" y="677"/>
                    </a:lnTo>
                    <a:lnTo>
                      <a:pt x="1425" y="677"/>
                    </a:lnTo>
                    <a:lnTo>
                      <a:pt x="1442" y="688"/>
                    </a:lnTo>
                    <a:lnTo>
                      <a:pt x="1453" y="694"/>
                    </a:lnTo>
                    <a:lnTo>
                      <a:pt x="1453" y="700"/>
                    </a:lnTo>
                    <a:lnTo>
                      <a:pt x="1453" y="700"/>
                    </a:lnTo>
                    <a:lnTo>
                      <a:pt x="1459" y="700"/>
                    </a:lnTo>
                    <a:lnTo>
                      <a:pt x="1459" y="700"/>
                    </a:lnTo>
                    <a:lnTo>
                      <a:pt x="1459" y="700"/>
                    </a:lnTo>
                    <a:lnTo>
                      <a:pt x="1459" y="700"/>
                    </a:lnTo>
                    <a:lnTo>
                      <a:pt x="1459" y="700"/>
                    </a:lnTo>
                    <a:lnTo>
                      <a:pt x="1459" y="705"/>
                    </a:lnTo>
                    <a:lnTo>
                      <a:pt x="1459" y="705"/>
                    </a:lnTo>
                    <a:lnTo>
                      <a:pt x="1459" y="705"/>
                    </a:lnTo>
                    <a:lnTo>
                      <a:pt x="1459" y="705"/>
                    </a:lnTo>
                    <a:lnTo>
                      <a:pt x="1459" y="711"/>
                    </a:lnTo>
                    <a:lnTo>
                      <a:pt x="1464" y="711"/>
                    </a:lnTo>
                    <a:lnTo>
                      <a:pt x="1464" y="711"/>
                    </a:lnTo>
                    <a:lnTo>
                      <a:pt x="1464" y="711"/>
                    </a:lnTo>
                    <a:lnTo>
                      <a:pt x="1464" y="711"/>
                    </a:lnTo>
                    <a:lnTo>
                      <a:pt x="1464" y="717"/>
                    </a:lnTo>
                    <a:lnTo>
                      <a:pt x="1459" y="717"/>
                    </a:lnTo>
                    <a:lnTo>
                      <a:pt x="1459" y="717"/>
                    </a:lnTo>
                    <a:lnTo>
                      <a:pt x="1459" y="717"/>
                    </a:lnTo>
                    <a:lnTo>
                      <a:pt x="1459" y="717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3" y="722"/>
                    </a:lnTo>
                    <a:lnTo>
                      <a:pt x="1453" y="728"/>
                    </a:lnTo>
                    <a:lnTo>
                      <a:pt x="1453" y="728"/>
                    </a:lnTo>
                    <a:lnTo>
                      <a:pt x="1453" y="728"/>
                    </a:lnTo>
                    <a:lnTo>
                      <a:pt x="1453" y="728"/>
                    </a:lnTo>
                    <a:lnTo>
                      <a:pt x="1447" y="728"/>
                    </a:lnTo>
                    <a:lnTo>
                      <a:pt x="1447" y="728"/>
                    </a:lnTo>
                    <a:lnTo>
                      <a:pt x="1447" y="728"/>
                    </a:lnTo>
                    <a:lnTo>
                      <a:pt x="1447" y="728"/>
                    </a:lnTo>
                    <a:lnTo>
                      <a:pt x="1447" y="728"/>
                    </a:lnTo>
                    <a:lnTo>
                      <a:pt x="1442" y="728"/>
                    </a:lnTo>
                    <a:lnTo>
                      <a:pt x="1442" y="728"/>
                    </a:lnTo>
                    <a:lnTo>
                      <a:pt x="1442" y="728"/>
                    </a:lnTo>
                    <a:lnTo>
                      <a:pt x="1442" y="728"/>
                    </a:lnTo>
                    <a:lnTo>
                      <a:pt x="1442" y="728"/>
                    </a:lnTo>
                    <a:lnTo>
                      <a:pt x="1436" y="728"/>
                    </a:lnTo>
                    <a:lnTo>
                      <a:pt x="1436" y="728"/>
                    </a:lnTo>
                    <a:lnTo>
                      <a:pt x="1436" y="728"/>
                    </a:lnTo>
                    <a:lnTo>
                      <a:pt x="1436" y="728"/>
                    </a:lnTo>
                    <a:lnTo>
                      <a:pt x="1425" y="717"/>
                    </a:lnTo>
                    <a:lnTo>
                      <a:pt x="1425" y="717"/>
                    </a:lnTo>
                    <a:lnTo>
                      <a:pt x="1425" y="717"/>
                    </a:lnTo>
                    <a:lnTo>
                      <a:pt x="1413" y="711"/>
                    </a:lnTo>
                    <a:lnTo>
                      <a:pt x="1413" y="711"/>
                    </a:lnTo>
                    <a:lnTo>
                      <a:pt x="1413" y="717"/>
                    </a:lnTo>
                    <a:lnTo>
                      <a:pt x="1413" y="717"/>
                    </a:lnTo>
                    <a:lnTo>
                      <a:pt x="1413" y="717"/>
                    </a:lnTo>
                    <a:lnTo>
                      <a:pt x="1408" y="717"/>
                    </a:lnTo>
                    <a:lnTo>
                      <a:pt x="1408" y="717"/>
                    </a:lnTo>
                    <a:lnTo>
                      <a:pt x="1408" y="717"/>
                    </a:lnTo>
                    <a:lnTo>
                      <a:pt x="1408" y="717"/>
                    </a:lnTo>
                    <a:lnTo>
                      <a:pt x="1408" y="722"/>
                    </a:lnTo>
                    <a:lnTo>
                      <a:pt x="1408" y="722"/>
                    </a:lnTo>
                    <a:lnTo>
                      <a:pt x="1402" y="722"/>
                    </a:lnTo>
                    <a:lnTo>
                      <a:pt x="1402" y="722"/>
                    </a:lnTo>
                    <a:lnTo>
                      <a:pt x="1402" y="722"/>
                    </a:lnTo>
                    <a:lnTo>
                      <a:pt x="1402" y="722"/>
                    </a:lnTo>
                    <a:lnTo>
                      <a:pt x="1402" y="722"/>
                    </a:lnTo>
                    <a:lnTo>
                      <a:pt x="1396" y="722"/>
                    </a:lnTo>
                    <a:lnTo>
                      <a:pt x="1396" y="722"/>
                    </a:lnTo>
                    <a:lnTo>
                      <a:pt x="1396" y="722"/>
                    </a:lnTo>
                    <a:lnTo>
                      <a:pt x="1396" y="722"/>
                    </a:lnTo>
                    <a:lnTo>
                      <a:pt x="1396" y="722"/>
                    </a:lnTo>
                    <a:lnTo>
                      <a:pt x="1391" y="722"/>
                    </a:lnTo>
                    <a:lnTo>
                      <a:pt x="1391" y="722"/>
                    </a:lnTo>
                    <a:lnTo>
                      <a:pt x="1391" y="722"/>
                    </a:lnTo>
                    <a:lnTo>
                      <a:pt x="1391" y="722"/>
                    </a:lnTo>
                    <a:lnTo>
                      <a:pt x="1391" y="722"/>
                    </a:lnTo>
                    <a:lnTo>
                      <a:pt x="1385" y="717"/>
                    </a:lnTo>
                    <a:lnTo>
                      <a:pt x="1385" y="717"/>
                    </a:lnTo>
                    <a:lnTo>
                      <a:pt x="1373" y="705"/>
                    </a:lnTo>
                    <a:lnTo>
                      <a:pt x="1373" y="722"/>
                    </a:lnTo>
                    <a:lnTo>
                      <a:pt x="1373" y="722"/>
                    </a:lnTo>
                    <a:lnTo>
                      <a:pt x="1373" y="722"/>
                    </a:lnTo>
                    <a:lnTo>
                      <a:pt x="1373" y="728"/>
                    </a:lnTo>
                    <a:lnTo>
                      <a:pt x="1373" y="728"/>
                    </a:lnTo>
                    <a:lnTo>
                      <a:pt x="1368" y="728"/>
                    </a:lnTo>
                    <a:lnTo>
                      <a:pt x="1368" y="728"/>
                    </a:lnTo>
                    <a:lnTo>
                      <a:pt x="1368" y="728"/>
                    </a:lnTo>
                    <a:lnTo>
                      <a:pt x="1368" y="734"/>
                    </a:lnTo>
                    <a:lnTo>
                      <a:pt x="1368" y="734"/>
                    </a:lnTo>
                    <a:lnTo>
                      <a:pt x="1368" y="734"/>
                    </a:lnTo>
                    <a:lnTo>
                      <a:pt x="1368" y="734"/>
                    </a:lnTo>
                    <a:lnTo>
                      <a:pt x="1362" y="734"/>
                    </a:lnTo>
                    <a:lnTo>
                      <a:pt x="1362" y="734"/>
                    </a:lnTo>
                    <a:lnTo>
                      <a:pt x="1362" y="734"/>
                    </a:lnTo>
                    <a:lnTo>
                      <a:pt x="1362" y="734"/>
                    </a:lnTo>
                    <a:lnTo>
                      <a:pt x="1362" y="734"/>
                    </a:lnTo>
                    <a:lnTo>
                      <a:pt x="1356" y="734"/>
                    </a:lnTo>
                    <a:lnTo>
                      <a:pt x="1356" y="734"/>
                    </a:lnTo>
                    <a:lnTo>
                      <a:pt x="1356" y="734"/>
                    </a:lnTo>
                    <a:lnTo>
                      <a:pt x="1356" y="734"/>
                    </a:lnTo>
                    <a:lnTo>
                      <a:pt x="1356" y="734"/>
                    </a:lnTo>
                    <a:lnTo>
                      <a:pt x="1351" y="734"/>
                    </a:lnTo>
                    <a:lnTo>
                      <a:pt x="1351" y="734"/>
                    </a:lnTo>
                    <a:lnTo>
                      <a:pt x="1351" y="734"/>
                    </a:lnTo>
                    <a:lnTo>
                      <a:pt x="1351" y="734"/>
                    </a:lnTo>
                    <a:lnTo>
                      <a:pt x="1345" y="734"/>
                    </a:lnTo>
                    <a:lnTo>
                      <a:pt x="1345" y="734"/>
                    </a:lnTo>
                    <a:lnTo>
                      <a:pt x="1345" y="734"/>
                    </a:lnTo>
                    <a:lnTo>
                      <a:pt x="1345" y="734"/>
                    </a:lnTo>
                    <a:lnTo>
                      <a:pt x="1345" y="734"/>
                    </a:lnTo>
                    <a:lnTo>
                      <a:pt x="1345" y="728"/>
                    </a:lnTo>
                    <a:lnTo>
                      <a:pt x="1339" y="728"/>
                    </a:lnTo>
                    <a:lnTo>
                      <a:pt x="1339" y="728"/>
                    </a:lnTo>
                    <a:lnTo>
                      <a:pt x="1339" y="728"/>
                    </a:lnTo>
                    <a:lnTo>
                      <a:pt x="1339" y="728"/>
                    </a:lnTo>
                    <a:lnTo>
                      <a:pt x="1339" y="722"/>
                    </a:lnTo>
                    <a:lnTo>
                      <a:pt x="1339" y="722"/>
                    </a:lnTo>
                    <a:lnTo>
                      <a:pt x="1339" y="722"/>
                    </a:lnTo>
                    <a:lnTo>
                      <a:pt x="1339" y="722"/>
                    </a:lnTo>
                    <a:lnTo>
                      <a:pt x="1339" y="722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4" y="717"/>
                    </a:lnTo>
                    <a:lnTo>
                      <a:pt x="1334" y="717"/>
                    </a:lnTo>
                    <a:lnTo>
                      <a:pt x="1334" y="717"/>
                    </a:lnTo>
                    <a:lnTo>
                      <a:pt x="1334" y="717"/>
                    </a:lnTo>
                    <a:lnTo>
                      <a:pt x="1334" y="722"/>
                    </a:lnTo>
                    <a:lnTo>
                      <a:pt x="1328" y="722"/>
                    </a:lnTo>
                    <a:lnTo>
                      <a:pt x="1328" y="722"/>
                    </a:lnTo>
                    <a:lnTo>
                      <a:pt x="1328" y="722"/>
                    </a:lnTo>
                    <a:lnTo>
                      <a:pt x="1328" y="722"/>
                    </a:lnTo>
                    <a:lnTo>
                      <a:pt x="1328" y="722"/>
                    </a:lnTo>
                    <a:lnTo>
                      <a:pt x="1322" y="722"/>
                    </a:lnTo>
                    <a:lnTo>
                      <a:pt x="1322" y="722"/>
                    </a:lnTo>
                    <a:lnTo>
                      <a:pt x="1322" y="722"/>
                    </a:lnTo>
                    <a:lnTo>
                      <a:pt x="1322" y="722"/>
                    </a:lnTo>
                    <a:lnTo>
                      <a:pt x="1322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1" y="717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0"/>
                    </a:lnTo>
                    <a:lnTo>
                      <a:pt x="1311" y="700"/>
                    </a:lnTo>
                    <a:lnTo>
                      <a:pt x="1311" y="700"/>
                    </a:lnTo>
                    <a:lnTo>
                      <a:pt x="1311" y="700"/>
                    </a:lnTo>
                    <a:lnTo>
                      <a:pt x="1311" y="700"/>
                    </a:lnTo>
                    <a:lnTo>
                      <a:pt x="1311" y="694"/>
                    </a:lnTo>
                    <a:lnTo>
                      <a:pt x="1311" y="694"/>
                    </a:lnTo>
                    <a:lnTo>
                      <a:pt x="1311" y="694"/>
                    </a:lnTo>
                    <a:lnTo>
                      <a:pt x="1311" y="694"/>
                    </a:lnTo>
                    <a:lnTo>
                      <a:pt x="1317" y="694"/>
                    </a:lnTo>
                    <a:lnTo>
                      <a:pt x="1317" y="688"/>
                    </a:lnTo>
                    <a:lnTo>
                      <a:pt x="1339" y="671"/>
                    </a:lnTo>
                    <a:lnTo>
                      <a:pt x="1339" y="671"/>
                    </a:lnTo>
                    <a:lnTo>
                      <a:pt x="1339" y="671"/>
                    </a:lnTo>
                    <a:lnTo>
                      <a:pt x="1351" y="660"/>
                    </a:lnTo>
                    <a:lnTo>
                      <a:pt x="1362" y="648"/>
                    </a:lnTo>
                    <a:lnTo>
                      <a:pt x="1362" y="631"/>
                    </a:lnTo>
                    <a:lnTo>
                      <a:pt x="1362" y="614"/>
                    </a:lnTo>
                    <a:lnTo>
                      <a:pt x="1362" y="603"/>
                    </a:lnTo>
                    <a:lnTo>
                      <a:pt x="1362" y="603"/>
                    </a:lnTo>
                    <a:lnTo>
                      <a:pt x="1362" y="603"/>
                    </a:lnTo>
                    <a:lnTo>
                      <a:pt x="1362" y="603"/>
                    </a:lnTo>
                    <a:lnTo>
                      <a:pt x="1362" y="603"/>
                    </a:lnTo>
                    <a:lnTo>
                      <a:pt x="1362" y="597"/>
                    </a:lnTo>
                    <a:lnTo>
                      <a:pt x="1362" y="574"/>
                    </a:lnTo>
                    <a:lnTo>
                      <a:pt x="1362" y="574"/>
                    </a:lnTo>
                    <a:lnTo>
                      <a:pt x="1362" y="574"/>
                    </a:lnTo>
                    <a:lnTo>
                      <a:pt x="1368" y="552"/>
                    </a:lnTo>
                    <a:lnTo>
                      <a:pt x="1368" y="535"/>
                    </a:lnTo>
                    <a:lnTo>
                      <a:pt x="1368" y="523"/>
                    </a:lnTo>
                    <a:lnTo>
                      <a:pt x="1368" y="523"/>
                    </a:lnTo>
                    <a:lnTo>
                      <a:pt x="1351" y="506"/>
                    </a:lnTo>
                    <a:lnTo>
                      <a:pt x="1345" y="495"/>
                    </a:lnTo>
                    <a:lnTo>
                      <a:pt x="1339" y="501"/>
                    </a:lnTo>
                    <a:lnTo>
                      <a:pt x="1339" y="501"/>
                    </a:lnTo>
                    <a:lnTo>
                      <a:pt x="1334" y="501"/>
                    </a:lnTo>
                    <a:lnTo>
                      <a:pt x="1334" y="501"/>
                    </a:lnTo>
                    <a:lnTo>
                      <a:pt x="1334" y="501"/>
                    </a:lnTo>
                    <a:lnTo>
                      <a:pt x="1334" y="501"/>
                    </a:lnTo>
                    <a:lnTo>
                      <a:pt x="1334" y="495"/>
                    </a:lnTo>
                    <a:lnTo>
                      <a:pt x="1328" y="495"/>
                    </a:lnTo>
                    <a:lnTo>
                      <a:pt x="1300" y="489"/>
                    </a:lnTo>
                    <a:lnTo>
                      <a:pt x="1300" y="489"/>
                    </a:lnTo>
                    <a:lnTo>
                      <a:pt x="1300" y="489"/>
                    </a:lnTo>
                    <a:lnTo>
                      <a:pt x="1294" y="489"/>
                    </a:lnTo>
                    <a:lnTo>
                      <a:pt x="1294" y="489"/>
                    </a:lnTo>
                    <a:lnTo>
                      <a:pt x="1294" y="484"/>
                    </a:lnTo>
                    <a:lnTo>
                      <a:pt x="1294" y="484"/>
                    </a:lnTo>
                    <a:lnTo>
                      <a:pt x="1294" y="484"/>
                    </a:lnTo>
                    <a:lnTo>
                      <a:pt x="1294" y="484"/>
                    </a:lnTo>
                    <a:lnTo>
                      <a:pt x="1288" y="484"/>
                    </a:lnTo>
                    <a:lnTo>
                      <a:pt x="1288" y="484"/>
                    </a:lnTo>
                    <a:lnTo>
                      <a:pt x="1277" y="461"/>
                    </a:lnTo>
                    <a:lnTo>
                      <a:pt x="1277" y="461"/>
                    </a:lnTo>
                    <a:lnTo>
                      <a:pt x="1277" y="455"/>
                    </a:lnTo>
                    <a:lnTo>
                      <a:pt x="1277" y="455"/>
                    </a:lnTo>
                    <a:lnTo>
                      <a:pt x="1277" y="455"/>
                    </a:lnTo>
                    <a:lnTo>
                      <a:pt x="1271" y="455"/>
                    </a:lnTo>
                    <a:lnTo>
                      <a:pt x="1271" y="455"/>
                    </a:lnTo>
                    <a:lnTo>
                      <a:pt x="1271" y="449"/>
                    </a:lnTo>
                    <a:lnTo>
                      <a:pt x="1271" y="449"/>
                    </a:lnTo>
                    <a:lnTo>
                      <a:pt x="1271" y="449"/>
                    </a:lnTo>
                    <a:lnTo>
                      <a:pt x="1277" y="449"/>
                    </a:lnTo>
                    <a:lnTo>
                      <a:pt x="1277" y="444"/>
                    </a:lnTo>
                    <a:lnTo>
                      <a:pt x="1277" y="444"/>
                    </a:lnTo>
                    <a:lnTo>
                      <a:pt x="1277" y="444"/>
                    </a:lnTo>
                    <a:lnTo>
                      <a:pt x="1277" y="444"/>
                    </a:lnTo>
                    <a:lnTo>
                      <a:pt x="1288" y="415"/>
                    </a:lnTo>
                    <a:lnTo>
                      <a:pt x="1283" y="398"/>
                    </a:lnTo>
                    <a:lnTo>
                      <a:pt x="1249" y="370"/>
                    </a:lnTo>
                    <a:lnTo>
                      <a:pt x="1175" y="319"/>
                    </a:lnTo>
                    <a:lnTo>
                      <a:pt x="1175" y="319"/>
                    </a:lnTo>
                    <a:lnTo>
                      <a:pt x="1175" y="319"/>
                    </a:lnTo>
                    <a:lnTo>
                      <a:pt x="1175" y="319"/>
                    </a:lnTo>
                    <a:lnTo>
                      <a:pt x="1175" y="313"/>
                    </a:lnTo>
                    <a:lnTo>
                      <a:pt x="1175" y="313"/>
                    </a:lnTo>
                    <a:lnTo>
                      <a:pt x="1169" y="313"/>
                    </a:lnTo>
                    <a:lnTo>
                      <a:pt x="1169" y="313"/>
                    </a:lnTo>
                    <a:lnTo>
                      <a:pt x="1152" y="279"/>
                    </a:lnTo>
                    <a:lnTo>
                      <a:pt x="987" y="69"/>
                    </a:lnTo>
                    <a:lnTo>
                      <a:pt x="987" y="69"/>
                    </a:lnTo>
                    <a:lnTo>
                      <a:pt x="987" y="69"/>
                    </a:lnTo>
                    <a:lnTo>
                      <a:pt x="982" y="63"/>
                    </a:lnTo>
                    <a:lnTo>
                      <a:pt x="970" y="40"/>
                    </a:lnTo>
                    <a:lnTo>
                      <a:pt x="970" y="34"/>
                    </a:lnTo>
                    <a:lnTo>
                      <a:pt x="965" y="34"/>
                    </a:lnTo>
                    <a:lnTo>
                      <a:pt x="959" y="34"/>
                    </a:lnTo>
                    <a:lnTo>
                      <a:pt x="959" y="34"/>
                    </a:lnTo>
                    <a:lnTo>
                      <a:pt x="931" y="34"/>
                    </a:lnTo>
                    <a:lnTo>
                      <a:pt x="914" y="34"/>
                    </a:lnTo>
                    <a:lnTo>
                      <a:pt x="880" y="40"/>
                    </a:lnTo>
                    <a:lnTo>
                      <a:pt x="880" y="40"/>
                    </a:lnTo>
                    <a:lnTo>
                      <a:pt x="840" y="46"/>
                    </a:lnTo>
                    <a:lnTo>
                      <a:pt x="823" y="69"/>
                    </a:lnTo>
                    <a:lnTo>
                      <a:pt x="806" y="108"/>
                    </a:lnTo>
                    <a:lnTo>
                      <a:pt x="806" y="108"/>
                    </a:lnTo>
                    <a:lnTo>
                      <a:pt x="783" y="165"/>
                    </a:lnTo>
                    <a:lnTo>
                      <a:pt x="760" y="228"/>
                    </a:lnTo>
                    <a:lnTo>
                      <a:pt x="755" y="228"/>
                    </a:lnTo>
                    <a:lnTo>
                      <a:pt x="755" y="228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9"/>
                    </a:lnTo>
                    <a:lnTo>
                      <a:pt x="749" y="239"/>
                    </a:lnTo>
                    <a:lnTo>
                      <a:pt x="749" y="239"/>
                    </a:lnTo>
                    <a:lnTo>
                      <a:pt x="749" y="239"/>
                    </a:lnTo>
                    <a:lnTo>
                      <a:pt x="749" y="239"/>
                    </a:lnTo>
                    <a:lnTo>
                      <a:pt x="749" y="239"/>
                    </a:lnTo>
                    <a:lnTo>
                      <a:pt x="743" y="239"/>
                    </a:lnTo>
                    <a:lnTo>
                      <a:pt x="743" y="239"/>
                    </a:lnTo>
                    <a:lnTo>
                      <a:pt x="743" y="239"/>
                    </a:lnTo>
                    <a:lnTo>
                      <a:pt x="743" y="239"/>
                    </a:lnTo>
                    <a:lnTo>
                      <a:pt x="743" y="239"/>
                    </a:lnTo>
                    <a:lnTo>
                      <a:pt x="653" y="233"/>
                    </a:lnTo>
                    <a:lnTo>
                      <a:pt x="556" y="279"/>
                    </a:lnTo>
                    <a:lnTo>
                      <a:pt x="556" y="279"/>
                    </a:lnTo>
                    <a:lnTo>
                      <a:pt x="556" y="279"/>
                    </a:lnTo>
                    <a:lnTo>
                      <a:pt x="556" y="279"/>
                    </a:lnTo>
                    <a:lnTo>
                      <a:pt x="556" y="27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45" y="279"/>
                    </a:lnTo>
                    <a:lnTo>
                      <a:pt x="460" y="256"/>
                    </a:lnTo>
                    <a:lnTo>
                      <a:pt x="460" y="256"/>
                    </a:lnTo>
                    <a:lnTo>
                      <a:pt x="460" y="256"/>
                    </a:lnTo>
                    <a:lnTo>
                      <a:pt x="460" y="250"/>
                    </a:lnTo>
                    <a:lnTo>
                      <a:pt x="460" y="250"/>
                    </a:lnTo>
                    <a:lnTo>
                      <a:pt x="460" y="250"/>
                    </a:lnTo>
                    <a:lnTo>
                      <a:pt x="454" y="250"/>
                    </a:lnTo>
                    <a:lnTo>
                      <a:pt x="454" y="250"/>
                    </a:lnTo>
                    <a:lnTo>
                      <a:pt x="454" y="250"/>
                    </a:lnTo>
                    <a:lnTo>
                      <a:pt x="442" y="239"/>
                    </a:lnTo>
                    <a:lnTo>
                      <a:pt x="369" y="273"/>
                    </a:lnTo>
                    <a:lnTo>
                      <a:pt x="369" y="273"/>
                    </a:lnTo>
                    <a:lnTo>
                      <a:pt x="369" y="273"/>
                    </a:lnTo>
                    <a:lnTo>
                      <a:pt x="369" y="273"/>
                    </a:lnTo>
                    <a:lnTo>
                      <a:pt x="363" y="273"/>
                    </a:lnTo>
                    <a:lnTo>
                      <a:pt x="363" y="273"/>
                    </a:lnTo>
                    <a:lnTo>
                      <a:pt x="363" y="279"/>
                    </a:lnTo>
                    <a:lnTo>
                      <a:pt x="363" y="279"/>
                    </a:lnTo>
                    <a:lnTo>
                      <a:pt x="363" y="279"/>
                    </a:lnTo>
                    <a:lnTo>
                      <a:pt x="363" y="273"/>
                    </a:lnTo>
                    <a:lnTo>
                      <a:pt x="346" y="273"/>
                    </a:lnTo>
                    <a:lnTo>
                      <a:pt x="346" y="273"/>
                    </a:lnTo>
                    <a:lnTo>
                      <a:pt x="346" y="273"/>
                    </a:lnTo>
                    <a:lnTo>
                      <a:pt x="340" y="273"/>
                    </a:lnTo>
                    <a:lnTo>
                      <a:pt x="340" y="273"/>
                    </a:lnTo>
                    <a:lnTo>
                      <a:pt x="340" y="273"/>
                    </a:lnTo>
                    <a:lnTo>
                      <a:pt x="238" y="222"/>
                    </a:lnTo>
                    <a:lnTo>
                      <a:pt x="227" y="239"/>
                    </a:lnTo>
                    <a:lnTo>
                      <a:pt x="227" y="239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15" y="245"/>
                    </a:lnTo>
                    <a:lnTo>
                      <a:pt x="215" y="245"/>
                    </a:lnTo>
                    <a:lnTo>
                      <a:pt x="215" y="250"/>
                    </a:lnTo>
                    <a:lnTo>
                      <a:pt x="215" y="250"/>
                    </a:lnTo>
                    <a:lnTo>
                      <a:pt x="215" y="250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04" y="245"/>
                    </a:lnTo>
                    <a:lnTo>
                      <a:pt x="204" y="245"/>
                    </a:lnTo>
                    <a:lnTo>
                      <a:pt x="204" y="245"/>
                    </a:lnTo>
                    <a:lnTo>
                      <a:pt x="176" y="233"/>
                    </a:lnTo>
                    <a:lnTo>
                      <a:pt x="159" y="228"/>
                    </a:lnTo>
                    <a:lnTo>
                      <a:pt x="142" y="228"/>
                    </a:lnTo>
                    <a:lnTo>
                      <a:pt x="119" y="239"/>
                    </a:lnTo>
                    <a:lnTo>
                      <a:pt x="119" y="239"/>
                    </a:lnTo>
                    <a:lnTo>
                      <a:pt x="119" y="239"/>
                    </a:lnTo>
                    <a:lnTo>
                      <a:pt x="119" y="239"/>
                    </a:lnTo>
                    <a:lnTo>
                      <a:pt x="113" y="239"/>
                    </a:lnTo>
                    <a:lnTo>
                      <a:pt x="113" y="239"/>
                    </a:lnTo>
                    <a:lnTo>
                      <a:pt x="85" y="239"/>
                    </a:lnTo>
                    <a:lnTo>
                      <a:pt x="85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3"/>
                    </a:lnTo>
                    <a:lnTo>
                      <a:pt x="73" y="233"/>
                    </a:lnTo>
                    <a:lnTo>
                      <a:pt x="68" y="233"/>
                    </a:lnTo>
                    <a:lnTo>
                      <a:pt x="68" y="233"/>
                    </a:lnTo>
                    <a:lnTo>
                      <a:pt x="68" y="233"/>
                    </a:lnTo>
                    <a:lnTo>
                      <a:pt x="68" y="233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73" y="211"/>
                    </a:lnTo>
                    <a:lnTo>
                      <a:pt x="73" y="211"/>
                    </a:lnTo>
                    <a:lnTo>
                      <a:pt x="73" y="211"/>
                    </a:lnTo>
                    <a:lnTo>
                      <a:pt x="73" y="211"/>
                    </a:lnTo>
                    <a:lnTo>
                      <a:pt x="73" y="211"/>
                    </a:lnTo>
                    <a:lnTo>
                      <a:pt x="79" y="211"/>
                    </a:lnTo>
                    <a:lnTo>
                      <a:pt x="79" y="211"/>
                    </a:lnTo>
                    <a:lnTo>
                      <a:pt x="79" y="205"/>
                    </a:lnTo>
                    <a:lnTo>
                      <a:pt x="79" y="205"/>
                    </a:lnTo>
                    <a:lnTo>
                      <a:pt x="79" y="205"/>
                    </a:lnTo>
                    <a:lnTo>
                      <a:pt x="85" y="205"/>
                    </a:lnTo>
                    <a:lnTo>
                      <a:pt x="85" y="205"/>
                    </a:lnTo>
                    <a:lnTo>
                      <a:pt x="108" y="205"/>
                    </a:lnTo>
                    <a:lnTo>
                      <a:pt x="130" y="199"/>
                    </a:lnTo>
                    <a:lnTo>
                      <a:pt x="113" y="194"/>
                    </a:lnTo>
                    <a:lnTo>
                      <a:pt x="113" y="194"/>
                    </a:lnTo>
                    <a:lnTo>
                      <a:pt x="113" y="194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45" y="160"/>
                    </a:lnTo>
                    <a:lnTo>
                      <a:pt x="22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48"/>
                    </a:lnTo>
                    <a:lnTo>
                      <a:pt x="5" y="148"/>
                    </a:lnTo>
                    <a:lnTo>
                      <a:pt x="5" y="148"/>
                    </a:lnTo>
                    <a:lnTo>
                      <a:pt x="5" y="148"/>
                    </a:lnTo>
                    <a:lnTo>
                      <a:pt x="5" y="148"/>
                    </a:lnTo>
                    <a:lnTo>
                      <a:pt x="0" y="148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5" y="142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1"/>
                    </a:lnTo>
                    <a:lnTo>
                      <a:pt x="5" y="131"/>
                    </a:lnTo>
                    <a:lnTo>
                      <a:pt x="5" y="131"/>
                    </a:lnTo>
                    <a:lnTo>
                      <a:pt x="5" y="131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1" y="125"/>
                    </a:lnTo>
                    <a:lnTo>
                      <a:pt x="11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45" y="125"/>
                    </a:lnTo>
                    <a:lnTo>
                      <a:pt x="45" y="125"/>
                    </a:lnTo>
                    <a:lnTo>
                      <a:pt x="45" y="125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6" y="125"/>
                    </a:lnTo>
                    <a:lnTo>
                      <a:pt x="125" y="160"/>
                    </a:lnTo>
                    <a:lnTo>
                      <a:pt x="232" y="182"/>
                    </a:lnTo>
                    <a:lnTo>
                      <a:pt x="278" y="160"/>
                    </a:lnTo>
                    <a:lnTo>
                      <a:pt x="278" y="160"/>
                    </a:lnTo>
                    <a:lnTo>
                      <a:pt x="278" y="160"/>
                    </a:lnTo>
                    <a:lnTo>
                      <a:pt x="278" y="160"/>
                    </a:lnTo>
                    <a:lnTo>
                      <a:pt x="329" y="142"/>
                    </a:lnTo>
                    <a:lnTo>
                      <a:pt x="329" y="142"/>
                    </a:lnTo>
                    <a:lnTo>
                      <a:pt x="335" y="142"/>
                    </a:lnTo>
                    <a:lnTo>
                      <a:pt x="335" y="142"/>
                    </a:lnTo>
                    <a:lnTo>
                      <a:pt x="335" y="142"/>
                    </a:lnTo>
                    <a:lnTo>
                      <a:pt x="335" y="142"/>
                    </a:lnTo>
                    <a:lnTo>
                      <a:pt x="335" y="142"/>
                    </a:lnTo>
                    <a:lnTo>
                      <a:pt x="340" y="142"/>
                    </a:lnTo>
                    <a:lnTo>
                      <a:pt x="340" y="142"/>
                    </a:lnTo>
                    <a:lnTo>
                      <a:pt x="340" y="142"/>
                    </a:lnTo>
                    <a:lnTo>
                      <a:pt x="340" y="142"/>
                    </a:lnTo>
                    <a:lnTo>
                      <a:pt x="363" y="154"/>
                    </a:lnTo>
                    <a:lnTo>
                      <a:pt x="363" y="154"/>
                    </a:lnTo>
                    <a:lnTo>
                      <a:pt x="369" y="154"/>
                    </a:lnTo>
                    <a:lnTo>
                      <a:pt x="369" y="154"/>
                    </a:lnTo>
                    <a:lnTo>
                      <a:pt x="369" y="154"/>
                    </a:lnTo>
                    <a:lnTo>
                      <a:pt x="369" y="154"/>
                    </a:lnTo>
                    <a:lnTo>
                      <a:pt x="369" y="154"/>
                    </a:lnTo>
                    <a:lnTo>
                      <a:pt x="369" y="160"/>
                    </a:lnTo>
                    <a:lnTo>
                      <a:pt x="374" y="160"/>
                    </a:lnTo>
                    <a:lnTo>
                      <a:pt x="397" y="188"/>
                    </a:lnTo>
                    <a:lnTo>
                      <a:pt x="442" y="199"/>
                    </a:lnTo>
                    <a:lnTo>
                      <a:pt x="448" y="199"/>
                    </a:lnTo>
                    <a:lnTo>
                      <a:pt x="448" y="199"/>
                    </a:lnTo>
                    <a:lnTo>
                      <a:pt x="448" y="199"/>
                    </a:lnTo>
                    <a:lnTo>
                      <a:pt x="448" y="199"/>
                    </a:lnTo>
                    <a:lnTo>
                      <a:pt x="448" y="199"/>
                    </a:lnTo>
                    <a:lnTo>
                      <a:pt x="454" y="199"/>
                    </a:lnTo>
                    <a:lnTo>
                      <a:pt x="454" y="199"/>
                    </a:lnTo>
                    <a:lnTo>
                      <a:pt x="454" y="205"/>
                    </a:lnTo>
                    <a:lnTo>
                      <a:pt x="454" y="205"/>
                    </a:lnTo>
                    <a:lnTo>
                      <a:pt x="454" y="205"/>
                    </a:lnTo>
                    <a:lnTo>
                      <a:pt x="460" y="205"/>
                    </a:lnTo>
                    <a:lnTo>
                      <a:pt x="460" y="205"/>
                    </a:lnTo>
                    <a:lnTo>
                      <a:pt x="460" y="205"/>
                    </a:lnTo>
                    <a:lnTo>
                      <a:pt x="477" y="222"/>
                    </a:lnTo>
                    <a:lnTo>
                      <a:pt x="550" y="245"/>
                    </a:lnTo>
                    <a:lnTo>
                      <a:pt x="641" y="199"/>
                    </a:lnTo>
                    <a:lnTo>
                      <a:pt x="641" y="199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53" y="199"/>
                    </a:lnTo>
                    <a:lnTo>
                      <a:pt x="732" y="205"/>
                    </a:lnTo>
                    <a:lnTo>
                      <a:pt x="749" y="154"/>
                    </a:lnTo>
                    <a:lnTo>
                      <a:pt x="749" y="154"/>
                    </a:lnTo>
                    <a:lnTo>
                      <a:pt x="777" y="91"/>
                    </a:lnTo>
                    <a:lnTo>
                      <a:pt x="794" y="52"/>
                    </a:lnTo>
                    <a:lnTo>
                      <a:pt x="794" y="52"/>
                    </a:lnTo>
                    <a:lnTo>
                      <a:pt x="794" y="52"/>
                    </a:lnTo>
                    <a:lnTo>
                      <a:pt x="794" y="52"/>
                    </a:lnTo>
                    <a:lnTo>
                      <a:pt x="817" y="17"/>
                    </a:lnTo>
                    <a:lnTo>
                      <a:pt x="817" y="17"/>
                    </a:lnTo>
                    <a:lnTo>
                      <a:pt x="823" y="17"/>
                    </a:lnTo>
                    <a:lnTo>
                      <a:pt x="823" y="17"/>
                    </a:lnTo>
                    <a:lnTo>
                      <a:pt x="823" y="17"/>
                    </a:lnTo>
                    <a:lnTo>
                      <a:pt x="823" y="17"/>
                    </a:lnTo>
                    <a:lnTo>
                      <a:pt x="823" y="17"/>
                    </a:lnTo>
                    <a:lnTo>
                      <a:pt x="829" y="17"/>
                    </a:lnTo>
                    <a:lnTo>
                      <a:pt x="829" y="12"/>
                    </a:lnTo>
                    <a:lnTo>
                      <a:pt x="829" y="12"/>
                    </a:lnTo>
                    <a:lnTo>
                      <a:pt x="829" y="12"/>
                    </a:lnTo>
                    <a:lnTo>
                      <a:pt x="874" y="6"/>
                    </a:lnTo>
                    <a:lnTo>
                      <a:pt x="908" y="0"/>
                    </a:lnTo>
                    <a:lnTo>
                      <a:pt x="931" y="0"/>
                    </a:lnTo>
                    <a:lnTo>
                      <a:pt x="931" y="0"/>
                    </a:lnTo>
                    <a:lnTo>
                      <a:pt x="931" y="0"/>
                    </a:lnTo>
                    <a:lnTo>
                      <a:pt x="936" y="0"/>
                    </a:lnTo>
                    <a:lnTo>
                      <a:pt x="936" y="0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39" name="Freeform 211"/>
              <p:cNvSpPr>
                <a:spLocks/>
              </p:cNvSpPr>
              <p:nvPr/>
            </p:nvSpPr>
            <p:spPr bwMode="auto">
              <a:xfrm>
                <a:off x="2159" y="1800"/>
                <a:ext cx="1442" cy="722"/>
              </a:xfrm>
              <a:custGeom>
                <a:avLst/>
                <a:gdLst/>
                <a:ahLst/>
                <a:cxnLst>
                  <a:cxn ang="0">
                    <a:pos x="818" y="17"/>
                  </a:cxn>
                  <a:cxn ang="0">
                    <a:pos x="818" y="17"/>
                  </a:cxn>
                  <a:cxn ang="0">
                    <a:pos x="642" y="199"/>
                  </a:cxn>
                  <a:cxn ang="0">
                    <a:pos x="443" y="205"/>
                  </a:cxn>
                  <a:cxn ang="0">
                    <a:pos x="431" y="199"/>
                  </a:cxn>
                  <a:cxn ang="0">
                    <a:pos x="352" y="154"/>
                  </a:cxn>
                  <a:cxn ang="0">
                    <a:pos x="273" y="159"/>
                  </a:cxn>
                  <a:cxn ang="0">
                    <a:pos x="34" y="125"/>
                  </a:cxn>
                  <a:cxn ang="0">
                    <a:pos x="0" y="131"/>
                  </a:cxn>
                  <a:cxn ang="0">
                    <a:pos x="0" y="136"/>
                  </a:cxn>
                  <a:cxn ang="0">
                    <a:pos x="6" y="148"/>
                  </a:cxn>
                  <a:cxn ang="0">
                    <a:pos x="102" y="182"/>
                  </a:cxn>
                  <a:cxn ang="0">
                    <a:pos x="153" y="199"/>
                  </a:cxn>
                  <a:cxn ang="0">
                    <a:pos x="74" y="210"/>
                  </a:cxn>
                  <a:cxn ang="0">
                    <a:pos x="68" y="210"/>
                  </a:cxn>
                  <a:cxn ang="0">
                    <a:pos x="62" y="216"/>
                  </a:cxn>
                  <a:cxn ang="0">
                    <a:pos x="68" y="222"/>
                  </a:cxn>
                  <a:cxn ang="0">
                    <a:pos x="102" y="227"/>
                  </a:cxn>
                  <a:cxn ang="0">
                    <a:pos x="165" y="222"/>
                  </a:cxn>
                  <a:cxn ang="0">
                    <a:pos x="204" y="233"/>
                  </a:cxn>
                  <a:cxn ang="0">
                    <a:pos x="221" y="205"/>
                  </a:cxn>
                  <a:cxn ang="0">
                    <a:pos x="352" y="262"/>
                  </a:cxn>
                  <a:cxn ang="0">
                    <a:pos x="449" y="239"/>
                  </a:cxn>
                  <a:cxn ang="0">
                    <a:pos x="539" y="267"/>
                  </a:cxn>
                  <a:cxn ang="0">
                    <a:pos x="732" y="227"/>
                  </a:cxn>
                  <a:cxn ang="0">
                    <a:pos x="738" y="222"/>
                  </a:cxn>
                  <a:cxn ang="0">
                    <a:pos x="869" y="28"/>
                  </a:cxn>
                  <a:cxn ang="0">
                    <a:pos x="971" y="28"/>
                  </a:cxn>
                  <a:cxn ang="0">
                    <a:pos x="1169" y="307"/>
                  </a:cxn>
                  <a:cxn ang="0">
                    <a:pos x="1272" y="443"/>
                  </a:cxn>
                  <a:cxn ang="0">
                    <a:pos x="1289" y="472"/>
                  </a:cxn>
                  <a:cxn ang="0">
                    <a:pos x="1323" y="483"/>
                  </a:cxn>
                  <a:cxn ang="0">
                    <a:pos x="1368" y="517"/>
                  </a:cxn>
                  <a:cxn ang="0">
                    <a:pos x="1357" y="597"/>
                  </a:cxn>
                  <a:cxn ang="0">
                    <a:pos x="1311" y="688"/>
                  </a:cxn>
                  <a:cxn ang="0">
                    <a:pos x="1306" y="694"/>
                  </a:cxn>
                  <a:cxn ang="0">
                    <a:pos x="1311" y="705"/>
                  </a:cxn>
                  <a:cxn ang="0">
                    <a:pos x="1317" y="705"/>
                  </a:cxn>
                  <a:cxn ang="0">
                    <a:pos x="1323" y="705"/>
                  </a:cxn>
                  <a:cxn ang="0">
                    <a:pos x="1334" y="716"/>
                  </a:cxn>
                  <a:cxn ang="0">
                    <a:pos x="1345" y="722"/>
                  </a:cxn>
                  <a:cxn ang="0">
                    <a:pos x="1351" y="716"/>
                  </a:cxn>
                  <a:cxn ang="0">
                    <a:pos x="1380" y="705"/>
                  </a:cxn>
                  <a:cxn ang="0">
                    <a:pos x="1385" y="711"/>
                  </a:cxn>
                  <a:cxn ang="0">
                    <a:pos x="1391" y="705"/>
                  </a:cxn>
                  <a:cxn ang="0">
                    <a:pos x="1397" y="699"/>
                  </a:cxn>
                  <a:cxn ang="0">
                    <a:pos x="1391" y="694"/>
                  </a:cxn>
                  <a:cxn ang="0">
                    <a:pos x="1431" y="716"/>
                  </a:cxn>
                  <a:cxn ang="0">
                    <a:pos x="1436" y="711"/>
                  </a:cxn>
                  <a:cxn ang="0">
                    <a:pos x="1442" y="705"/>
                  </a:cxn>
                  <a:cxn ang="0">
                    <a:pos x="1442" y="699"/>
                  </a:cxn>
                  <a:cxn ang="0">
                    <a:pos x="1408" y="676"/>
                  </a:cxn>
                  <a:cxn ang="0">
                    <a:pos x="1380" y="631"/>
                  </a:cxn>
                  <a:cxn ang="0">
                    <a:pos x="1380" y="551"/>
                  </a:cxn>
                  <a:cxn ang="0">
                    <a:pos x="1380" y="512"/>
                  </a:cxn>
                  <a:cxn ang="0">
                    <a:pos x="1345" y="466"/>
                  </a:cxn>
                  <a:cxn ang="0">
                    <a:pos x="1340" y="466"/>
                  </a:cxn>
                  <a:cxn ang="0">
                    <a:pos x="1300" y="415"/>
                  </a:cxn>
                  <a:cxn ang="0">
                    <a:pos x="1294" y="381"/>
                  </a:cxn>
                  <a:cxn ang="0">
                    <a:pos x="1181" y="290"/>
                  </a:cxn>
                  <a:cxn ang="0">
                    <a:pos x="982" y="17"/>
                  </a:cxn>
                  <a:cxn ang="0">
                    <a:pos x="965" y="6"/>
                  </a:cxn>
                </a:cxnLst>
                <a:rect l="0" t="0" r="r" b="b"/>
                <a:pathLst>
                  <a:path w="1442" h="722">
                    <a:moveTo>
                      <a:pt x="925" y="0"/>
                    </a:moveTo>
                    <a:lnTo>
                      <a:pt x="920" y="0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897" y="6"/>
                    </a:lnTo>
                    <a:lnTo>
                      <a:pt x="863" y="11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818" y="17"/>
                    </a:lnTo>
                    <a:lnTo>
                      <a:pt x="789" y="51"/>
                    </a:lnTo>
                    <a:lnTo>
                      <a:pt x="789" y="51"/>
                    </a:lnTo>
                    <a:lnTo>
                      <a:pt x="789" y="51"/>
                    </a:lnTo>
                    <a:lnTo>
                      <a:pt x="772" y="91"/>
                    </a:lnTo>
                    <a:lnTo>
                      <a:pt x="749" y="148"/>
                    </a:lnTo>
                    <a:lnTo>
                      <a:pt x="727" y="210"/>
                    </a:lnTo>
                    <a:lnTo>
                      <a:pt x="642" y="199"/>
                    </a:lnTo>
                    <a:lnTo>
                      <a:pt x="636" y="199"/>
                    </a:lnTo>
                    <a:lnTo>
                      <a:pt x="636" y="199"/>
                    </a:lnTo>
                    <a:lnTo>
                      <a:pt x="636" y="199"/>
                    </a:lnTo>
                    <a:lnTo>
                      <a:pt x="636" y="205"/>
                    </a:lnTo>
                    <a:lnTo>
                      <a:pt x="539" y="250"/>
                    </a:lnTo>
                    <a:lnTo>
                      <a:pt x="460" y="222"/>
                    </a:lnTo>
                    <a:lnTo>
                      <a:pt x="443" y="205"/>
                    </a:lnTo>
                    <a:lnTo>
                      <a:pt x="437" y="205"/>
                    </a:lnTo>
                    <a:lnTo>
                      <a:pt x="437" y="205"/>
                    </a:lnTo>
                    <a:lnTo>
                      <a:pt x="437" y="205"/>
                    </a:lnTo>
                    <a:lnTo>
                      <a:pt x="437" y="205"/>
                    </a:lnTo>
                    <a:lnTo>
                      <a:pt x="437" y="205"/>
                    </a:lnTo>
                    <a:lnTo>
                      <a:pt x="431" y="205"/>
                    </a:lnTo>
                    <a:lnTo>
                      <a:pt x="431" y="199"/>
                    </a:lnTo>
                    <a:lnTo>
                      <a:pt x="431" y="199"/>
                    </a:lnTo>
                    <a:lnTo>
                      <a:pt x="380" y="188"/>
                    </a:lnTo>
                    <a:lnTo>
                      <a:pt x="352" y="159"/>
                    </a:lnTo>
                    <a:lnTo>
                      <a:pt x="352" y="159"/>
                    </a:lnTo>
                    <a:lnTo>
                      <a:pt x="352" y="154"/>
                    </a:lnTo>
                    <a:lnTo>
                      <a:pt x="352" y="154"/>
                    </a:lnTo>
                    <a:lnTo>
                      <a:pt x="352" y="154"/>
                    </a:lnTo>
                    <a:lnTo>
                      <a:pt x="329" y="148"/>
                    </a:lnTo>
                    <a:lnTo>
                      <a:pt x="324" y="148"/>
                    </a:lnTo>
                    <a:lnTo>
                      <a:pt x="324" y="148"/>
                    </a:lnTo>
                    <a:lnTo>
                      <a:pt x="324" y="148"/>
                    </a:lnTo>
                    <a:lnTo>
                      <a:pt x="324" y="148"/>
                    </a:lnTo>
                    <a:lnTo>
                      <a:pt x="324" y="148"/>
                    </a:lnTo>
                    <a:lnTo>
                      <a:pt x="273" y="159"/>
                    </a:lnTo>
                    <a:lnTo>
                      <a:pt x="267" y="159"/>
                    </a:lnTo>
                    <a:lnTo>
                      <a:pt x="221" y="188"/>
                    </a:lnTo>
                    <a:lnTo>
                      <a:pt x="108" y="165"/>
                    </a:lnTo>
                    <a:lnTo>
                      <a:pt x="40" y="131"/>
                    </a:lnTo>
                    <a:lnTo>
                      <a:pt x="40" y="125"/>
                    </a:lnTo>
                    <a:lnTo>
                      <a:pt x="40" y="125"/>
                    </a:lnTo>
                    <a:lnTo>
                      <a:pt x="34" y="125"/>
                    </a:lnTo>
                    <a:lnTo>
                      <a:pt x="34" y="125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6" y="148"/>
                    </a:lnTo>
                    <a:lnTo>
                      <a:pt x="6" y="148"/>
                    </a:lnTo>
                    <a:lnTo>
                      <a:pt x="6" y="148"/>
                    </a:lnTo>
                    <a:lnTo>
                      <a:pt x="6" y="148"/>
                    </a:lnTo>
                    <a:lnTo>
                      <a:pt x="11" y="148"/>
                    </a:lnTo>
                    <a:lnTo>
                      <a:pt x="34" y="142"/>
                    </a:lnTo>
                    <a:lnTo>
                      <a:pt x="102" y="176"/>
                    </a:lnTo>
                    <a:lnTo>
                      <a:pt x="102" y="182"/>
                    </a:lnTo>
                    <a:lnTo>
                      <a:pt x="102" y="182"/>
                    </a:lnTo>
                    <a:lnTo>
                      <a:pt x="204" y="199"/>
                    </a:lnTo>
                    <a:lnTo>
                      <a:pt x="199" y="216"/>
                    </a:lnTo>
                    <a:lnTo>
                      <a:pt x="170" y="205"/>
                    </a:lnTo>
                    <a:lnTo>
                      <a:pt x="153" y="199"/>
                    </a:lnTo>
                    <a:lnTo>
                      <a:pt x="153" y="199"/>
                    </a:lnTo>
                    <a:lnTo>
                      <a:pt x="153" y="199"/>
                    </a:lnTo>
                    <a:lnTo>
                      <a:pt x="148" y="199"/>
                    </a:lnTo>
                    <a:lnTo>
                      <a:pt x="131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02" y="210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8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22"/>
                    </a:lnTo>
                    <a:lnTo>
                      <a:pt x="62" y="222"/>
                    </a:lnTo>
                    <a:lnTo>
                      <a:pt x="62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74" y="227"/>
                    </a:lnTo>
                    <a:lnTo>
                      <a:pt x="74" y="227"/>
                    </a:lnTo>
                    <a:lnTo>
                      <a:pt x="102" y="227"/>
                    </a:lnTo>
                    <a:lnTo>
                      <a:pt x="102" y="227"/>
                    </a:lnTo>
                    <a:lnTo>
                      <a:pt x="102" y="227"/>
                    </a:lnTo>
                    <a:lnTo>
                      <a:pt x="102" y="227"/>
                    </a:lnTo>
                    <a:lnTo>
                      <a:pt x="108" y="227"/>
                    </a:lnTo>
                    <a:lnTo>
                      <a:pt x="131" y="216"/>
                    </a:lnTo>
                    <a:lnTo>
                      <a:pt x="148" y="216"/>
                    </a:lnTo>
                    <a:lnTo>
                      <a:pt x="165" y="222"/>
                    </a:lnTo>
                    <a:lnTo>
                      <a:pt x="199" y="233"/>
                    </a:lnTo>
                    <a:lnTo>
                      <a:pt x="199" y="233"/>
                    </a:lnTo>
                    <a:lnTo>
                      <a:pt x="199" y="233"/>
                    </a:lnTo>
                    <a:lnTo>
                      <a:pt x="199" y="233"/>
                    </a:lnTo>
                    <a:lnTo>
                      <a:pt x="199" y="233"/>
                    </a:lnTo>
                    <a:lnTo>
                      <a:pt x="199" y="233"/>
                    </a:lnTo>
                    <a:lnTo>
                      <a:pt x="204" y="233"/>
                    </a:lnTo>
                    <a:lnTo>
                      <a:pt x="204" y="233"/>
                    </a:lnTo>
                    <a:lnTo>
                      <a:pt x="204" y="233"/>
                    </a:lnTo>
                    <a:lnTo>
                      <a:pt x="204" y="233"/>
                    </a:lnTo>
                    <a:lnTo>
                      <a:pt x="204" y="233"/>
                    </a:lnTo>
                    <a:lnTo>
                      <a:pt x="204" y="233"/>
                    </a:lnTo>
                    <a:lnTo>
                      <a:pt x="210" y="233"/>
                    </a:lnTo>
                    <a:lnTo>
                      <a:pt x="221" y="205"/>
                    </a:lnTo>
                    <a:lnTo>
                      <a:pt x="335" y="262"/>
                    </a:lnTo>
                    <a:lnTo>
                      <a:pt x="335" y="262"/>
                    </a:lnTo>
                    <a:lnTo>
                      <a:pt x="335" y="262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58" y="262"/>
                    </a:lnTo>
                    <a:lnTo>
                      <a:pt x="431" y="222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54" y="239"/>
                    </a:lnTo>
                    <a:lnTo>
                      <a:pt x="454" y="239"/>
                    </a:lnTo>
                    <a:lnTo>
                      <a:pt x="539" y="262"/>
                    </a:lnTo>
                    <a:lnTo>
                      <a:pt x="539" y="267"/>
                    </a:lnTo>
                    <a:lnTo>
                      <a:pt x="539" y="267"/>
                    </a:lnTo>
                    <a:lnTo>
                      <a:pt x="539" y="267"/>
                    </a:lnTo>
                    <a:lnTo>
                      <a:pt x="539" y="267"/>
                    </a:lnTo>
                    <a:lnTo>
                      <a:pt x="545" y="267"/>
                    </a:lnTo>
                    <a:lnTo>
                      <a:pt x="545" y="262"/>
                    </a:lnTo>
                    <a:lnTo>
                      <a:pt x="545" y="262"/>
                    </a:lnTo>
                    <a:lnTo>
                      <a:pt x="642" y="216"/>
                    </a:lnTo>
                    <a:lnTo>
                      <a:pt x="732" y="227"/>
                    </a:lnTo>
                    <a:lnTo>
                      <a:pt x="732" y="227"/>
                    </a:lnTo>
                    <a:lnTo>
                      <a:pt x="732" y="227"/>
                    </a:lnTo>
                    <a:lnTo>
                      <a:pt x="732" y="227"/>
                    </a:lnTo>
                    <a:lnTo>
                      <a:pt x="732" y="227"/>
                    </a:lnTo>
                    <a:lnTo>
                      <a:pt x="732" y="222"/>
                    </a:lnTo>
                    <a:lnTo>
                      <a:pt x="738" y="222"/>
                    </a:lnTo>
                    <a:lnTo>
                      <a:pt x="738" y="222"/>
                    </a:lnTo>
                    <a:lnTo>
                      <a:pt x="738" y="222"/>
                    </a:lnTo>
                    <a:lnTo>
                      <a:pt x="738" y="222"/>
                    </a:lnTo>
                    <a:lnTo>
                      <a:pt x="738" y="222"/>
                    </a:lnTo>
                    <a:lnTo>
                      <a:pt x="738" y="222"/>
                    </a:lnTo>
                    <a:lnTo>
                      <a:pt x="761" y="154"/>
                    </a:lnTo>
                    <a:lnTo>
                      <a:pt x="789" y="97"/>
                    </a:lnTo>
                    <a:lnTo>
                      <a:pt x="806" y="57"/>
                    </a:lnTo>
                    <a:lnTo>
                      <a:pt x="829" y="34"/>
                    </a:lnTo>
                    <a:lnTo>
                      <a:pt x="869" y="28"/>
                    </a:lnTo>
                    <a:lnTo>
                      <a:pt x="869" y="28"/>
                    </a:lnTo>
                    <a:lnTo>
                      <a:pt x="897" y="23"/>
                    </a:lnTo>
                    <a:lnTo>
                      <a:pt x="920" y="17"/>
                    </a:lnTo>
                    <a:lnTo>
                      <a:pt x="948" y="23"/>
                    </a:lnTo>
                    <a:lnTo>
                      <a:pt x="954" y="23"/>
                    </a:lnTo>
                    <a:lnTo>
                      <a:pt x="959" y="23"/>
                    </a:lnTo>
                    <a:lnTo>
                      <a:pt x="971" y="28"/>
                    </a:lnTo>
                    <a:lnTo>
                      <a:pt x="982" y="57"/>
                    </a:lnTo>
                    <a:lnTo>
                      <a:pt x="982" y="57"/>
                    </a:lnTo>
                    <a:lnTo>
                      <a:pt x="1147" y="273"/>
                    </a:lnTo>
                    <a:lnTo>
                      <a:pt x="1169" y="301"/>
                    </a:lnTo>
                    <a:lnTo>
                      <a:pt x="1169" y="301"/>
                    </a:lnTo>
                    <a:lnTo>
                      <a:pt x="1169" y="301"/>
                    </a:lnTo>
                    <a:lnTo>
                      <a:pt x="1169" y="307"/>
                    </a:lnTo>
                    <a:lnTo>
                      <a:pt x="1243" y="352"/>
                    </a:lnTo>
                    <a:lnTo>
                      <a:pt x="1283" y="387"/>
                    </a:lnTo>
                    <a:lnTo>
                      <a:pt x="1283" y="415"/>
                    </a:lnTo>
                    <a:lnTo>
                      <a:pt x="1272" y="443"/>
                    </a:lnTo>
                    <a:lnTo>
                      <a:pt x="1272" y="443"/>
                    </a:lnTo>
                    <a:lnTo>
                      <a:pt x="1272" y="443"/>
                    </a:lnTo>
                    <a:lnTo>
                      <a:pt x="1272" y="443"/>
                    </a:lnTo>
                    <a:lnTo>
                      <a:pt x="1272" y="449"/>
                    </a:lnTo>
                    <a:lnTo>
                      <a:pt x="1272" y="449"/>
                    </a:lnTo>
                    <a:lnTo>
                      <a:pt x="1272" y="449"/>
                    </a:lnTo>
                    <a:lnTo>
                      <a:pt x="1272" y="449"/>
                    </a:lnTo>
                    <a:lnTo>
                      <a:pt x="1283" y="472"/>
                    </a:lnTo>
                    <a:lnTo>
                      <a:pt x="1289" y="472"/>
                    </a:lnTo>
                    <a:lnTo>
                      <a:pt x="1289" y="472"/>
                    </a:lnTo>
                    <a:lnTo>
                      <a:pt x="1289" y="472"/>
                    </a:lnTo>
                    <a:lnTo>
                      <a:pt x="1289" y="472"/>
                    </a:lnTo>
                    <a:lnTo>
                      <a:pt x="1289" y="472"/>
                    </a:lnTo>
                    <a:lnTo>
                      <a:pt x="1289" y="472"/>
                    </a:lnTo>
                    <a:lnTo>
                      <a:pt x="1289" y="472"/>
                    </a:lnTo>
                    <a:lnTo>
                      <a:pt x="1323" y="483"/>
                    </a:lnTo>
                    <a:lnTo>
                      <a:pt x="1323" y="483"/>
                    </a:lnTo>
                    <a:lnTo>
                      <a:pt x="1323" y="483"/>
                    </a:lnTo>
                    <a:lnTo>
                      <a:pt x="1323" y="483"/>
                    </a:lnTo>
                    <a:lnTo>
                      <a:pt x="1323" y="483"/>
                    </a:lnTo>
                    <a:lnTo>
                      <a:pt x="1334" y="483"/>
                    </a:lnTo>
                    <a:lnTo>
                      <a:pt x="1345" y="495"/>
                    </a:lnTo>
                    <a:lnTo>
                      <a:pt x="1362" y="512"/>
                    </a:lnTo>
                    <a:lnTo>
                      <a:pt x="1368" y="517"/>
                    </a:lnTo>
                    <a:lnTo>
                      <a:pt x="1362" y="534"/>
                    </a:lnTo>
                    <a:lnTo>
                      <a:pt x="1362" y="546"/>
                    </a:lnTo>
                    <a:lnTo>
                      <a:pt x="1362" y="568"/>
                    </a:lnTo>
                    <a:lnTo>
                      <a:pt x="1362" y="568"/>
                    </a:lnTo>
                    <a:lnTo>
                      <a:pt x="1357" y="597"/>
                    </a:lnTo>
                    <a:lnTo>
                      <a:pt x="1357" y="597"/>
                    </a:lnTo>
                    <a:lnTo>
                      <a:pt x="1357" y="597"/>
                    </a:lnTo>
                    <a:lnTo>
                      <a:pt x="1362" y="608"/>
                    </a:lnTo>
                    <a:lnTo>
                      <a:pt x="1362" y="625"/>
                    </a:lnTo>
                    <a:lnTo>
                      <a:pt x="1357" y="642"/>
                    </a:lnTo>
                    <a:lnTo>
                      <a:pt x="1345" y="659"/>
                    </a:lnTo>
                    <a:lnTo>
                      <a:pt x="1334" y="671"/>
                    </a:lnTo>
                    <a:lnTo>
                      <a:pt x="1334" y="671"/>
                    </a:lnTo>
                    <a:lnTo>
                      <a:pt x="1311" y="688"/>
                    </a:lnTo>
                    <a:lnTo>
                      <a:pt x="1311" y="694"/>
                    </a:lnTo>
                    <a:lnTo>
                      <a:pt x="1311" y="694"/>
                    </a:lnTo>
                    <a:lnTo>
                      <a:pt x="1311" y="694"/>
                    </a:lnTo>
                    <a:lnTo>
                      <a:pt x="1306" y="694"/>
                    </a:lnTo>
                    <a:lnTo>
                      <a:pt x="1306" y="694"/>
                    </a:lnTo>
                    <a:lnTo>
                      <a:pt x="1306" y="694"/>
                    </a:lnTo>
                    <a:lnTo>
                      <a:pt x="1306" y="694"/>
                    </a:lnTo>
                    <a:lnTo>
                      <a:pt x="1306" y="699"/>
                    </a:lnTo>
                    <a:lnTo>
                      <a:pt x="1306" y="699"/>
                    </a:lnTo>
                    <a:lnTo>
                      <a:pt x="1306" y="699"/>
                    </a:lnTo>
                    <a:lnTo>
                      <a:pt x="1306" y="699"/>
                    </a:lnTo>
                    <a:lnTo>
                      <a:pt x="1306" y="699"/>
                    </a:lnTo>
                    <a:lnTo>
                      <a:pt x="1306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23" y="705"/>
                    </a:lnTo>
                    <a:lnTo>
                      <a:pt x="1323" y="705"/>
                    </a:lnTo>
                    <a:lnTo>
                      <a:pt x="1340" y="688"/>
                    </a:lnTo>
                    <a:lnTo>
                      <a:pt x="1334" y="711"/>
                    </a:lnTo>
                    <a:lnTo>
                      <a:pt x="1334" y="711"/>
                    </a:lnTo>
                    <a:lnTo>
                      <a:pt x="1334" y="716"/>
                    </a:lnTo>
                    <a:lnTo>
                      <a:pt x="1334" y="716"/>
                    </a:lnTo>
                    <a:lnTo>
                      <a:pt x="1334" y="716"/>
                    </a:lnTo>
                    <a:lnTo>
                      <a:pt x="1334" y="716"/>
                    </a:lnTo>
                    <a:lnTo>
                      <a:pt x="1340" y="716"/>
                    </a:lnTo>
                    <a:lnTo>
                      <a:pt x="1340" y="722"/>
                    </a:lnTo>
                    <a:lnTo>
                      <a:pt x="1340" y="722"/>
                    </a:lnTo>
                    <a:lnTo>
                      <a:pt x="1340" y="722"/>
                    </a:lnTo>
                    <a:lnTo>
                      <a:pt x="1345" y="722"/>
                    </a:lnTo>
                    <a:lnTo>
                      <a:pt x="1345" y="722"/>
                    </a:lnTo>
                    <a:lnTo>
                      <a:pt x="1345" y="722"/>
                    </a:lnTo>
                    <a:lnTo>
                      <a:pt x="1345" y="722"/>
                    </a:lnTo>
                    <a:lnTo>
                      <a:pt x="1345" y="722"/>
                    </a:lnTo>
                    <a:lnTo>
                      <a:pt x="1345" y="722"/>
                    </a:lnTo>
                    <a:lnTo>
                      <a:pt x="1351" y="722"/>
                    </a:lnTo>
                    <a:lnTo>
                      <a:pt x="1351" y="722"/>
                    </a:lnTo>
                    <a:lnTo>
                      <a:pt x="1351" y="716"/>
                    </a:lnTo>
                    <a:lnTo>
                      <a:pt x="1351" y="716"/>
                    </a:lnTo>
                    <a:lnTo>
                      <a:pt x="1351" y="716"/>
                    </a:lnTo>
                    <a:lnTo>
                      <a:pt x="1351" y="716"/>
                    </a:lnTo>
                    <a:lnTo>
                      <a:pt x="1351" y="716"/>
                    </a:lnTo>
                    <a:lnTo>
                      <a:pt x="1357" y="688"/>
                    </a:lnTo>
                    <a:lnTo>
                      <a:pt x="1357" y="688"/>
                    </a:lnTo>
                    <a:lnTo>
                      <a:pt x="1368" y="694"/>
                    </a:lnTo>
                    <a:lnTo>
                      <a:pt x="1380" y="705"/>
                    </a:lnTo>
                    <a:lnTo>
                      <a:pt x="1380" y="705"/>
                    </a:lnTo>
                    <a:lnTo>
                      <a:pt x="1380" y="705"/>
                    </a:lnTo>
                    <a:lnTo>
                      <a:pt x="1385" y="705"/>
                    </a:lnTo>
                    <a:lnTo>
                      <a:pt x="1385" y="705"/>
                    </a:lnTo>
                    <a:lnTo>
                      <a:pt x="1385" y="711"/>
                    </a:lnTo>
                    <a:lnTo>
                      <a:pt x="1385" y="711"/>
                    </a:lnTo>
                    <a:lnTo>
                      <a:pt x="1385" y="711"/>
                    </a:lnTo>
                    <a:lnTo>
                      <a:pt x="1385" y="711"/>
                    </a:lnTo>
                    <a:lnTo>
                      <a:pt x="1391" y="711"/>
                    </a:lnTo>
                    <a:lnTo>
                      <a:pt x="1391" y="711"/>
                    </a:lnTo>
                    <a:lnTo>
                      <a:pt x="1391" y="705"/>
                    </a:lnTo>
                    <a:lnTo>
                      <a:pt x="1391" y="705"/>
                    </a:lnTo>
                    <a:lnTo>
                      <a:pt x="1391" y="705"/>
                    </a:lnTo>
                    <a:lnTo>
                      <a:pt x="1391" y="705"/>
                    </a:lnTo>
                    <a:lnTo>
                      <a:pt x="1391" y="705"/>
                    </a:lnTo>
                    <a:lnTo>
                      <a:pt x="1397" y="705"/>
                    </a:lnTo>
                    <a:lnTo>
                      <a:pt x="1397" y="705"/>
                    </a:lnTo>
                    <a:lnTo>
                      <a:pt x="1397" y="699"/>
                    </a:lnTo>
                    <a:lnTo>
                      <a:pt x="1397" y="699"/>
                    </a:lnTo>
                    <a:lnTo>
                      <a:pt x="1397" y="699"/>
                    </a:lnTo>
                    <a:lnTo>
                      <a:pt x="1397" y="699"/>
                    </a:lnTo>
                    <a:lnTo>
                      <a:pt x="1397" y="699"/>
                    </a:lnTo>
                    <a:lnTo>
                      <a:pt x="1397" y="694"/>
                    </a:lnTo>
                    <a:lnTo>
                      <a:pt x="1397" y="694"/>
                    </a:lnTo>
                    <a:lnTo>
                      <a:pt x="1391" y="694"/>
                    </a:lnTo>
                    <a:lnTo>
                      <a:pt x="1391" y="694"/>
                    </a:lnTo>
                    <a:lnTo>
                      <a:pt x="1391" y="694"/>
                    </a:lnTo>
                    <a:lnTo>
                      <a:pt x="1391" y="694"/>
                    </a:lnTo>
                    <a:lnTo>
                      <a:pt x="1391" y="688"/>
                    </a:lnTo>
                    <a:lnTo>
                      <a:pt x="1402" y="694"/>
                    </a:lnTo>
                    <a:lnTo>
                      <a:pt x="1414" y="705"/>
                    </a:lnTo>
                    <a:lnTo>
                      <a:pt x="1414" y="705"/>
                    </a:lnTo>
                    <a:lnTo>
                      <a:pt x="1431" y="711"/>
                    </a:lnTo>
                    <a:lnTo>
                      <a:pt x="1431" y="711"/>
                    </a:lnTo>
                    <a:lnTo>
                      <a:pt x="1431" y="716"/>
                    </a:lnTo>
                    <a:lnTo>
                      <a:pt x="1431" y="716"/>
                    </a:lnTo>
                    <a:lnTo>
                      <a:pt x="1431" y="716"/>
                    </a:lnTo>
                    <a:lnTo>
                      <a:pt x="1436" y="716"/>
                    </a:lnTo>
                    <a:lnTo>
                      <a:pt x="1436" y="716"/>
                    </a:lnTo>
                    <a:lnTo>
                      <a:pt x="1436" y="716"/>
                    </a:lnTo>
                    <a:lnTo>
                      <a:pt x="1436" y="716"/>
                    </a:lnTo>
                    <a:lnTo>
                      <a:pt x="1436" y="711"/>
                    </a:lnTo>
                    <a:lnTo>
                      <a:pt x="1436" y="711"/>
                    </a:lnTo>
                    <a:lnTo>
                      <a:pt x="1442" y="711"/>
                    </a:lnTo>
                    <a:lnTo>
                      <a:pt x="1442" y="711"/>
                    </a:lnTo>
                    <a:lnTo>
                      <a:pt x="1442" y="711"/>
                    </a:lnTo>
                    <a:lnTo>
                      <a:pt x="1442" y="711"/>
                    </a:lnTo>
                    <a:lnTo>
                      <a:pt x="1442" y="711"/>
                    </a:lnTo>
                    <a:lnTo>
                      <a:pt x="1442" y="705"/>
                    </a:lnTo>
                    <a:lnTo>
                      <a:pt x="1442" y="705"/>
                    </a:lnTo>
                    <a:lnTo>
                      <a:pt x="1442" y="705"/>
                    </a:lnTo>
                    <a:lnTo>
                      <a:pt x="1442" y="705"/>
                    </a:lnTo>
                    <a:lnTo>
                      <a:pt x="1442" y="705"/>
                    </a:lnTo>
                    <a:lnTo>
                      <a:pt x="1442" y="699"/>
                    </a:lnTo>
                    <a:lnTo>
                      <a:pt x="1442" y="699"/>
                    </a:lnTo>
                    <a:lnTo>
                      <a:pt x="1442" y="699"/>
                    </a:lnTo>
                    <a:lnTo>
                      <a:pt x="1442" y="699"/>
                    </a:lnTo>
                    <a:lnTo>
                      <a:pt x="1436" y="699"/>
                    </a:lnTo>
                    <a:lnTo>
                      <a:pt x="1436" y="699"/>
                    </a:lnTo>
                    <a:lnTo>
                      <a:pt x="1425" y="688"/>
                    </a:lnTo>
                    <a:lnTo>
                      <a:pt x="1408" y="676"/>
                    </a:lnTo>
                    <a:lnTo>
                      <a:pt x="1408" y="676"/>
                    </a:lnTo>
                    <a:lnTo>
                      <a:pt x="1408" y="676"/>
                    </a:lnTo>
                    <a:lnTo>
                      <a:pt x="1408" y="676"/>
                    </a:lnTo>
                    <a:lnTo>
                      <a:pt x="1391" y="671"/>
                    </a:lnTo>
                    <a:lnTo>
                      <a:pt x="1368" y="665"/>
                    </a:lnTo>
                    <a:lnTo>
                      <a:pt x="1374" y="648"/>
                    </a:lnTo>
                    <a:lnTo>
                      <a:pt x="1374" y="648"/>
                    </a:lnTo>
                    <a:lnTo>
                      <a:pt x="1380" y="631"/>
                    </a:lnTo>
                    <a:lnTo>
                      <a:pt x="1380" y="631"/>
                    </a:lnTo>
                    <a:lnTo>
                      <a:pt x="1380" y="625"/>
                    </a:lnTo>
                    <a:lnTo>
                      <a:pt x="1380" y="608"/>
                    </a:lnTo>
                    <a:lnTo>
                      <a:pt x="1380" y="608"/>
                    </a:lnTo>
                    <a:lnTo>
                      <a:pt x="1380" y="608"/>
                    </a:lnTo>
                    <a:lnTo>
                      <a:pt x="1374" y="597"/>
                    </a:lnTo>
                    <a:lnTo>
                      <a:pt x="1374" y="568"/>
                    </a:lnTo>
                    <a:lnTo>
                      <a:pt x="1380" y="551"/>
                    </a:lnTo>
                    <a:lnTo>
                      <a:pt x="1380" y="534"/>
                    </a:lnTo>
                    <a:lnTo>
                      <a:pt x="1385" y="517"/>
                    </a:lnTo>
                    <a:lnTo>
                      <a:pt x="1385" y="512"/>
                    </a:lnTo>
                    <a:lnTo>
                      <a:pt x="1385" y="512"/>
                    </a:lnTo>
                    <a:lnTo>
                      <a:pt x="1385" y="512"/>
                    </a:lnTo>
                    <a:lnTo>
                      <a:pt x="1385" y="512"/>
                    </a:lnTo>
                    <a:lnTo>
                      <a:pt x="1380" y="512"/>
                    </a:lnTo>
                    <a:lnTo>
                      <a:pt x="1380" y="512"/>
                    </a:lnTo>
                    <a:lnTo>
                      <a:pt x="1374" y="500"/>
                    </a:lnTo>
                    <a:lnTo>
                      <a:pt x="1374" y="500"/>
                    </a:lnTo>
                    <a:lnTo>
                      <a:pt x="1374" y="500"/>
                    </a:lnTo>
                    <a:lnTo>
                      <a:pt x="1357" y="483"/>
                    </a:lnTo>
                    <a:lnTo>
                      <a:pt x="1345" y="466"/>
                    </a:lnTo>
                    <a:lnTo>
                      <a:pt x="1345" y="466"/>
                    </a:lnTo>
                    <a:lnTo>
                      <a:pt x="1345" y="466"/>
                    </a:lnTo>
                    <a:lnTo>
                      <a:pt x="1345" y="466"/>
                    </a:lnTo>
                    <a:lnTo>
                      <a:pt x="1345" y="466"/>
                    </a:lnTo>
                    <a:lnTo>
                      <a:pt x="1340" y="466"/>
                    </a:lnTo>
                    <a:lnTo>
                      <a:pt x="1340" y="466"/>
                    </a:lnTo>
                    <a:lnTo>
                      <a:pt x="1340" y="466"/>
                    </a:lnTo>
                    <a:lnTo>
                      <a:pt x="1340" y="466"/>
                    </a:lnTo>
                    <a:lnTo>
                      <a:pt x="1334" y="466"/>
                    </a:lnTo>
                    <a:lnTo>
                      <a:pt x="1323" y="466"/>
                    </a:lnTo>
                    <a:lnTo>
                      <a:pt x="1300" y="460"/>
                    </a:lnTo>
                    <a:lnTo>
                      <a:pt x="1289" y="443"/>
                    </a:lnTo>
                    <a:lnTo>
                      <a:pt x="1300" y="415"/>
                    </a:lnTo>
                    <a:lnTo>
                      <a:pt x="1300" y="415"/>
                    </a:lnTo>
                    <a:lnTo>
                      <a:pt x="1300" y="415"/>
                    </a:lnTo>
                    <a:lnTo>
                      <a:pt x="1300" y="415"/>
                    </a:lnTo>
                    <a:lnTo>
                      <a:pt x="1300" y="415"/>
                    </a:lnTo>
                    <a:lnTo>
                      <a:pt x="1300" y="409"/>
                    </a:lnTo>
                    <a:lnTo>
                      <a:pt x="1294" y="381"/>
                    </a:lnTo>
                    <a:lnTo>
                      <a:pt x="1294" y="381"/>
                    </a:lnTo>
                    <a:lnTo>
                      <a:pt x="1294" y="381"/>
                    </a:lnTo>
                    <a:lnTo>
                      <a:pt x="1294" y="381"/>
                    </a:lnTo>
                    <a:lnTo>
                      <a:pt x="1294" y="381"/>
                    </a:lnTo>
                    <a:lnTo>
                      <a:pt x="1294" y="381"/>
                    </a:lnTo>
                    <a:lnTo>
                      <a:pt x="1294" y="381"/>
                    </a:lnTo>
                    <a:lnTo>
                      <a:pt x="1255" y="341"/>
                    </a:lnTo>
                    <a:lnTo>
                      <a:pt x="1255" y="341"/>
                    </a:lnTo>
                    <a:lnTo>
                      <a:pt x="1255" y="341"/>
                    </a:lnTo>
                    <a:lnTo>
                      <a:pt x="1181" y="290"/>
                    </a:lnTo>
                    <a:lnTo>
                      <a:pt x="1158" y="262"/>
                    </a:lnTo>
                    <a:lnTo>
                      <a:pt x="1158" y="262"/>
                    </a:lnTo>
                    <a:lnTo>
                      <a:pt x="993" y="46"/>
                    </a:lnTo>
                    <a:lnTo>
                      <a:pt x="982" y="17"/>
                    </a:lnTo>
                    <a:lnTo>
                      <a:pt x="982" y="17"/>
                    </a:lnTo>
                    <a:lnTo>
                      <a:pt x="982" y="17"/>
                    </a:lnTo>
                    <a:lnTo>
                      <a:pt x="982" y="17"/>
                    </a:lnTo>
                    <a:lnTo>
                      <a:pt x="971" y="6"/>
                    </a:lnTo>
                    <a:lnTo>
                      <a:pt x="971" y="6"/>
                    </a:lnTo>
                    <a:lnTo>
                      <a:pt x="971" y="6"/>
                    </a:lnTo>
                    <a:lnTo>
                      <a:pt x="971" y="6"/>
                    </a:lnTo>
                    <a:lnTo>
                      <a:pt x="965" y="6"/>
                    </a:lnTo>
                    <a:lnTo>
                      <a:pt x="965" y="6"/>
                    </a:lnTo>
                    <a:lnTo>
                      <a:pt x="965" y="6"/>
                    </a:lnTo>
                    <a:lnTo>
                      <a:pt x="954" y="6"/>
                    </a:lnTo>
                    <a:lnTo>
                      <a:pt x="925" y="0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40" name="Freeform 212"/>
              <p:cNvSpPr>
                <a:spLocks/>
              </p:cNvSpPr>
              <p:nvPr/>
            </p:nvSpPr>
            <p:spPr bwMode="auto">
              <a:xfrm>
                <a:off x="2397" y="1965"/>
                <a:ext cx="171" cy="79"/>
              </a:xfrm>
              <a:custGeom>
                <a:avLst/>
                <a:gdLst/>
                <a:ahLst/>
                <a:cxnLst>
                  <a:cxn ang="0">
                    <a:pos x="103" y="6"/>
                  </a:cxn>
                  <a:cxn ang="0">
                    <a:pos x="131" y="34"/>
                  </a:cxn>
                  <a:cxn ang="0">
                    <a:pos x="131" y="34"/>
                  </a:cxn>
                  <a:cxn ang="0">
                    <a:pos x="131" y="34"/>
                  </a:cxn>
                  <a:cxn ang="0">
                    <a:pos x="131" y="40"/>
                  </a:cxn>
                  <a:cxn ang="0">
                    <a:pos x="131" y="40"/>
                  </a:cxn>
                  <a:cxn ang="0">
                    <a:pos x="137" y="40"/>
                  </a:cxn>
                  <a:cxn ang="0">
                    <a:pos x="137" y="40"/>
                  </a:cxn>
                  <a:cxn ang="0">
                    <a:pos x="171" y="45"/>
                  </a:cxn>
                  <a:cxn ang="0">
                    <a:pos x="114" y="79"/>
                  </a:cxn>
                  <a:cxn ang="0">
                    <a:pos x="103" y="79"/>
                  </a:cxn>
                  <a:cxn ang="0">
                    <a:pos x="0" y="28"/>
                  </a:cxn>
                  <a:cxn ang="0">
                    <a:pos x="40" y="11"/>
                  </a:cxn>
                  <a:cxn ang="0">
                    <a:pos x="86" y="0"/>
                  </a:cxn>
                  <a:cxn ang="0">
                    <a:pos x="103" y="6"/>
                  </a:cxn>
                </a:cxnLst>
                <a:rect l="0" t="0" r="r" b="b"/>
                <a:pathLst>
                  <a:path w="171" h="79">
                    <a:moveTo>
                      <a:pt x="103" y="6"/>
                    </a:moveTo>
                    <a:lnTo>
                      <a:pt x="131" y="34"/>
                    </a:lnTo>
                    <a:lnTo>
                      <a:pt x="131" y="34"/>
                    </a:lnTo>
                    <a:lnTo>
                      <a:pt x="131" y="34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7" y="40"/>
                    </a:lnTo>
                    <a:lnTo>
                      <a:pt x="137" y="40"/>
                    </a:lnTo>
                    <a:lnTo>
                      <a:pt x="171" y="45"/>
                    </a:lnTo>
                    <a:lnTo>
                      <a:pt x="114" y="79"/>
                    </a:lnTo>
                    <a:lnTo>
                      <a:pt x="103" y="79"/>
                    </a:lnTo>
                    <a:lnTo>
                      <a:pt x="0" y="28"/>
                    </a:lnTo>
                    <a:lnTo>
                      <a:pt x="40" y="11"/>
                    </a:lnTo>
                    <a:lnTo>
                      <a:pt x="86" y="0"/>
                    </a:lnTo>
                    <a:lnTo>
                      <a:pt x="103" y="6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41" name="Freeform 213"/>
              <p:cNvSpPr>
                <a:spLocks/>
              </p:cNvSpPr>
              <p:nvPr/>
            </p:nvSpPr>
            <p:spPr bwMode="auto">
              <a:xfrm>
                <a:off x="2420" y="1971"/>
                <a:ext cx="125" cy="68"/>
              </a:xfrm>
              <a:custGeom>
                <a:avLst/>
                <a:gdLst/>
                <a:ahLst/>
                <a:cxnLst>
                  <a:cxn ang="0">
                    <a:pos x="80" y="5"/>
                  </a:cxn>
                  <a:cxn ang="0">
                    <a:pos x="63" y="0"/>
                  </a:cxn>
                  <a:cxn ang="0">
                    <a:pos x="17" y="11"/>
                  </a:cxn>
                  <a:cxn ang="0">
                    <a:pos x="0" y="22"/>
                  </a:cxn>
                  <a:cxn ang="0">
                    <a:pos x="80" y="62"/>
                  </a:cxn>
                  <a:cxn ang="0">
                    <a:pos x="85" y="68"/>
                  </a:cxn>
                  <a:cxn ang="0">
                    <a:pos x="125" y="45"/>
                  </a:cxn>
                  <a:cxn ang="0">
                    <a:pos x="108" y="39"/>
                  </a:cxn>
                  <a:cxn ang="0">
                    <a:pos x="108" y="39"/>
                  </a:cxn>
                  <a:cxn ang="0">
                    <a:pos x="108" y="39"/>
                  </a:cxn>
                  <a:cxn ang="0">
                    <a:pos x="108" y="39"/>
                  </a:cxn>
                  <a:cxn ang="0">
                    <a:pos x="108" y="39"/>
                  </a:cxn>
                  <a:cxn ang="0">
                    <a:pos x="102" y="39"/>
                  </a:cxn>
                  <a:cxn ang="0">
                    <a:pos x="102" y="39"/>
                  </a:cxn>
                  <a:cxn ang="0">
                    <a:pos x="102" y="39"/>
                  </a:cxn>
                  <a:cxn ang="0">
                    <a:pos x="102" y="34"/>
                  </a:cxn>
                  <a:cxn ang="0">
                    <a:pos x="102" y="34"/>
                  </a:cxn>
                  <a:cxn ang="0">
                    <a:pos x="80" y="5"/>
                  </a:cxn>
                </a:cxnLst>
                <a:rect l="0" t="0" r="r" b="b"/>
                <a:pathLst>
                  <a:path w="125" h="68">
                    <a:moveTo>
                      <a:pt x="80" y="5"/>
                    </a:moveTo>
                    <a:lnTo>
                      <a:pt x="63" y="0"/>
                    </a:lnTo>
                    <a:lnTo>
                      <a:pt x="17" y="11"/>
                    </a:lnTo>
                    <a:lnTo>
                      <a:pt x="0" y="22"/>
                    </a:lnTo>
                    <a:lnTo>
                      <a:pt x="80" y="62"/>
                    </a:lnTo>
                    <a:lnTo>
                      <a:pt x="85" y="68"/>
                    </a:lnTo>
                    <a:lnTo>
                      <a:pt x="125" y="45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2" y="39"/>
                    </a:lnTo>
                    <a:lnTo>
                      <a:pt x="102" y="39"/>
                    </a:lnTo>
                    <a:lnTo>
                      <a:pt x="102" y="39"/>
                    </a:lnTo>
                    <a:lnTo>
                      <a:pt x="102" y="34"/>
                    </a:lnTo>
                    <a:lnTo>
                      <a:pt x="102" y="34"/>
                    </a:lnTo>
                    <a:lnTo>
                      <a:pt x="80" y="5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42" name="Freeform 214"/>
              <p:cNvSpPr>
                <a:spLocks noEditPoints="1"/>
              </p:cNvSpPr>
              <p:nvPr/>
            </p:nvSpPr>
            <p:spPr bwMode="auto">
              <a:xfrm>
                <a:off x="2142" y="1783"/>
                <a:ext cx="1476" cy="756"/>
              </a:xfrm>
              <a:custGeom>
                <a:avLst/>
                <a:gdLst/>
                <a:ahLst/>
                <a:cxnLst>
                  <a:cxn ang="0">
                    <a:pos x="1016" y="28"/>
                  </a:cxn>
                  <a:cxn ang="0">
                    <a:pos x="1328" y="392"/>
                  </a:cxn>
                  <a:cxn ang="0">
                    <a:pos x="1357" y="466"/>
                  </a:cxn>
                  <a:cxn ang="0">
                    <a:pos x="1414" y="523"/>
                  </a:cxn>
                  <a:cxn ang="0">
                    <a:pos x="1414" y="648"/>
                  </a:cxn>
                  <a:cxn ang="0">
                    <a:pos x="1470" y="711"/>
                  </a:cxn>
                  <a:cxn ang="0">
                    <a:pos x="1465" y="739"/>
                  </a:cxn>
                  <a:cxn ang="0">
                    <a:pos x="1425" y="739"/>
                  </a:cxn>
                  <a:cxn ang="0">
                    <a:pos x="1391" y="739"/>
                  </a:cxn>
                  <a:cxn ang="0">
                    <a:pos x="1368" y="756"/>
                  </a:cxn>
                  <a:cxn ang="0">
                    <a:pos x="1340" y="745"/>
                  </a:cxn>
                  <a:cxn ang="0">
                    <a:pos x="1311" y="728"/>
                  </a:cxn>
                  <a:cxn ang="0">
                    <a:pos x="1317" y="693"/>
                  </a:cxn>
                  <a:cxn ang="0">
                    <a:pos x="1351" y="523"/>
                  </a:cxn>
                  <a:cxn ang="0">
                    <a:pos x="1289" y="495"/>
                  </a:cxn>
                  <a:cxn ang="0">
                    <a:pos x="1175" y="335"/>
                  </a:cxn>
                  <a:cxn ang="0">
                    <a:pos x="823" y="119"/>
                  </a:cxn>
                  <a:cxn ang="0">
                    <a:pos x="749" y="261"/>
                  </a:cxn>
                  <a:cxn ang="0">
                    <a:pos x="454" y="267"/>
                  </a:cxn>
                  <a:cxn ang="0">
                    <a:pos x="341" y="290"/>
                  </a:cxn>
                  <a:cxn ang="0">
                    <a:pos x="210" y="267"/>
                  </a:cxn>
                  <a:cxn ang="0">
                    <a:pos x="79" y="256"/>
                  </a:cxn>
                  <a:cxn ang="0">
                    <a:pos x="62" y="227"/>
                  </a:cxn>
                  <a:cxn ang="0">
                    <a:pos x="91" y="210"/>
                  </a:cxn>
                  <a:cxn ang="0">
                    <a:pos x="6" y="165"/>
                  </a:cxn>
                  <a:cxn ang="0">
                    <a:pos x="11" y="136"/>
                  </a:cxn>
                  <a:cxn ang="0">
                    <a:pos x="131" y="165"/>
                  </a:cxn>
                  <a:cxn ang="0">
                    <a:pos x="380" y="159"/>
                  </a:cxn>
                  <a:cxn ang="0">
                    <a:pos x="483" y="227"/>
                  </a:cxn>
                  <a:cxn ang="0">
                    <a:pos x="795" y="57"/>
                  </a:cxn>
                  <a:cxn ang="0">
                    <a:pos x="942" y="11"/>
                  </a:cxn>
                  <a:cxn ang="0">
                    <a:pos x="800" y="63"/>
                  </a:cxn>
                  <a:cxn ang="0">
                    <a:pos x="460" y="210"/>
                  </a:cxn>
                  <a:cxn ang="0">
                    <a:pos x="346" y="153"/>
                  </a:cxn>
                  <a:cxn ang="0">
                    <a:pos x="51" y="136"/>
                  </a:cxn>
                  <a:cxn ang="0">
                    <a:pos x="11" y="153"/>
                  </a:cxn>
                  <a:cxn ang="0">
                    <a:pos x="17" y="171"/>
                  </a:cxn>
                  <a:cxn ang="0">
                    <a:pos x="85" y="222"/>
                  </a:cxn>
                  <a:cxn ang="0">
                    <a:pos x="74" y="244"/>
                  </a:cxn>
                  <a:cxn ang="0">
                    <a:pos x="125" y="250"/>
                  </a:cxn>
                  <a:cxn ang="0">
                    <a:pos x="227" y="256"/>
                  </a:cxn>
                  <a:cxn ang="0">
                    <a:pos x="375" y="284"/>
                  </a:cxn>
                  <a:cxn ang="0">
                    <a:pos x="562" y="290"/>
                  </a:cxn>
                  <a:cxn ang="0">
                    <a:pos x="761" y="239"/>
                  </a:cxn>
                  <a:cxn ang="0">
                    <a:pos x="1175" y="324"/>
                  </a:cxn>
                  <a:cxn ang="0">
                    <a:pos x="1283" y="466"/>
                  </a:cxn>
                  <a:cxn ang="0">
                    <a:pos x="1340" y="512"/>
                  </a:cxn>
                  <a:cxn ang="0">
                    <a:pos x="1357" y="671"/>
                  </a:cxn>
                  <a:cxn ang="0">
                    <a:pos x="1317" y="722"/>
                  </a:cxn>
                  <a:cxn ang="0">
                    <a:pos x="1340" y="733"/>
                  </a:cxn>
                  <a:cxn ang="0">
                    <a:pos x="1351" y="745"/>
                  </a:cxn>
                  <a:cxn ang="0">
                    <a:pos x="1374" y="745"/>
                  </a:cxn>
                  <a:cxn ang="0">
                    <a:pos x="1402" y="733"/>
                  </a:cxn>
                  <a:cxn ang="0">
                    <a:pos x="1442" y="739"/>
                  </a:cxn>
                  <a:cxn ang="0">
                    <a:pos x="1465" y="733"/>
                  </a:cxn>
                  <a:cxn ang="0">
                    <a:pos x="1465" y="711"/>
                  </a:cxn>
                  <a:cxn ang="0">
                    <a:pos x="1402" y="648"/>
                  </a:cxn>
                  <a:cxn ang="0">
                    <a:pos x="1408" y="523"/>
                  </a:cxn>
                  <a:cxn ang="0">
                    <a:pos x="1351" y="472"/>
                  </a:cxn>
                  <a:cxn ang="0">
                    <a:pos x="1317" y="392"/>
                  </a:cxn>
                  <a:cxn ang="0">
                    <a:pos x="993" y="17"/>
                  </a:cxn>
                  <a:cxn ang="0">
                    <a:pos x="403" y="233"/>
                  </a:cxn>
                </a:cxnLst>
                <a:rect l="0" t="0" r="r" b="b"/>
                <a:pathLst>
                  <a:path w="1476" h="756">
                    <a:moveTo>
                      <a:pt x="942" y="0"/>
                    </a:moveTo>
                    <a:lnTo>
                      <a:pt x="971" y="6"/>
                    </a:lnTo>
                    <a:lnTo>
                      <a:pt x="982" y="6"/>
                    </a:lnTo>
                    <a:lnTo>
                      <a:pt x="982" y="6"/>
                    </a:lnTo>
                    <a:lnTo>
                      <a:pt x="988" y="6"/>
                    </a:lnTo>
                    <a:lnTo>
                      <a:pt x="988" y="6"/>
                    </a:lnTo>
                    <a:lnTo>
                      <a:pt x="988" y="6"/>
                    </a:lnTo>
                    <a:lnTo>
                      <a:pt x="993" y="6"/>
                    </a:lnTo>
                    <a:lnTo>
                      <a:pt x="993" y="6"/>
                    </a:lnTo>
                    <a:lnTo>
                      <a:pt x="993" y="6"/>
                    </a:lnTo>
                    <a:lnTo>
                      <a:pt x="993" y="6"/>
                    </a:lnTo>
                    <a:lnTo>
                      <a:pt x="999" y="6"/>
                    </a:lnTo>
                    <a:lnTo>
                      <a:pt x="999" y="11"/>
                    </a:lnTo>
                    <a:lnTo>
                      <a:pt x="999" y="11"/>
                    </a:lnTo>
                    <a:lnTo>
                      <a:pt x="999" y="11"/>
                    </a:lnTo>
                    <a:lnTo>
                      <a:pt x="999" y="11"/>
                    </a:lnTo>
                    <a:lnTo>
                      <a:pt x="1010" y="23"/>
                    </a:lnTo>
                    <a:lnTo>
                      <a:pt x="1010" y="23"/>
                    </a:lnTo>
                    <a:lnTo>
                      <a:pt x="1010" y="23"/>
                    </a:lnTo>
                    <a:lnTo>
                      <a:pt x="1010" y="28"/>
                    </a:lnTo>
                    <a:lnTo>
                      <a:pt x="1016" y="28"/>
                    </a:lnTo>
                    <a:lnTo>
                      <a:pt x="1016" y="28"/>
                    </a:lnTo>
                    <a:lnTo>
                      <a:pt x="1016" y="28"/>
                    </a:lnTo>
                    <a:lnTo>
                      <a:pt x="1028" y="57"/>
                    </a:lnTo>
                    <a:lnTo>
                      <a:pt x="1186" y="267"/>
                    </a:lnTo>
                    <a:lnTo>
                      <a:pt x="1192" y="267"/>
                    </a:lnTo>
                    <a:lnTo>
                      <a:pt x="1209" y="296"/>
                    </a:lnTo>
                    <a:lnTo>
                      <a:pt x="1283" y="341"/>
                    </a:lnTo>
                    <a:lnTo>
                      <a:pt x="1283" y="341"/>
                    </a:lnTo>
                    <a:lnTo>
                      <a:pt x="1283" y="347"/>
                    </a:lnTo>
                    <a:lnTo>
                      <a:pt x="1283" y="347"/>
                    </a:lnTo>
                    <a:lnTo>
                      <a:pt x="1289" y="347"/>
                    </a:lnTo>
                    <a:lnTo>
                      <a:pt x="1323" y="381"/>
                    </a:lnTo>
                    <a:lnTo>
                      <a:pt x="1323" y="387"/>
                    </a:lnTo>
                    <a:lnTo>
                      <a:pt x="1323" y="387"/>
                    </a:lnTo>
                    <a:lnTo>
                      <a:pt x="1328" y="387"/>
                    </a:lnTo>
                    <a:lnTo>
                      <a:pt x="1328" y="387"/>
                    </a:lnTo>
                    <a:lnTo>
                      <a:pt x="1328" y="387"/>
                    </a:lnTo>
                    <a:lnTo>
                      <a:pt x="1328" y="392"/>
                    </a:lnTo>
                    <a:lnTo>
                      <a:pt x="1328" y="392"/>
                    </a:lnTo>
                    <a:lnTo>
                      <a:pt x="1328" y="392"/>
                    </a:lnTo>
                    <a:lnTo>
                      <a:pt x="1328" y="392"/>
                    </a:lnTo>
                    <a:lnTo>
                      <a:pt x="1328" y="398"/>
                    </a:lnTo>
                    <a:lnTo>
                      <a:pt x="1334" y="426"/>
                    </a:lnTo>
                    <a:lnTo>
                      <a:pt x="1334" y="426"/>
                    </a:lnTo>
                    <a:lnTo>
                      <a:pt x="1334" y="426"/>
                    </a:lnTo>
                    <a:lnTo>
                      <a:pt x="1334" y="432"/>
                    </a:lnTo>
                    <a:lnTo>
                      <a:pt x="1334" y="432"/>
                    </a:lnTo>
                    <a:lnTo>
                      <a:pt x="1334" y="432"/>
                    </a:lnTo>
                    <a:lnTo>
                      <a:pt x="1334" y="438"/>
                    </a:lnTo>
                    <a:lnTo>
                      <a:pt x="1334" y="438"/>
                    </a:lnTo>
                    <a:lnTo>
                      <a:pt x="1334" y="438"/>
                    </a:lnTo>
                    <a:lnTo>
                      <a:pt x="1334" y="438"/>
                    </a:lnTo>
                    <a:lnTo>
                      <a:pt x="1334" y="443"/>
                    </a:lnTo>
                    <a:lnTo>
                      <a:pt x="1328" y="460"/>
                    </a:lnTo>
                    <a:lnTo>
                      <a:pt x="1328" y="460"/>
                    </a:lnTo>
                    <a:lnTo>
                      <a:pt x="1345" y="466"/>
                    </a:lnTo>
                    <a:lnTo>
                      <a:pt x="1351" y="466"/>
                    </a:lnTo>
                    <a:lnTo>
                      <a:pt x="1351" y="466"/>
                    </a:lnTo>
                    <a:lnTo>
                      <a:pt x="1351" y="466"/>
                    </a:lnTo>
                    <a:lnTo>
                      <a:pt x="1357" y="466"/>
                    </a:lnTo>
                    <a:lnTo>
                      <a:pt x="1357" y="466"/>
                    </a:lnTo>
                    <a:lnTo>
                      <a:pt x="1357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68" y="466"/>
                    </a:lnTo>
                    <a:lnTo>
                      <a:pt x="1368" y="466"/>
                    </a:lnTo>
                    <a:lnTo>
                      <a:pt x="1368" y="466"/>
                    </a:lnTo>
                    <a:lnTo>
                      <a:pt x="1368" y="472"/>
                    </a:lnTo>
                    <a:lnTo>
                      <a:pt x="1374" y="472"/>
                    </a:lnTo>
                    <a:lnTo>
                      <a:pt x="1374" y="472"/>
                    </a:lnTo>
                    <a:lnTo>
                      <a:pt x="1374" y="472"/>
                    </a:lnTo>
                    <a:lnTo>
                      <a:pt x="1374" y="472"/>
                    </a:lnTo>
                    <a:lnTo>
                      <a:pt x="1391" y="489"/>
                    </a:lnTo>
                    <a:lnTo>
                      <a:pt x="1402" y="506"/>
                    </a:lnTo>
                    <a:lnTo>
                      <a:pt x="1402" y="506"/>
                    </a:lnTo>
                    <a:lnTo>
                      <a:pt x="1408" y="506"/>
                    </a:lnTo>
                    <a:lnTo>
                      <a:pt x="1408" y="506"/>
                    </a:lnTo>
                    <a:lnTo>
                      <a:pt x="1414" y="517"/>
                    </a:lnTo>
                    <a:lnTo>
                      <a:pt x="1414" y="517"/>
                    </a:lnTo>
                    <a:lnTo>
                      <a:pt x="1414" y="523"/>
                    </a:lnTo>
                    <a:lnTo>
                      <a:pt x="1414" y="523"/>
                    </a:lnTo>
                    <a:lnTo>
                      <a:pt x="1414" y="523"/>
                    </a:lnTo>
                    <a:lnTo>
                      <a:pt x="1414" y="523"/>
                    </a:lnTo>
                    <a:lnTo>
                      <a:pt x="1419" y="529"/>
                    </a:lnTo>
                    <a:lnTo>
                      <a:pt x="1419" y="529"/>
                    </a:lnTo>
                    <a:lnTo>
                      <a:pt x="1419" y="529"/>
                    </a:lnTo>
                    <a:lnTo>
                      <a:pt x="1419" y="529"/>
                    </a:lnTo>
                    <a:lnTo>
                      <a:pt x="1419" y="534"/>
                    </a:lnTo>
                    <a:lnTo>
                      <a:pt x="1414" y="551"/>
                    </a:lnTo>
                    <a:lnTo>
                      <a:pt x="1414" y="551"/>
                    </a:lnTo>
                    <a:lnTo>
                      <a:pt x="1414" y="551"/>
                    </a:lnTo>
                    <a:lnTo>
                      <a:pt x="1414" y="568"/>
                    </a:lnTo>
                    <a:lnTo>
                      <a:pt x="1408" y="591"/>
                    </a:lnTo>
                    <a:lnTo>
                      <a:pt x="1408" y="608"/>
                    </a:lnTo>
                    <a:lnTo>
                      <a:pt x="1414" y="620"/>
                    </a:lnTo>
                    <a:lnTo>
                      <a:pt x="1414" y="620"/>
                    </a:lnTo>
                    <a:lnTo>
                      <a:pt x="1414" y="620"/>
                    </a:lnTo>
                    <a:lnTo>
                      <a:pt x="1414" y="625"/>
                    </a:lnTo>
                    <a:lnTo>
                      <a:pt x="1414" y="642"/>
                    </a:lnTo>
                    <a:lnTo>
                      <a:pt x="1414" y="642"/>
                    </a:lnTo>
                    <a:lnTo>
                      <a:pt x="1414" y="648"/>
                    </a:lnTo>
                    <a:lnTo>
                      <a:pt x="1414" y="648"/>
                    </a:lnTo>
                    <a:lnTo>
                      <a:pt x="1414" y="648"/>
                    </a:lnTo>
                    <a:lnTo>
                      <a:pt x="1414" y="654"/>
                    </a:lnTo>
                    <a:lnTo>
                      <a:pt x="1414" y="654"/>
                    </a:lnTo>
                    <a:lnTo>
                      <a:pt x="1408" y="671"/>
                    </a:lnTo>
                    <a:lnTo>
                      <a:pt x="1414" y="671"/>
                    </a:lnTo>
                    <a:lnTo>
                      <a:pt x="1425" y="676"/>
                    </a:lnTo>
                    <a:lnTo>
                      <a:pt x="1431" y="676"/>
                    </a:lnTo>
                    <a:lnTo>
                      <a:pt x="1431" y="676"/>
                    </a:lnTo>
                    <a:lnTo>
                      <a:pt x="1431" y="676"/>
                    </a:lnTo>
                    <a:lnTo>
                      <a:pt x="1431" y="682"/>
                    </a:lnTo>
                    <a:lnTo>
                      <a:pt x="1436" y="682"/>
                    </a:lnTo>
                    <a:lnTo>
                      <a:pt x="1436" y="682"/>
                    </a:lnTo>
                    <a:lnTo>
                      <a:pt x="1453" y="693"/>
                    </a:lnTo>
                    <a:lnTo>
                      <a:pt x="1465" y="699"/>
                    </a:lnTo>
                    <a:lnTo>
                      <a:pt x="1465" y="699"/>
                    </a:lnTo>
                    <a:lnTo>
                      <a:pt x="1465" y="699"/>
                    </a:lnTo>
                    <a:lnTo>
                      <a:pt x="1465" y="705"/>
                    </a:lnTo>
                    <a:lnTo>
                      <a:pt x="1470" y="705"/>
                    </a:lnTo>
                    <a:lnTo>
                      <a:pt x="1470" y="705"/>
                    </a:lnTo>
                    <a:lnTo>
                      <a:pt x="1470" y="705"/>
                    </a:lnTo>
                    <a:lnTo>
                      <a:pt x="1470" y="711"/>
                    </a:lnTo>
                    <a:lnTo>
                      <a:pt x="1470" y="711"/>
                    </a:lnTo>
                    <a:lnTo>
                      <a:pt x="1476" y="711"/>
                    </a:lnTo>
                    <a:lnTo>
                      <a:pt x="1476" y="711"/>
                    </a:lnTo>
                    <a:lnTo>
                      <a:pt x="1476" y="716"/>
                    </a:lnTo>
                    <a:lnTo>
                      <a:pt x="1476" y="716"/>
                    </a:lnTo>
                    <a:lnTo>
                      <a:pt x="1476" y="716"/>
                    </a:lnTo>
                    <a:lnTo>
                      <a:pt x="1476" y="722"/>
                    </a:lnTo>
                    <a:lnTo>
                      <a:pt x="1476" y="722"/>
                    </a:lnTo>
                    <a:lnTo>
                      <a:pt x="1476" y="722"/>
                    </a:lnTo>
                    <a:lnTo>
                      <a:pt x="1476" y="722"/>
                    </a:lnTo>
                    <a:lnTo>
                      <a:pt x="1476" y="728"/>
                    </a:lnTo>
                    <a:lnTo>
                      <a:pt x="1476" y="728"/>
                    </a:lnTo>
                    <a:lnTo>
                      <a:pt x="1476" y="728"/>
                    </a:lnTo>
                    <a:lnTo>
                      <a:pt x="1476" y="733"/>
                    </a:lnTo>
                    <a:lnTo>
                      <a:pt x="1476" y="733"/>
                    </a:lnTo>
                    <a:lnTo>
                      <a:pt x="1476" y="733"/>
                    </a:lnTo>
                    <a:lnTo>
                      <a:pt x="1470" y="733"/>
                    </a:lnTo>
                    <a:lnTo>
                      <a:pt x="1470" y="739"/>
                    </a:lnTo>
                    <a:lnTo>
                      <a:pt x="1470" y="739"/>
                    </a:lnTo>
                    <a:lnTo>
                      <a:pt x="1470" y="739"/>
                    </a:lnTo>
                    <a:lnTo>
                      <a:pt x="1470" y="739"/>
                    </a:lnTo>
                    <a:lnTo>
                      <a:pt x="1465" y="739"/>
                    </a:lnTo>
                    <a:lnTo>
                      <a:pt x="1465" y="745"/>
                    </a:lnTo>
                    <a:lnTo>
                      <a:pt x="1465" y="745"/>
                    </a:lnTo>
                    <a:lnTo>
                      <a:pt x="1465" y="745"/>
                    </a:lnTo>
                    <a:lnTo>
                      <a:pt x="1465" y="745"/>
                    </a:lnTo>
                    <a:lnTo>
                      <a:pt x="1459" y="745"/>
                    </a:lnTo>
                    <a:lnTo>
                      <a:pt x="1459" y="745"/>
                    </a:lnTo>
                    <a:lnTo>
                      <a:pt x="1459" y="745"/>
                    </a:lnTo>
                    <a:lnTo>
                      <a:pt x="1453" y="745"/>
                    </a:lnTo>
                    <a:lnTo>
                      <a:pt x="1453" y="750"/>
                    </a:lnTo>
                    <a:lnTo>
                      <a:pt x="1453" y="750"/>
                    </a:lnTo>
                    <a:lnTo>
                      <a:pt x="1453" y="750"/>
                    </a:lnTo>
                    <a:lnTo>
                      <a:pt x="1448" y="750"/>
                    </a:lnTo>
                    <a:lnTo>
                      <a:pt x="1448" y="750"/>
                    </a:lnTo>
                    <a:lnTo>
                      <a:pt x="1448" y="745"/>
                    </a:lnTo>
                    <a:lnTo>
                      <a:pt x="1442" y="745"/>
                    </a:lnTo>
                    <a:lnTo>
                      <a:pt x="1442" y="745"/>
                    </a:lnTo>
                    <a:lnTo>
                      <a:pt x="1442" y="745"/>
                    </a:lnTo>
                    <a:lnTo>
                      <a:pt x="1442" y="745"/>
                    </a:lnTo>
                    <a:lnTo>
                      <a:pt x="1436" y="745"/>
                    </a:lnTo>
                    <a:lnTo>
                      <a:pt x="1425" y="739"/>
                    </a:lnTo>
                    <a:lnTo>
                      <a:pt x="1425" y="739"/>
                    </a:lnTo>
                    <a:lnTo>
                      <a:pt x="1425" y="733"/>
                    </a:lnTo>
                    <a:lnTo>
                      <a:pt x="1419" y="733"/>
                    </a:lnTo>
                    <a:lnTo>
                      <a:pt x="1419" y="733"/>
                    </a:lnTo>
                    <a:lnTo>
                      <a:pt x="1419" y="739"/>
                    </a:lnTo>
                    <a:lnTo>
                      <a:pt x="1419" y="739"/>
                    </a:lnTo>
                    <a:lnTo>
                      <a:pt x="1414" y="739"/>
                    </a:lnTo>
                    <a:lnTo>
                      <a:pt x="1414" y="739"/>
                    </a:lnTo>
                    <a:lnTo>
                      <a:pt x="1414" y="739"/>
                    </a:lnTo>
                    <a:lnTo>
                      <a:pt x="1414" y="739"/>
                    </a:lnTo>
                    <a:lnTo>
                      <a:pt x="1408" y="739"/>
                    </a:lnTo>
                    <a:lnTo>
                      <a:pt x="1408" y="739"/>
                    </a:lnTo>
                    <a:lnTo>
                      <a:pt x="1408" y="739"/>
                    </a:lnTo>
                    <a:lnTo>
                      <a:pt x="1408" y="745"/>
                    </a:lnTo>
                    <a:lnTo>
                      <a:pt x="1402" y="745"/>
                    </a:lnTo>
                    <a:lnTo>
                      <a:pt x="1402" y="745"/>
                    </a:lnTo>
                    <a:lnTo>
                      <a:pt x="1402" y="739"/>
                    </a:lnTo>
                    <a:lnTo>
                      <a:pt x="1397" y="739"/>
                    </a:lnTo>
                    <a:lnTo>
                      <a:pt x="1397" y="739"/>
                    </a:lnTo>
                    <a:lnTo>
                      <a:pt x="1397" y="739"/>
                    </a:lnTo>
                    <a:lnTo>
                      <a:pt x="1397" y="739"/>
                    </a:lnTo>
                    <a:lnTo>
                      <a:pt x="1391" y="739"/>
                    </a:lnTo>
                    <a:lnTo>
                      <a:pt x="1391" y="739"/>
                    </a:lnTo>
                    <a:lnTo>
                      <a:pt x="1391" y="739"/>
                    </a:lnTo>
                    <a:lnTo>
                      <a:pt x="1391" y="739"/>
                    </a:lnTo>
                    <a:lnTo>
                      <a:pt x="1385" y="733"/>
                    </a:lnTo>
                    <a:lnTo>
                      <a:pt x="1385" y="733"/>
                    </a:lnTo>
                    <a:lnTo>
                      <a:pt x="1385" y="739"/>
                    </a:lnTo>
                    <a:lnTo>
                      <a:pt x="1385" y="739"/>
                    </a:lnTo>
                    <a:lnTo>
                      <a:pt x="1385" y="739"/>
                    </a:lnTo>
                    <a:lnTo>
                      <a:pt x="1385" y="739"/>
                    </a:lnTo>
                    <a:lnTo>
                      <a:pt x="1385" y="745"/>
                    </a:lnTo>
                    <a:lnTo>
                      <a:pt x="1385" y="745"/>
                    </a:lnTo>
                    <a:lnTo>
                      <a:pt x="1379" y="745"/>
                    </a:lnTo>
                    <a:lnTo>
                      <a:pt x="1379" y="745"/>
                    </a:lnTo>
                    <a:lnTo>
                      <a:pt x="1379" y="750"/>
                    </a:lnTo>
                    <a:lnTo>
                      <a:pt x="1379" y="750"/>
                    </a:lnTo>
                    <a:lnTo>
                      <a:pt x="1379" y="750"/>
                    </a:lnTo>
                    <a:lnTo>
                      <a:pt x="1374" y="750"/>
                    </a:lnTo>
                    <a:lnTo>
                      <a:pt x="1374" y="750"/>
                    </a:lnTo>
                    <a:lnTo>
                      <a:pt x="1374" y="750"/>
                    </a:lnTo>
                    <a:lnTo>
                      <a:pt x="1374" y="756"/>
                    </a:lnTo>
                    <a:lnTo>
                      <a:pt x="1368" y="756"/>
                    </a:lnTo>
                    <a:lnTo>
                      <a:pt x="1368" y="756"/>
                    </a:lnTo>
                    <a:lnTo>
                      <a:pt x="1368" y="756"/>
                    </a:lnTo>
                    <a:lnTo>
                      <a:pt x="1362" y="756"/>
                    </a:lnTo>
                    <a:lnTo>
                      <a:pt x="1362" y="756"/>
                    </a:lnTo>
                    <a:lnTo>
                      <a:pt x="1362" y="756"/>
                    </a:lnTo>
                    <a:lnTo>
                      <a:pt x="1362" y="756"/>
                    </a:lnTo>
                    <a:lnTo>
                      <a:pt x="1357" y="756"/>
                    </a:lnTo>
                    <a:lnTo>
                      <a:pt x="1357" y="756"/>
                    </a:lnTo>
                    <a:lnTo>
                      <a:pt x="1357" y="756"/>
                    </a:lnTo>
                    <a:lnTo>
                      <a:pt x="1351" y="756"/>
                    </a:lnTo>
                    <a:lnTo>
                      <a:pt x="1351" y="756"/>
                    </a:lnTo>
                    <a:lnTo>
                      <a:pt x="1351" y="750"/>
                    </a:lnTo>
                    <a:lnTo>
                      <a:pt x="1351" y="750"/>
                    </a:lnTo>
                    <a:lnTo>
                      <a:pt x="1345" y="750"/>
                    </a:lnTo>
                    <a:lnTo>
                      <a:pt x="1345" y="750"/>
                    </a:lnTo>
                    <a:lnTo>
                      <a:pt x="1345" y="750"/>
                    </a:lnTo>
                    <a:lnTo>
                      <a:pt x="1345" y="750"/>
                    </a:lnTo>
                    <a:lnTo>
                      <a:pt x="1340" y="745"/>
                    </a:lnTo>
                    <a:lnTo>
                      <a:pt x="1340" y="745"/>
                    </a:lnTo>
                    <a:lnTo>
                      <a:pt x="1340" y="745"/>
                    </a:lnTo>
                    <a:lnTo>
                      <a:pt x="1340" y="745"/>
                    </a:lnTo>
                    <a:lnTo>
                      <a:pt x="1340" y="739"/>
                    </a:lnTo>
                    <a:lnTo>
                      <a:pt x="1340" y="739"/>
                    </a:lnTo>
                    <a:lnTo>
                      <a:pt x="1334" y="739"/>
                    </a:lnTo>
                    <a:lnTo>
                      <a:pt x="1334" y="739"/>
                    </a:lnTo>
                    <a:lnTo>
                      <a:pt x="1334" y="739"/>
                    </a:lnTo>
                    <a:lnTo>
                      <a:pt x="1328" y="739"/>
                    </a:lnTo>
                    <a:lnTo>
                      <a:pt x="1328" y="739"/>
                    </a:lnTo>
                    <a:lnTo>
                      <a:pt x="1328" y="739"/>
                    </a:lnTo>
                    <a:lnTo>
                      <a:pt x="1328" y="739"/>
                    </a:lnTo>
                    <a:lnTo>
                      <a:pt x="1323" y="739"/>
                    </a:lnTo>
                    <a:lnTo>
                      <a:pt x="1323" y="739"/>
                    </a:lnTo>
                    <a:lnTo>
                      <a:pt x="1323" y="739"/>
                    </a:lnTo>
                    <a:lnTo>
                      <a:pt x="1323" y="739"/>
                    </a:lnTo>
                    <a:lnTo>
                      <a:pt x="1317" y="733"/>
                    </a:lnTo>
                    <a:lnTo>
                      <a:pt x="1317" y="733"/>
                    </a:lnTo>
                    <a:lnTo>
                      <a:pt x="1317" y="733"/>
                    </a:lnTo>
                    <a:lnTo>
                      <a:pt x="1317" y="733"/>
                    </a:lnTo>
                    <a:lnTo>
                      <a:pt x="1311" y="733"/>
                    </a:lnTo>
                    <a:lnTo>
                      <a:pt x="1311" y="728"/>
                    </a:lnTo>
                    <a:lnTo>
                      <a:pt x="1311" y="728"/>
                    </a:lnTo>
                    <a:lnTo>
                      <a:pt x="1311" y="728"/>
                    </a:lnTo>
                    <a:lnTo>
                      <a:pt x="1311" y="728"/>
                    </a:lnTo>
                    <a:lnTo>
                      <a:pt x="1311" y="722"/>
                    </a:lnTo>
                    <a:lnTo>
                      <a:pt x="1311" y="722"/>
                    </a:lnTo>
                    <a:lnTo>
                      <a:pt x="1306" y="722"/>
                    </a:lnTo>
                    <a:lnTo>
                      <a:pt x="1306" y="722"/>
                    </a:lnTo>
                    <a:lnTo>
                      <a:pt x="1306" y="716"/>
                    </a:lnTo>
                    <a:lnTo>
                      <a:pt x="1306" y="716"/>
                    </a:lnTo>
                    <a:lnTo>
                      <a:pt x="1306" y="716"/>
                    </a:lnTo>
                    <a:lnTo>
                      <a:pt x="1306" y="711"/>
                    </a:lnTo>
                    <a:lnTo>
                      <a:pt x="1306" y="711"/>
                    </a:lnTo>
                    <a:lnTo>
                      <a:pt x="1306" y="711"/>
                    </a:lnTo>
                    <a:lnTo>
                      <a:pt x="1306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699"/>
                    </a:lnTo>
                    <a:lnTo>
                      <a:pt x="1311" y="699"/>
                    </a:lnTo>
                    <a:lnTo>
                      <a:pt x="1311" y="699"/>
                    </a:lnTo>
                    <a:lnTo>
                      <a:pt x="1311" y="699"/>
                    </a:lnTo>
                    <a:lnTo>
                      <a:pt x="1317" y="693"/>
                    </a:lnTo>
                    <a:lnTo>
                      <a:pt x="1317" y="693"/>
                    </a:lnTo>
                    <a:lnTo>
                      <a:pt x="1340" y="676"/>
                    </a:lnTo>
                    <a:lnTo>
                      <a:pt x="1340" y="671"/>
                    </a:lnTo>
                    <a:lnTo>
                      <a:pt x="1340" y="671"/>
                    </a:lnTo>
                    <a:lnTo>
                      <a:pt x="1340" y="671"/>
                    </a:lnTo>
                    <a:lnTo>
                      <a:pt x="1351" y="665"/>
                    </a:lnTo>
                    <a:lnTo>
                      <a:pt x="1357" y="654"/>
                    </a:lnTo>
                    <a:lnTo>
                      <a:pt x="1362" y="642"/>
                    </a:lnTo>
                    <a:lnTo>
                      <a:pt x="1362" y="631"/>
                    </a:lnTo>
                    <a:lnTo>
                      <a:pt x="1357" y="620"/>
                    </a:lnTo>
                    <a:lnTo>
                      <a:pt x="1357" y="614"/>
                    </a:lnTo>
                    <a:lnTo>
                      <a:pt x="1357" y="614"/>
                    </a:lnTo>
                    <a:lnTo>
                      <a:pt x="1357" y="614"/>
                    </a:lnTo>
                    <a:lnTo>
                      <a:pt x="1357" y="614"/>
                    </a:lnTo>
                    <a:lnTo>
                      <a:pt x="1357" y="608"/>
                    </a:lnTo>
                    <a:lnTo>
                      <a:pt x="1362" y="585"/>
                    </a:lnTo>
                    <a:lnTo>
                      <a:pt x="1362" y="585"/>
                    </a:lnTo>
                    <a:lnTo>
                      <a:pt x="1362" y="580"/>
                    </a:lnTo>
                    <a:lnTo>
                      <a:pt x="1362" y="563"/>
                    </a:lnTo>
                    <a:lnTo>
                      <a:pt x="1368" y="546"/>
                    </a:lnTo>
                    <a:lnTo>
                      <a:pt x="1368" y="540"/>
                    </a:lnTo>
                    <a:lnTo>
                      <a:pt x="1351" y="523"/>
                    </a:lnTo>
                    <a:lnTo>
                      <a:pt x="1345" y="517"/>
                    </a:lnTo>
                    <a:lnTo>
                      <a:pt x="1345" y="517"/>
                    </a:lnTo>
                    <a:lnTo>
                      <a:pt x="1345" y="517"/>
                    </a:lnTo>
                    <a:lnTo>
                      <a:pt x="1340" y="517"/>
                    </a:lnTo>
                    <a:lnTo>
                      <a:pt x="1340" y="517"/>
                    </a:lnTo>
                    <a:lnTo>
                      <a:pt x="1340" y="517"/>
                    </a:lnTo>
                    <a:lnTo>
                      <a:pt x="1334" y="517"/>
                    </a:lnTo>
                    <a:lnTo>
                      <a:pt x="1334" y="517"/>
                    </a:lnTo>
                    <a:lnTo>
                      <a:pt x="1334" y="517"/>
                    </a:lnTo>
                    <a:lnTo>
                      <a:pt x="1300" y="506"/>
                    </a:lnTo>
                    <a:lnTo>
                      <a:pt x="1300" y="506"/>
                    </a:lnTo>
                    <a:lnTo>
                      <a:pt x="1300" y="506"/>
                    </a:lnTo>
                    <a:lnTo>
                      <a:pt x="1300" y="506"/>
                    </a:lnTo>
                    <a:lnTo>
                      <a:pt x="1294" y="506"/>
                    </a:lnTo>
                    <a:lnTo>
                      <a:pt x="1294" y="506"/>
                    </a:lnTo>
                    <a:lnTo>
                      <a:pt x="1294" y="500"/>
                    </a:lnTo>
                    <a:lnTo>
                      <a:pt x="1294" y="500"/>
                    </a:lnTo>
                    <a:lnTo>
                      <a:pt x="1289" y="500"/>
                    </a:lnTo>
                    <a:lnTo>
                      <a:pt x="1289" y="500"/>
                    </a:lnTo>
                    <a:lnTo>
                      <a:pt x="1289" y="495"/>
                    </a:lnTo>
                    <a:lnTo>
                      <a:pt x="1289" y="495"/>
                    </a:lnTo>
                    <a:lnTo>
                      <a:pt x="1277" y="477"/>
                    </a:lnTo>
                    <a:lnTo>
                      <a:pt x="1272" y="472"/>
                    </a:lnTo>
                    <a:lnTo>
                      <a:pt x="1272" y="472"/>
                    </a:lnTo>
                    <a:lnTo>
                      <a:pt x="1272" y="472"/>
                    </a:lnTo>
                    <a:lnTo>
                      <a:pt x="1272" y="466"/>
                    </a:lnTo>
                    <a:lnTo>
                      <a:pt x="1272" y="466"/>
                    </a:lnTo>
                    <a:lnTo>
                      <a:pt x="1272" y="466"/>
                    </a:lnTo>
                    <a:lnTo>
                      <a:pt x="1272" y="466"/>
                    </a:lnTo>
                    <a:lnTo>
                      <a:pt x="1272" y="460"/>
                    </a:lnTo>
                    <a:lnTo>
                      <a:pt x="1272" y="460"/>
                    </a:lnTo>
                    <a:lnTo>
                      <a:pt x="1272" y="460"/>
                    </a:lnTo>
                    <a:lnTo>
                      <a:pt x="1272" y="455"/>
                    </a:lnTo>
                    <a:lnTo>
                      <a:pt x="1272" y="455"/>
                    </a:lnTo>
                    <a:lnTo>
                      <a:pt x="1272" y="455"/>
                    </a:lnTo>
                    <a:lnTo>
                      <a:pt x="1272" y="449"/>
                    </a:lnTo>
                    <a:lnTo>
                      <a:pt x="1283" y="426"/>
                    </a:lnTo>
                    <a:lnTo>
                      <a:pt x="1283" y="415"/>
                    </a:lnTo>
                    <a:lnTo>
                      <a:pt x="1249" y="387"/>
                    </a:lnTo>
                    <a:lnTo>
                      <a:pt x="1175" y="335"/>
                    </a:lnTo>
                    <a:lnTo>
                      <a:pt x="1175" y="335"/>
                    </a:lnTo>
                    <a:lnTo>
                      <a:pt x="1175" y="335"/>
                    </a:lnTo>
                    <a:lnTo>
                      <a:pt x="1175" y="335"/>
                    </a:lnTo>
                    <a:lnTo>
                      <a:pt x="1175" y="330"/>
                    </a:lnTo>
                    <a:lnTo>
                      <a:pt x="1169" y="330"/>
                    </a:lnTo>
                    <a:lnTo>
                      <a:pt x="1169" y="330"/>
                    </a:lnTo>
                    <a:lnTo>
                      <a:pt x="1169" y="330"/>
                    </a:lnTo>
                    <a:lnTo>
                      <a:pt x="1147" y="296"/>
                    </a:lnTo>
                    <a:lnTo>
                      <a:pt x="988" y="85"/>
                    </a:lnTo>
                    <a:lnTo>
                      <a:pt x="982" y="85"/>
                    </a:lnTo>
                    <a:lnTo>
                      <a:pt x="982" y="80"/>
                    </a:lnTo>
                    <a:lnTo>
                      <a:pt x="982" y="80"/>
                    </a:lnTo>
                    <a:lnTo>
                      <a:pt x="971" y="57"/>
                    </a:lnTo>
                    <a:lnTo>
                      <a:pt x="971" y="57"/>
                    </a:lnTo>
                    <a:lnTo>
                      <a:pt x="965" y="57"/>
                    </a:lnTo>
                    <a:lnTo>
                      <a:pt x="965" y="57"/>
                    </a:lnTo>
                    <a:lnTo>
                      <a:pt x="937" y="51"/>
                    </a:lnTo>
                    <a:lnTo>
                      <a:pt x="920" y="57"/>
                    </a:lnTo>
                    <a:lnTo>
                      <a:pt x="886" y="63"/>
                    </a:lnTo>
                    <a:lnTo>
                      <a:pt x="886" y="63"/>
                    </a:lnTo>
                    <a:lnTo>
                      <a:pt x="852" y="68"/>
                    </a:lnTo>
                    <a:lnTo>
                      <a:pt x="840" y="85"/>
                    </a:lnTo>
                    <a:lnTo>
                      <a:pt x="823" y="119"/>
                    </a:lnTo>
                    <a:lnTo>
                      <a:pt x="823" y="119"/>
                    </a:lnTo>
                    <a:lnTo>
                      <a:pt x="795" y="176"/>
                    </a:lnTo>
                    <a:lnTo>
                      <a:pt x="772" y="244"/>
                    </a:lnTo>
                    <a:lnTo>
                      <a:pt x="772" y="244"/>
                    </a:lnTo>
                    <a:lnTo>
                      <a:pt x="772" y="244"/>
                    </a:lnTo>
                    <a:lnTo>
                      <a:pt x="766" y="250"/>
                    </a:lnTo>
                    <a:lnTo>
                      <a:pt x="766" y="250"/>
                    </a:lnTo>
                    <a:lnTo>
                      <a:pt x="766" y="250"/>
                    </a:lnTo>
                    <a:lnTo>
                      <a:pt x="766" y="250"/>
                    </a:lnTo>
                    <a:lnTo>
                      <a:pt x="766" y="250"/>
                    </a:lnTo>
                    <a:lnTo>
                      <a:pt x="761" y="256"/>
                    </a:lnTo>
                    <a:lnTo>
                      <a:pt x="761" y="256"/>
                    </a:lnTo>
                    <a:lnTo>
                      <a:pt x="761" y="256"/>
                    </a:lnTo>
                    <a:lnTo>
                      <a:pt x="761" y="256"/>
                    </a:lnTo>
                    <a:lnTo>
                      <a:pt x="755" y="256"/>
                    </a:lnTo>
                    <a:lnTo>
                      <a:pt x="755" y="256"/>
                    </a:lnTo>
                    <a:lnTo>
                      <a:pt x="755" y="256"/>
                    </a:lnTo>
                    <a:lnTo>
                      <a:pt x="755" y="256"/>
                    </a:lnTo>
                    <a:lnTo>
                      <a:pt x="749" y="261"/>
                    </a:lnTo>
                    <a:lnTo>
                      <a:pt x="749" y="261"/>
                    </a:lnTo>
                    <a:lnTo>
                      <a:pt x="749" y="261"/>
                    </a:lnTo>
                    <a:lnTo>
                      <a:pt x="744" y="261"/>
                    </a:lnTo>
                    <a:lnTo>
                      <a:pt x="659" y="250"/>
                    </a:lnTo>
                    <a:lnTo>
                      <a:pt x="568" y="296"/>
                    </a:lnTo>
                    <a:lnTo>
                      <a:pt x="568" y="296"/>
                    </a:lnTo>
                    <a:lnTo>
                      <a:pt x="568" y="296"/>
                    </a:lnTo>
                    <a:lnTo>
                      <a:pt x="562" y="301"/>
                    </a:lnTo>
                    <a:lnTo>
                      <a:pt x="562" y="301"/>
                    </a:lnTo>
                    <a:lnTo>
                      <a:pt x="562" y="301"/>
                    </a:lnTo>
                    <a:lnTo>
                      <a:pt x="556" y="301"/>
                    </a:lnTo>
                    <a:lnTo>
                      <a:pt x="556" y="301"/>
                    </a:lnTo>
                    <a:lnTo>
                      <a:pt x="556" y="301"/>
                    </a:lnTo>
                    <a:lnTo>
                      <a:pt x="556" y="301"/>
                    </a:lnTo>
                    <a:lnTo>
                      <a:pt x="551" y="301"/>
                    </a:lnTo>
                    <a:lnTo>
                      <a:pt x="551" y="301"/>
                    </a:lnTo>
                    <a:lnTo>
                      <a:pt x="466" y="273"/>
                    </a:lnTo>
                    <a:lnTo>
                      <a:pt x="466" y="273"/>
                    </a:lnTo>
                    <a:lnTo>
                      <a:pt x="460" y="273"/>
                    </a:lnTo>
                    <a:lnTo>
                      <a:pt x="460" y="273"/>
                    </a:lnTo>
                    <a:lnTo>
                      <a:pt x="460" y="273"/>
                    </a:lnTo>
                    <a:lnTo>
                      <a:pt x="460" y="267"/>
                    </a:lnTo>
                    <a:lnTo>
                      <a:pt x="454" y="267"/>
                    </a:lnTo>
                    <a:lnTo>
                      <a:pt x="454" y="267"/>
                    </a:lnTo>
                    <a:lnTo>
                      <a:pt x="454" y="267"/>
                    </a:lnTo>
                    <a:lnTo>
                      <a:pt x="443" y="256"/>
                    </a:lnTo>
                    <a:lnTo>
                      <a:pt x="380" y="290"/>
                    </a:lnTo>
                    <a:lnTo>
                      <a:pt x="380" y="296"/>
                    </a:lnTo>
                    <a:lnTo>
                      <a:pt x="380" y="296"/>
                    </a:lnTo>
                    <a:lnTo>
                      <a:pt x="375" y="296"/>
                    </a:lnTo>
                    <a:lnTo>
                      <a:pt x="375" y="296"/>
                    </a:lnTo>
                    <a:lnTo>
                      <a:pt x="375" y="296"/>
                    </a:lnTo>
                    <a:lnTo>
                      <a:pt x="369" y="296"/>
                    </a:lnTo>
                    <a:lnTo>
                      <a:pt x="369" y="296"/>
                    </a:lnTo>
                    <a:lnTo>
                      <a:pt x="369" y="296"/>
                    </a:lnTo>
                    <a:lnTo>
                      <a:pt x="369" y="296"/>
                    </a:lnTo>
                    <a:lnTo>
                      <a:pt x="363" y="296"/>
                    </a:lnTo>
                    <a:lnTo>
                      <a:pt x="352" y="296"/>
                    </a:lnTo>
                    <a:lnTo>
                      <a:pt x="352" y="296"/>
                    </a:lnTo>
                    <a:lnTo>
                      <a:pt x="346" y="296"/>
                    </a:lnTo>
                    <a:lnTo>
                      <a:pt x="346" y="296"/>
                    </a:lnTo>
                    <a:lnTo>
                      <a:pt x="346" y="290"/>
                    </a:lnTo>
                    <a:lnTo>
                      <a:pt x="346" y="290"/>
                    </a:lnTo>
                    <a:lnTo>
                      <a:pt x="341" y="290"/>
                    </a:lnTo>
                    <a:lnTo>
                      <a:pt x="244" y="244"/>
                    </a:lnTo>
                    <a:lnTo>
                      <a:pt x="238" y="256"/>
                    </a:lnTo>
                    <a:lnTo>
                      <a:pt x="238" y="256"/>
                    </a:lnTo>
                    <a:lnTo>
                      <a:pt x="238" y="261"/>
                    </a:lnTo>
                    <a:lnTo>
                      <a:pt x="233" y="261"/>
                    </a:lnTo>
                    <a:lnTo>
                      <a:pt x="233" y="261"/>
                    </a:lnTo>
                    <a:lnTo>
                      <a:pt x="233" y="261"/>
                    </a:lnTo>
                    <a:lnTo>
                      <a:pt x="233" y="261"/>
                    </a:lnTo>
                    <a:lnTo>
                      <a:pt x="227" y="267"/>
                    </a:lnTo>
                    <a:lnTo>
                      <a:pt x="227" y="267"/>
                    </a:lnTo>
                    <a:lnTo>
                      <a:pt x="227" y="267"/>
                    </a:lnTo>
                    <a:lnTo>
                      <a:pt x="227" y="267"/>
                    </a:lnTo>
                    <a:lnTo>
                      <a:pt x="221" y="267"/>
                    </a:lnTo>
                    <a:lnTo>
                      <a:pt x="221" y="267"/>
                    </a:lnTo>
                    <a:lnTo>
                      <a:pt x="221" y="267"/>
                    </a:lnTo>
                    <a:lnTo>
                      <a:pt x="221" y="267"/>
                    </a:lnTo>
                    <a:lnTo>
                      <a:pt x="216" y="267"/>
                    </a:lnTo>
                    <a:lnTo>
                      <a:pt x="216" y="267"/>
                    </a:lnTo>
                    <a:lnTo>
                      <a:pt x="216" y="267"/>
                    </a:lnTo>
                    <a:lnTo>
                      <a:pt x="210" y="267"/>
                    </a:lnTo>
                    <a:lnTo>
                      <a:pt x="210" y="267"/>
                    </a:lnTo>
                    <a:lnTo>
                      <a:pt x="210" y="267"/>
                    </a:lnTo>
                    <a:lnTo>
                      <a:pt x="210" y="267"/>
                    </a:lnTo>
                    <a:lnTo>
                      <a:pt x="204" y="267"/>
                    </a:lnTo>
                    <a:lnTo>
                      <a:pt x="176" y="250"/>
                    </a:lnTo>
                    <a:lnTo>
                      <a:pt x="165" y="250"/>
                    </a:lnTo>
                    <a:lnTo>
                      <a:pt x="153" y="250"/>
                    </a:lnTo>
                    <a:lnTo>
                      <a:pt x="131" y="256"/>
                    </a:lnTo>
                    <a:lnTo>
                      <a:pt x="131" y="256"/>
                    </a:lnTo>
                    <a:lnTo>
                      <a:pt x="125" y="256"/>
                    </a:lnTo>
                    <a:lnTo>
                      <a:pt x="125" y="256"/>
                    </a:lnTo>
                    <a:lnTo>
                      <a:pt x="125" y="261"/>
                    </a:lnTo>
                    <a:lnTo>
                      <a:pt x="125" y="261"/>
                    </a:lnTo>
                    <a:lnTo>
                      <a:pt x="119" y="261"/>
                    </a:lnTo>
                    <a:lnTo>
                      <a:pt x="119" y="261"/>
                    </a:lnTo>
                    <a:lnTo>
                      <a:pt x="91" y="261"/>
                    </a:lnTo>
                    <a:lnTo>
                      <a:pt x="91" y="261"/>
                    </a:lnTo>
                    <a:lnTo>
                      <a:pt x="85" y="261"/>
                    </a:lnTo>
                    <a:lnTo>
                      <a:pt x="85" y="261"/>
                    </a:lnTo>
                    <a:lnTo>
                      <a:pt x="85" y="261"/>
                    </a:lnTo>
                    <a:lnTo>
                      <a:pt x="79" y="261"/>
                    </a:lnTo>
                    <a:lnTo>
                      <a:pt x="79" y="256"/>
                    </a:lnTo>
                    <a:lnTo>
                      <a:pt x="79" y="256"/>
                    </a:lnTo>
                    <a:lnTo>
                      <a:pt x="79" y="256"/>
                    </a:lnTo>
                    <a:lnTo>
                      <a:pt x="74" y="256"/>
                    </a:lnTo>
                    <a:lnTo>
                      <a:pt x="74" y="256"/>
                    </a:lnTo>
                    <a:lnTo>
                      <a:pt x="74" y="256"/>
                    </a:lnTo>
                    <a:lnTo>
                      <a:pt x="74" y="250"/>
                    </a:lnTo>
                    <a:lnTo>
                      <a:pt x="68" y="250"/>
                    </a:lnTo>
                    <a:lnTo>
                      <a:pt x="68" y="250"/>
                    </a:lnTo>
                    <a:lnTo>
                      <a:pt x="68" y="250"/>
                    </a:lnTo>
                    <a:lnTo>
                      <a:pt x="68" y="250"/>
                    </a:lnTo>
                    <a:lnTo>
                      <a:pt x="68" y="244"/>
                    </a:lnTo>
                    <a:lnTo>
                      <a:pt x="68" y="244"/>
                    </a:lnTo>
                    <a:lnTo>
                      <a:pt x="68" y="244"/>
                    </a:lnTo>
                    <a:lnTo>
                      <a:pt x="68" y="239"/>
                    </a:lnTo>
                    <a:lnTo>
                      <a:pt x="62" y="239"/>
                    </a:lnTo>
                    <a:lnTo>
                      <a:pt x="62" y="239"/>
                    </a:lnTo>
                    <a:lnTo>
                      <a:pt x="62" y="239"/>
                    </a:lnTo>
                    <a:lnTo>
                      <a:pt x="62" y="233"/>
                    </a:lnTo>
                    <a:lnTo>
                      <a:pt x="62" y="233"/>
                    </a:lnTo>
                    <a:lnTo>
                      <a:pt x="62" y="233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16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9" y="216"/>
                    </a:lnTo>
                    <a:lnTo>
                      <a:pt x="79" y="210"/>
                    </a:lnTo>
                    <a:lnTo>
                      <a:pt x="79" y="210"/>
                    </a:lnTo>
                    <a:lnTo>
                      <a:pt x="79" y="210"/>
                    </a:lnTo>
                    <a:lnTo>
                      <a:pt x="85" y="210"/>
                    </a:lnTo>
                    <a:lnTo>
                      <a:pt x="85" y="210"/>
                    </a:lnTo>
                    <a:lnTo>
                      <a:pt x="85" y="210"/>
                    </a:lnTo>
                    <a:lnTo>
                      <a:pt x="91" y="210"/>
                    </a:lnTo>
                    <a:lnTo>
                      <a:pt x="91" y="210"/>
                    </a:lnTo>
                    <a:lnTo>
                      <a:pt x="108" y="210"/>
                    </a:lnTo>
                    <a:lnTo>
                      <a:pt x="45" y="176"/>
                    </a:lnTo>
                    <a:lnTo>
                      <a:pt x="28" y="182"/>
                    </a:lnTo>
                    <a:lnTo>
                      <a:pt x="28" y="182"/>
                    </a:lnTo>
                    <a:lnTo>
                      <a:pt x="23" y="182"/>
                    </a:lnTo>
                    <a:lnTo>
                      <a:pt x="23" y="182"/>
                    </a:lnTo>
                    <a:lnTo>
                      <a:pt x="23" y="182"/>
                    </a:lnTo>
                    <a:lnTo>
                      <a:pt x="23" y="182"/>
                    </a:lnTo>
                    <a:lnTo>
                      <a:pt x="17" y="176"/>
                    </a:lnTo>
                    <a:lnTo>
                      <a:pt x="17" y="176"/>
                    </a:lnTo>
                    <a:lnTo>
                      <a:pt x="17" y="176"/>
                    </a:lnTo>
                    <a:lnTo>
                      <a:pt x="11" y="176"/>
                    </a:lnTo>
                    <a:lnTo>
                      <a:pt x="11" y="176"/>
                    </a:lnTo>
                    <a:lnTo>
                      <a:pt x="11" y="176"/>
                    </a:lnTo>
                    <a:lnTo>
                      <a:pt x="11" y="176"/>
                    </a:lnTo>
                    <a:lnTo>
                      <a:pt x="11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6" y="142"/>
                    </a:lnTo>
                    <a:lnTo>
                      <a:pt x="6" y="142"/>
                    </a:lnTo>
                    <a:lnTo>
                      <a:pt x="6" y="136"/>
                    </a:lnTo>
                    <a:lnTo>
                      <a:pt x="6" y="136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7" y="131"/>
                    </a:lnTo>
                    <a:lnTo>
                      <a:pt x="17" y="131"/>
                    </a:lnTo>
                    <a:lnTo>
                      <a:pt x="17" y="131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7" y="131"/>
                    </a:lnTo>
                    <a:lnTo>
                      <a:pt x="57" y="131"/>
                    </a:lnTo>
                    <a:lnTo>
                      <a:pt x="62" y="131"/>
                    </a:lnTo>
                    <a:lnTo>
                      <a:pt x="62" y="131"/>
                    </a:lnTo>
                    <a:lnTo>
                      <a:pt x="62" y="131"/>
                    </a:lnTo>
                    <a:lnTo>
                      <a:pt x="62" y="131"/>
                    </a:lnTo>
                    <a:lnTo>
                      <a:pt x="131" y="165"/>
                    </a:lnTo>
                    <a:lnTo>
                      <a:pt x="233" y="188"/>
                    </a:lnTo>
                    <a:lnTo>
                      <a:pt x="278" y="165"/>
                    </a:lnTo>
                    <a:lnTo>
                      <a:pt x="278" y="165"/>
                    </a:lnTo>
                    <a:lnTo>
                      <a:pt x="284" y="165"/>
                    </a:lnTo>
                    <a:lnTo>
                      <a:pt x="284" y="165"/>
                    </a:lnTo>
                    <a:lnTo>
                      <a:pt x="335" y="148"/>
                    </a:lnTo>
                    <a:lnTo>
                      <a:pt x="335" y="148"/>
                    </a:lnTo>
                    <a:lnTo>
                      <a:pt x="335" y="148"/>
                    </a:lnTo>
                    <a:lnTo>
                      <a:pt x="341" y="148"/>
                    </a:lnTo>
                    <a:lnTo>
                      <a:pt x="341" y="148"/>
                    </a:lnTo>
                    <a:lnTo>
                      <a:pt x="341" y="148"/>
                    </a:lnTo>
                    <a:lnTo>
                      <a:pt x="341" y="148"/>
                    </a:lnTo>
                    <a:lnTo>
                      <a:pt x="346" y="148"/>
                    </a:lnTo>
                    <a:lnTo>
                      <a:pt x="346" y="148"/>
                    </a:lnTo>
                    <a:lnTo>
                      <a:pt x="346" y="148"/>
                    </a:lnTo>
                    <a:lnTo>
                      <a:pt x="352" y="148"/>
                    </a:lnTo>
                    <a:lnTo>
                      <a:pt x="375" y="159"/>
                    </a:lnTo>
                    <a:lnTo>
                      <a:pt x="375" y="159"/>
                    </a:lnTo>
                    <a:lnTo>
                      <a:pt x="375" y="159"/>
                    </a:lnTo>
                    <a:lnTo>
                      <a:pt x="380" y="159"/>
                    </a:lnTo>
                    <a:lnTo>
                      <a:pt x="380" y="159"/>
                    </a:lnTo>
                    <a:lnTo>
                      <a:pt x="380" y="159"/>
                    </a:lnTo>
                    <a:lnTo>
                      <a:pt x="380" y="159"/>
                    </a:lnTo>
                    <a:lnTo>
                      <a:pt x="380" y="165"/>
                    </a:lnTo>
                    <a:lnTo>
                      <a:pt x="386" y="165"/>
                    </a:lnTo>
                    <a:lnTo>
                      <a:pt x="409" y="188"/>
                    </a:lnTo>
                    <a:lnTo>
                      <a:pt x="454" y="199"/>
                    </a:lnTo>
                    <a:lnTo>
                      <a:pt x="454" y="199"/>
                    </a:lnTo>
                    <a:lnTo>
                      <a:pt x="454" y="199"/>
                    </a:lnTo>
                    <a:lnTo>
                      <a:pt x="454" y="205"/>
                    </a:lnTo>
                    <a:lnTo>
                      <a:pt x="460" y="205"/>
                    </a:lnTo>
                    <a:lnTo>
                      <a:pt x="460" y="205"/>
                    </a:lnTo>
                    <a:lnTo>
                      <a:pt x="460" y="205"/>
                    </a:lnTo>
                    <a:lnTo>
                      <a:pt x="466" y="205"/>
                    </a:lnTo>
                    <a:lnTo>
                      <a:pt x="466" y="205"/>
                    </a:lnTo>
                    <a:lnTo>
                      <a:pt x="466" y="205"/>
                    </a:lnTo>
                    <a:lnTo>
                      <a:pt x="466" y="205"/>
                    </a:lnTo>
                    <a:lnTo>
                      <a:pt x="466" y="210"/>
                    </a:lnTo>
                    <a:lnTo>
                      <a:pt x="471" y="210"/>
                    </a:lnTo>
                    <a:lnTo>
                      <a:pt x="471" y="210"/>
                    </a:lnTo>
                    <a:lnTo>
                      <a:pt x="471" y="210"/>
                    </a:lnTo>
                    <a:lnTo>
                      <a:pt x="483" y="227"/>
                    </a:lnTo>
                    <a:lnTo>
                      <a:pt x="556" y="244"/>
                    </a:lnTo>
                    <a:lnTo>
                      <a:pt x="641" y="205"/>
                    </a:lnTo>
                    <a:lnTo>
                      <a:pt x="647" y="205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53" y="199"/>
                    </a:lnTo>
                    <a:lnTo>
                      <a:pt x="653" y="199"/>
                    </a:lnTo>
                    <a:lnTo>
                      <a:pt x="653" y="199"/>
                    </a:lnTo>
                    <a:lnTo>
                      <a:pt x="653" y="199"/>
                    </a:lnTo>
                    <a:lnTo>
                      <a:pt x="659" y="199"/>
                    </a:lnTo>
                    <a:lnTo>
                      <a:pt x="659" y="199"/>
                    </a:lnTo>
                    <a:lnTo>
                      <a:pt x="732" y="205"/>
                    </a:lnTo>
                    <a:lnTo>
                      <a:pt x="749" y="159"/>
                    </a:lnTo>
                    <a:lnTo>
                      <a:pt x="749" y="159"/>
                    </a:lnTo>
                    <a:lnTo>
                      <a:pt x="749" y="159"/>
                    </a:lnTo>
                    <a:lnTo>
                      <a:pt x="778" y="102"/>
                    </a:lnTo>
                    <a:lnTo>
                      <a:pt x="795" y="63"/>
                    </a:lnTo>
                    <a:lnTo>
                      <a:pt x="795" y="63"/>
                    </a:lnTo>
                    <a:lnTo>
                      <a:pt x="795" y="57"/>
                    </a:lnTo>
                    <a:lnTo>
                      <a:pt x="795" y="57"/>
                    </a:lnTo>
                    <a:lnTo>
                      <a:pt x="795" y="57"/>
                    </a:lnTo>
                    <a:lnTo>
                      <a:pt x="817" y="28"/>
                    </a:lnTo>
                    <a:lnTo>
                      <a:pt x="817" y="23"/>
                    </a:lnTo>
                    <a:lnTo>
                      <a:pt x="823" y="23"/>
                    </a:lnTo>
                    <a:lnTo>
                      <a:pt x="823" y="23"/>
                    </a:lnTo>
                    <a:lnTo>
                      <a:pt x="823" y="23"/>
                    </a:lnTo>
                    <a:lnTo>
                      <a:pt x="823" y="23"/>
                    </a:lnTo>
                    <a:lnTo>
                      <a:pt x="823" y="17"/>
                    </a:lnTo>
                    <a:lnTo>
                      <a:pt x="829" y="17"/>
                    </a:lnTo>
                    <a:lnTo>
                      <a:pt x="829" y="17"/>
                    </a:lnTo>
                    <a:lnTo>
                      <a:pt x="829" y="17"/>
                    </a:lnTo>
                    <a:lnTo>
                      <a:pt x="835" y="17"/>
                    </a:lnTo>
                    <a:lnTo>
                      <a:pt x="835" y="17"/>
                    </a:lnTo>
                    <a:lnTo>
                      <a:pt x="835" y="17"/>
                    </a:lnTo>
                    <a:lnTo>
                      <a:pt x="880" y="11"/>
                    </a:lnTo>
                    <a:lnTo>
                      <a:pt x="914" y="6"/>
                    </a:lnTo>
                    <a:lnTo>
                      <a:pt x="937" y="0"/>
                    </a:lnTo>
                    <a:lnTo>
                      <a:pt x="937" y="0"/>
                    </a:lnTo>
                    <a:lnTo>
                      <a:pt x="937" y="0"/>
                    </a:lnTo>
                    <a:lnTo>
                      <a:pt x="942" y="0"/>
                    </a:lnTo>
                    <a:lnTo>
                      <a:pt x="942" y="0"/>
                    </a:lnTo>
                    <a:close/>
                    <a:moveTo>
                      <a:pt x="942" y="11"/>
                    </a:moveTo>
                    <a:lnTo>
                      <a:pt x="942" y="11"/>
                    </a:lnTo>
                    <a:lnTo>
                      <a:pt x="937" y="11"/>
                    </a:lnTo>
                    <a:lnTo>
                      <a:pt x="937" y="11"/>
                    </a:lnTo>
                    <a:lnTo>
                      <a:pt x="937" y="11"/>
                    </a:lnTo>
                    <a:lnTo>
                      <a:pt x="914" y="11"/>
                    </a:lnTo>
                    <a:lnTo>
                      <a:pt x="880" y="17"/>
                    </a:lnTo>
                    <a:lnTo>
                      <a:pt x="835" y="23"/>
                    </a:lnTo>
                    <a:lnTo>
                      <a:pt x="835" y="23"/>
                    </a:lnTo>
                    <a:lnTo>
                      <a:pt x="835" y="23"/>
                    </a:lnTo>
                    <a:lnTo>
                      <a:pt x="835" y="28"/>
                    </a:lnTo>
                    <a:lnTo>
                      <a:pt x="829" y="28"/>
                    </a:lnTo>
                    <a:lnTo>
                      <a:pt x="829" y="28"/>
                    </a:lnTo>
                    <a:lnTo>
                      <a:pt x="829" y="28"/>
                    </a:lnTo>
                    <a:lnTo>
                      <a:pt x="829" y="28"/>
                    </a:lnTo>
                    <a:lnTo>
                      <a:pt x="829" y="28"/>
                    </a:lnTo>
                    <a:lnTo>
                      <a:pt x="823" y="28"/>
                    </a:lnTo>
                    <a:lnTo>
                      <a:pt x="823" y="28"/>
                    </a:lnTo>
                    <a:lnTo>
                      <a:pt x="800" y="63"/>
                    </a:lnTo>
                    <a:lnTo>
                      <a:pt x="800" y="63"/>
                    </a:lnTo>
                    <a:lnTo>
                      <a:pt x="800" y="63"/>
                    </a:lnTo>
                    <a:lnTo>
                      <a:pt x="800" y="63"/>
                    </a:lnTo>
                    <a:lnTo>
                      <a:pt x="783" y="102"/>
                    </a:lnTo>
                    <a:lnTo>
                      <a:pt x="755" y="165"/>
                    </a:lnTo>
                    <a:lnTo>
                      <a:pt x="755" y="165"/>
                    </a:lnTo>
                    <a:lnTo>
                      <a:pt x="738" y="216"/>
                    </a:lnTo>
                    <a:lnTo>
                      <a:pt x="659" y="210"/>
                    </a:lnTo>
                    <a:lnTo>
                      <a:pt x="653" y="210"/>
                    </a:lnTo>
                    <a:lnTo>
                      <a:pt x="653" y="210"/>
                    </a:lnTo>
                    <a:lnTo>
                      <a:pt x="653" y="210"/>
                    </a:lnTo>
                    <a:lnTo>
                      <a:pt x="653" y="210"/>
                    </a:lnTo>
                    <a:lnTo>
                      <a:pt x="653" y="210"/>
                    </a:lnTo>
                    <a:lnTo>
                      <a:pt x="647" y="210"/>
                    </a:lnTo>
                    <a:lnTo>
                      <a:pt x="647" y="210"/>
                    </a:lnTo>
                    <a:lnTo>
                      <a:pt x="556" y="256"/>
                    </a:lnTo>
                    <a:lnTo>
                      <a:pt x="483" y="233"/>
                    </a:lnTo>
                    <a:lnTo>
                      <a:pt x="466" y="216"/>
                    </a:lnTo>
                    <a:lnTo>
                      <a:pt x="466" y="216"/>
                    </a:lnTo>
                    <a:lnTo>
                      <a:pt x="466" y="216"/>
                    </a:lnTo>
                    <a:lnTo>
                      <a:pt x="460" y="216"/>
                    </a:lnTo>
                    <a:lnTo>
                      <a:pt x="460" y="216"/>
                    </a:lnTo>
                    <a:lnTo>
                      <a:pt x="460" y="216"/>
                    </a:lnTo>
                    <a:lnTo>
                      <a:pt x="460" y="210"/>
                    </a:lnTo>
                    <a:lnTo>
                      <a:pt x="460" y="210"/>
                    </a:lnTo>
                    <a:lnTo>
                      <a:pt x="454" y="210"/>
                    </a:lnTo>
                    <a:lnTo>
                      <a:pt x="454" y="210"/>
                    </a:lnTo>
                    <a:lnTo>
                      <a:pt x="454" y="210"/>
                    </a:lnTo>
                    <a:lnTo>
                      <a:pt x="454" y="210"/>
                    </a:lnTo>
                    <a:lnTo>
                      <a:pt x="454" y="210"/>
                    </a:lnTo>
                    <a:lnTo>
                      <a:pt x="448" y="210"/>
                    </a:lnTo>
                    <a:lnTo>
                      <a:pt x="403" y="199"/>
                    </a:lnTo>
                    <a:lnTo>
                      <a:pt x="380" y="171"/>
                    </a:lnTo>
                    <a:lnTo>
                      <a:pt x="375" y="171"/>
                    </a:lnTo>
                    <a:lnTo>
                      <a:pt x="375" y="165"/>
                    </a:lnTo>
                    <a:lnTo>
                      <a:pt x="375" y="165"/>
                    </a:lnTo>
                    <a:lnTo>
                      <a:pt x="375" y="165"/>
                    </a:lnTo>
                    <a:lnTo>
                      <a:pt x="375" y="165"/>
                    </a:lnTo>
                    <a:lnTo>
                      <a:pt x="375" y="165"/>
                    </a:lnTo>
                    <a:lnTo>
                      <a:pt x="369" y="165"/>
                    </a:lnTo>
                    <a:lnTo>
                      <a:pt x="369" y="165"/>
                    </a:lnTo>
                    <a:lnTo>
                      <a:pt x="346" y="153"/>
                    </a:lnTo>
                    <a:lnTo>
                      <a:pt x="346" y="153"/>
                    </a:lnTo>
                    <a:lnTo>
                      <a:pt x="346" y="153"/>
                    </a:lnTo>
                    <a:lnTo>
                      <a:pt x="346" y="153"/>
                    </a:lnTo>
                    <a:lnTo>
                      <a:pt x="341" y="153"/>
                    </a:lnTo>
                    <a:lnTo>
                      <a:pt x="341" y="153"/>
                    </a:lnTo>
                    <a:lnTo>
                      <a:pt x="341" y="153"/>
                    </a:lnTo>
                    <a:lnTo>
                      <a:pt x="341" y="153"/>
                    </a:lnTo>
                    <a:lnTo>
                      <a:pt x="341" y="153"/>
                    </a:lnTo>
                    <a:lnTo>
                      <a:pt x="335" y="153"/>
                    </a:lnTo>
                    <a:lnTo>
                      <a:pt x="335" y="153"/>
                    </a:lnTo>
                    <a:lnTo>
                      <a:pt x="284" y="171"/>
                    </a:lnTo>
                    <a:lnTo>
                      <a:pt x="284" y="171"/>
                    </a:lnTo>
                    <a:lnTo>
                      <a:pt x="284" y="171"/>
                    </a:lnTo>
                    <a:lnTo>
                      <a:pt x="284" y="171"/>
                    </a:lnTo>
                    <a:lnTo>
                      <a:pt x="238" y="193"/>
                    </a:lnTo>
                    <a:lnTo>
                      <a:pt x="131" y="171"/>
                    </a:lnTo>
                    <a:lnTo>
                      <a:pt x="62" y="136"/>
                    </a:lnTo>
                    <a:lnTo>
                      <a:pt x="57" y="136"/>
                    </a:lnTo>
                    <a:lnTo>
                      <a:pt x="57" y="136"/>
                    </a:lnTo>
                    <a:lnTo>
                      <a:pt x="57" y="136"/>
                    </a:lnTo>
                    <a:lnTo>
                      <a:pt x="57" y="136"/>
                    </a:lnTo>
                    <a:lnTo>
                      <a:pt x="57" y="136"/>
                    </a:lnTo>
                    <a:lnTo>
                      <a:pt x="51" y="136"/>
                    </a:lnTo>
                    <a:lnTo>
                      <a:pt x="51" y="136"/>
                    </a:lnTo>
                    <a:lnTo>
                      <a:pt x="51" y="136"/>
                    </a:lnTo>
                    <a:lnTo>
                      <a:pt x="23" y="136"/>
                    </a:lnTo>
                    <a:lnTo>
                      <a:pt x="23" y="136"/>
                    </a:lnTo>
                    <a:lnTo>
                      <a:pt x="23" y="136"/>
                    </a:lnTo>
                    <a:lnTo>
                      <a:pt x="23" y="136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1" y="142"/>
                    </a:lnTo>
                    <a:lnTo>
                      <a:pt x="11" y="142"/>
                    </a:lnTo>
                    <a:lnTo>
                      <a:pt x="11" y="142"/>
                    </a:lnTo>
                    <a:lnTo>
                      <a:pt x="11" y="142"/>
                    </a:lnTo>
                    <a:lnTo>
                      <a:pt x="11" y="148"/>
                    </a:lnTo>
                    <a:lnTo>
                      <a:pt x="11" y="148"/>
                    </a:lnTo>
                    <a:lnTo>
                      <a:pt x="11" y="148"/>
                    </a:lnTo>
                    <a:lnTo>
                      <a:pt x="11" y="148"/>
                    </a:lnTo>
                    <a:lnTo>
                      <a:pt x="11" y="148"/>
                    </a:lnTo>
                    <a:lnTo>
                      <a:pt x="11" y="153"/>
                    </a:lnTo>
                    <a:lnTo>
                      <a:pt x="6" y="153"/>
                    </a:lnTo>
                    <a:lnTo>
                      <a:pt x="6" y="153"/>
                    </a:lnTo>
                    <a:lnTo>
                      <a:pt x="6" y="153"/>
                    </a:lnTo>
                    <a:lnTo>
                      <a:pt x="6" y="153"/>
                    </a:lnTo>
                    <a:lnTo>
                      <a:pt x="6" y="159"/>
                    </a:lnTo>
                    <a:lnTo>
                      <a:pt x="11" y="159"/>
                    </a:lnTo>
                    <a:lnTo>
                      <a:pt x="11" y="159"/>
                    </a:lnTo>
                    <a:lnTo>
                      <a:pt x="11" y="159"/>
                    </a:lnTo>
                    <a:lnTo>
                      <a:pt x="11" y="159"/>
                    </a:lnTo>
                    <a:lnTo>
                      <a:pt x="11" y="159"/>
                    </a:lnTo>
                    <a:lnTo>
                      <a:pt x="11" y="165"/>
                    </a:lnTo>
                    <a:lnTo>
                      <a:pt x="11" y="165"/>
                    </a:lnTo>
                    <a:lnTo>
                      <a:pt x="11" y="165"/>
                    </a:lnTo>
                    <a:lnTo>
                      <a:pt x="11" y="165"/>
                    </a:lnTo>
                    <a:lnTo>
                      <a:pt x="11" y="165"/>
                    </a:lnTo>
                    <a:lnTo>
                      <a:pt x="11" y="165"/>
                    </a:lnTo>
                    <a:lnTo>
                      <a:pt x="17" y="171"/>
                    </a:lnTo>
                    <a:lnTo>
                      <a:pt x="17" y="171"/>
                    </a:lnTo>
                    <a:lnTo>
                      <a:pt x="17" y="171"/>
                    </a:lnTo>
                    <a:lnTo>
                      <a:pt x="17" y="171"/>
                    </a:lnTo>
                    <a:lnTo>
                      <a:pt x="17" y="171"/>
                    </a:lnTo>
                    <a:lnTo>
                      <a:pt x="23" y="171"/>
                    </a:lnTo>
                    <a:lnTo>
                      <a:pt x="23" y="171"/>
                    </a:lnTo>
                    <a:lnTo>
                      <a:pt x="23" y="171"/>
                    </a:lnTo>
                    <a:lnTo>
                      <a:pt x="23" y="171"/>
                    </a:lnTo>
                    <a:lnTo>
                      <a:pt x="23" y="171"/>
                    </a:lnTo>
                    <a:lnTo>
                      <a:pt x="28" y="171"/>
                    </a:lnTo>
                    <a:lnTo>
                      <a:pt x="51" y="171"/>
                    </a:lnTo>
                    <a:lnTo>
                      <a:pt x="114" y="205"/>
                    </a:lnTo>
                    <a:lnTo>
                      <a:pt x="114" y="205"/>
                    </a:lnTo>
                    <a:lnTo>
                      <a:pt x="119" y="205"/>
                    </a:lnTo>
                    <a:lnTo>
                      <a:pt x="119" y="205"/>
                    </a:lnTo>
                    <a:lnTo>
                      <a:pt x="119" y="205"/>
                    </a:lnTo>
                    <a:lnTo>
                      <a:pt x="136" y="210"/>
                    </a:lnTo>
                    <a:lnTo>
                      <a:pt x="114" y="216"/>
                    </a:lnTo>
                    <a:lnTo>
                      <a:pt x="91" y="216"/>
                    </a:lnTo>
                    <a:lnTo>
                      <a:pt x="91" y="216"/>
                    </a:lnTo>
                    <a:lnTo>
                      <a:pt x="85" y="216"/>
                    </a:lnTo>
                    <a:lnTo>
                      <a:pt x="85" y="216"/>
                    </a:lnTo>
                    <a:lnTo>
                      <a:pt x="85" y="216"/>
                    </a:lnTo>
                    <a:lnTo>
                      <a:pt x="85" y="222"/>
                    </a:lnTo>
                    <a:lnTo>
                      <a:pt x="85" y="222"/>
                    </a:lnTo>
                    <a:lnTo>
                      <a:pt x="79" y="222"/>
                    </a:lnTo>
                    <a:lnTo>
                      <a:pt x="79" y="222"/>
                    </a:lnTo>
                    <a:lnTo>
                      <a:pt x="79" y="222"/>
                    </a:lnTo>
                    <a:lnTo>
                      <a:pt x="79" y="222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74" y="227"/>
                    </a:lnTo>
                    <a:lnTo>
                      <a:pt x="74" y="227"/>
                    </a:lnTo>
                    <a:lnTo>
                      <a:pt x="74" y="227"/>
                    </a:lnTo>
                    <a:lnTo>
                      <a:pt x="74" y="227"/>
                    </a:lnTo>
                    <a:lnTo>
                      <a:pt x="74" y="233"/>
                    </a:lnTo>
                    <a:lnTo>
                      <a:pt x="74" y="233"/>
                    </a:lnTo>
                    <a:lnTo>
                      <a:pt x="74" y="233"/>
                    </a:lnTo>
                    <a:lnTo>
                      <a:pt x="74" y="233"/>
                    </a:lnTo>
                    <a:lnTo>
                      <a:pt x="74" y="233"/>
                    </a:lnTo>
                    <a:lnTo>
                      <a:pt x="74" y="239"/>
                    </a:lnTo>
                    <a:lnTo>
                      <a:pt x="74" y="239"/>
                    </a:lnTo>
                    <a:lnTo>
                      <a:pt x="74" y="239"/>
                    </a:lnTo>
                    <a:lnTo>
                      <a:pt x="74" y="239"/>
                    </a:lnTo>
                    <a:lnTo>
                      <a:pt x="74" y="239"/>
                    </a:lnTo>
                    <a:lnTo>
                      <a:pt x="74" y="244"/>
                    </a:lnTo>
                    <a:lnTo>
                      <a:pt x="74" y="244"/>
                    </a:lnTo>
                    <a:lnTo>
                      <a:pt x="74" y="244"/>
                    </a:lnTo>
                    <a:lnTo>
                      <a:pt x="74" y="244"/>
                    </a:lnTo>
                    <a:lnTo>
                      <a:pt x="79" y="244"/>
                    </a:lnTo>
                    <a:lnTo>
                      <a:pt x="79" y="244"/>
                    </a:lnTo>
                    <a:lnTo>
                      <a:pt x="79" y="250"/>
                    </a:lnTo>
                    <a:lnTo>
                      <a:pt x="79" y="250"/>
                    </a:lnTo>
                    <a:lnTo>
                      <a:pt x="79" y="250"/>
                    </a:lnTo>
                    <a:lnTo>
                      <a:pt x="79" y="250"/>
                    </a:lnTo>
                    <a:lnTo>
                      <a:pt x="85" y="250"/>
                    </a:lnTo>
                    <a:lnTo>
                      <a:pt x="85" y="250"/>
                    </a:lnTo>
                    <a:lnTo>
                      <a:pt x="85" y="250"/>
                    </a:lnTo>
                    <a:lnTo>
                      <a:pt x="85" y="250"/>
                    </a:lnTo>
                    <a:lnTo>
                      <a:pt x="85" y="250"/>
                    </a:lnTo>
                    <a:lnTo>
                      <a:pt x="91" y="250"/>
                    </a:lnTo>
                    <a:lnTo>
                      <a:pt x="91" y="250"/>
                    </a:lnTo>
                    <a:lnTo>
                      <a:pt x="119" y="250"/>
                    </a:lnTo>
                    <a:lnTo>
                      <a:pt x="119" y="250"/>
                    </a:lnTo>
                    <a:lnTo>
                      <a:pt x="125" y="250"/>
                    </a:lnTo>
                    <a:lnTo>
                      <a:pt x="125" y="250"/>
                    </a:lnTo>
                    <a:lnTo>
                      <a:pt x="125" y="250"/>
                    </a:lnTo>
                    <a:lnTo>
                      <a:pt x="125" y="250"/>
                    </a:lnTo>
                    <a:lnTo>
                      <a:pt x="148" y="239"/>
                    </a:lnTo>
                    <a:lnTo>
                      <a:pt x="165" y="239"/>
                    </a:lnTo>
                    <a:lnTo>
                      <a:pt x="182" y="244"/>
                    </a:lnTo>
                    <a:lnTo>
                      <a:pt x="210" y="256"/>
                    </a:lnTo>
                    <a:lnTo>
                      <a:pt x="210" y="256"/>
                    </a:lnTo>
                    <a:lnTo>
                      <a:pt x="210" y="256"/>
                    </a:lnTo>
                    <a:lnTo>
                      <a:pt x="216" y="261"/>
                    </a:lnTo>
                    <a:lnTo>
                      <a:pt x="216" y="261"/>
                    </a:lnTo>
                    <a:lnTo>
                      <a:pt x="216" y="261"/>
                    </a:lnTo>
                    <a:lnTo>
                      <a:pt x="216" y="261"/>
                    </a:lnTo>
                    <a:lnTo>
                      <a:pt x="216" y="261"/>
                    </a:lnTo>
                    <a:lnTo>
                      <a:pt x="221" y="261"/>
                    </a:lnTo>
                    <a:lnTo>
                      <a:pt x="221" y="261"/>
                    </a:lnTo>
                    <a:lnTo>
                      <a:pt x="221" y="261"/>
                    </a:lnTo>
                    <a:lnTo>
                      <a:pt x="221" y="256"/>
                    </a:lnTo>
                    <a:lnTo>
                      <a:pt x="221" y="256"/>
                    </a:lnTo>
                    <a:lnTo>
                      <a:pt x="227" y="256"/>
                    </a:lnTo>
                    <a:lnTo>
                      <a:pt x="227" y="256"/>
                    </a:lnTo>
                    <a:lnTo>
                      <a:pt x="227" y="256"/>
                    </a:lnTo>
                    <a:lnTo>
                      <a:pt x="227" y="256"/>
                    </a:lnTo>
                    <a:lnTo>
                      <a:pt x="227" y="256"/>
                    </a:lnTo>
                    <a:lnTo>
                      <a:pt x="227" y="256"/>
                    </a:lnTo>
                    <a:lnTo>
                      <a:pt x="227" y="256"/>
                    </a:lnTo>
                    <a:lnTo>
                      <a:pt x="233" y="250"/>
                    </a:lnTo>
                    <a:lnTo>
                      <a:pt x="233" y="250"/>
                    </a:lnTo>
                    <a:lnTo>
                      <a:pt x="244" y="233"/>
                    </a:lnTo>
                    <a:lnTo>
                      <a:pt x="346" y="284"/>
                    </a:lnTo>
                    <a:lnTo>
                      <a:pt x="346" y="284"/>
                    </a:lnTo>
                    <a:lnTo>
                      <a:pt x="346" y="284"/>
                    </a:lnTo>
                    <a:lnTo>
                      <a:pt x="352" y="284"/>
                    </a:lnTo>
                    <a:lnTo>
                      <a:pt x="352" y="284"/>
                    </a:lnTo>
                    <a:lnTo>
                      <a:pt x="352" y="284"/>
                    </a:lnTo>
                    <a:lnTo>
                      <a:pt x="369" y="284"/>
                    </a:lnTo>
                    <a:lnTo>
                      <a:pt x="369" y="290"/>
                    </a:lnTo>
                    <a:lnTo>
                      <a:pt x="369" y="290"/>
                    </a:lnTo>
                    <a:lnTo>
                      <a:pt x="369" y="290"/>
                    </a:lnTo>
                    <a:lnTo>
                      <a:pt x="369" y="284"/>
                    </a:lnTo>
                    <a:lnTo>
                      <a:pt x="369" y="284"/>
                    </a:lnTo>
                    <a:lnTo>
                      <a:pt x="375" y="284"/>
                    </a:lnTo>
                    <a:lnTo>
                      <a:pt x="375" y="284"/>
                    </a:lnTo>
                    <a:lnTo>
                      <a:pt x="375" y="284"/>
                    </a:lnTo>
                    <a:lnTo>
                      <a:pt x="375" y="284"/>
                    </a:lnTo>
                    <a:lnTo>
                      <a:pt x="448" y="250"/>
                    </a:lnTo>
                    <a:lnTo>
                      <a:pt x="460" y="261"/>
                    </a:lnTo>
                    <a:lnTo>
                      <a:pt x="460" y="261"/>
                    </a:lnTo>
                    <a:lnTo>
                      <a:pt x="460" y="261"/>
                    </a:lnTo>
                    <a:lnTo>
                      <a:pt x="466" y="261"/>
                    </a:lnTo>
                    <a:lnTo>
                      <a:pt x="466" y="261"/>
                    </a:lnTo>
                    <a:lnTo>
                      <a:pt x="466" y="261"/>
                    </a:lnTo>
                    <a:lnTo>
                      <a:pt x="466" y="267"/>
                    </a:lnTo>
                    <a:lnTo>
                      <a:pt x="466" y="267"/>
                    </a:lnTo>
                    <a:lnTo>
                      <a:pt x="466" y="267"/>
                    </a:lnTo>
                    <a:lnTo>
                      <a:pt x="551" y="290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62" y="290"/>
                    </a:lnTo>
                    <a:lnTo>
                      <a:pt x="562" y="290"/>
                    </a:lnTo>
                    <a:lnTo>
                      <a:pt x="562" y="290"/>
                    </a:lnTo>
                    <a:lnTo>
                      <a:pt x="562" y="290"/>
                    </a:lnTo>
                    <a:lnTo>
                      <a:pt x="562" y="290"/>
                    </a:lnTo>
                    <a:lnTo>
                      <a:pt x="659" y="244"/>
                    </a:lnTo>
                    <a:lnTo>
                      <a:pt x="749" y="250"/>
                    </a:lnTo>
                    <a:lnTo>
                      <a:pt x="749" y="250"/>
                    </a:lnTo>
                    <a:lnTo>
                      <a:pt x="749" y="250"/>
                    </a:lnTo>
                    <a:lnTo>
                      <a:pt x="749" y="250"/>
                    </a:lnTo>
                    <a:lnTo>
                      <a:pt x="749" y="250"/>
                    </a:lnTo>
                    <a:lnTo>
                      <a:pt x="755" y="250"/>
                    </a:lnTo>
                    <a:lnTo>
                      <a:pt x="755" y="250"/>
                    </a:lnTo>
                    <a:lnTo>
                      <a:pt x="755" y="250"/>
                    </a:lnTo>
                    <a:lnTo>
                      <a:pt x="755" y="250"/>
                    </a:lnTo>
                    <a:lnTo>
                      <a:pt x="755" y="250"/>
                    </a:lnTo>
                    <a:lnTo>
                      <a:pt x="761" y="250"/>
                    </a:lnTo>
                    <a:lnTo>
                      <a:pt x="761" y="244"/>
                    </a:lnTo>
                    <a:lnTo>
                      <a:pt x="761" y="244"/>
                    </a:lnTo>
                    <a:lnTo>
                      <a:pt x="761" y="244"/>
                    </a:lnTo>
                    <a:lnTo>
                      <a:pt x="761" y="244"/>
                    </a:lnTo>
                    <a:lnTo>
                      <a:pt x="761" y="244"/>
                    </a:lnTo>
                    <a:lnTo>
                      <a:pt x="761" y="244"/>
                    </a:lnTo>
                    <a:lnTo>
                      <a:pt x="761" y="239"/>
                    </a:lnTo>
                    <a:lnTo>
                      <a:pt x="761" y="239"/>
                    </a:lnTo>
                    <a:lnTo>
                      <a:pt x="766" y="239"/>
                    </a:lnTo>
                    <a:lnTo>
                      <a:pt x="789" y="176"/>
                    </a:lnTo>
                    <a:lnTo>
                      <a:pt x="812" y="119"/>
                    </a:lnTo>
                    <a:lnTo>
                      <a:pt x="812" y="119"/>
                    </a:lnTo>
                    <a:lnTo>
                      <a:pt x="829" y="80"/>
                    </a:lnTo>
                    <a:lnTo>
                      <a:pt x="846" y="57"/>
                    </a:lnTo>
                    <a:lnTo>
                      <a:pt x="886" y="51"/>
                    </a:lnTo>
                    <a:lnTo>
                      <a:pt x="886" y="51"/>
                    </a:lnTo>
                    <a:lnTo>
                      <a:pt x="920" y="45"/>
                    </a:lnTo>
                    <a:lnTo>
                      <a:pt x="937" y="45"/>
                    </a:lnTo>
                    <a:lnTo>
                      <a:pt x="965" y="45"/>
                    </a:lnTo>
                    <a:lnTo>
                      <a:pt x="965" y="45"/>
                    </a:lnTo>
                    <a:lnTo>
                      <a:pt x="971" y="45"/>
                    </a:lnTo>
                    <a:lnTo>
                      <a:pt x="976" y="45"/>
                    </a:lnTo>
                    <a:lnTo>
                      <a:pt x="976" y="51"/>
                    </a:lnTo>
                    <a:lnTo>
                      <a:pt x="988" y="74"/>
                    </a:lnTo>
                    <a:lnTo>
                      <a:pt x="993" y="80"/>
                    </a:lnTo>
                    <a:lnTo>
                      <a:pt x="993" y="80"/>
                    </a:lnTo>
                    <a:lnTo>
                      <a:pt x="993" y="80"/>
                    </a:lnTo>
                    <a:lnTo>
                      <a:pt x="1158" y="290"/>
                    </a:lnTo>
                    <a:lnTo>
                      <a:pt x="1175" y="324"/>
                    </a:lnTo>
                    <a:lnTo>
                      <a:pt x="1175" y="324"/>
                    </a:lnTo>
                    <a:lnTo>
                      <a:pt x="1181" y="324"/>
                    </a:lnTo>
                    <a:lnTo>
                      <a:pt x="1181" y="324"/>
                    </a:lnTo>
                    <a:lnTo>
                      <a:pt x="1181" y="330"/>
                    </a:lnTo>
                    <a:lnTo>
                      <a:pt x="1181" y="330"/>
                    </a:lnTo>
                    <a:lnTo>
                      <a:pt x="1181" y="330"/>
                    </a:lnTo>
                    <a:lnTo>
                      <a:pt x="1181" y="330"/>
                    </a:lnTo>
                    <a:lnTo>
                      <a:pt x="1255" y="381"/>
                    </a:lnTo>
                    <a:lnTo>
                      <a:pt x="1289" y="409"/>
                    </a:lnTo>
                    <a:lnTo>
                      <a:pt x="1294" y="426"/>
                    </a:lnTo>
                    <a:lnTo>
                      <a:pt x="1283" y="455"/>
                    </a:lnTo>
                    <a:lnTo>
                      <a:pt x="1283" y="455"/>
                    </a:lnTo>
                    <a:lnTo>
                      <a:pt x="1283" y="455"/>
                    </a:lnTo>
                    <a:lnTo>
                      <a:pt x="1283" y="455"/>
                    </a:lnTo>
                    <a:lnTo>
                      <a:pt x="1283" y="460"/>
                    </a:lnTo>
                    <a:lnTo>
                      <a:pt x="1277" y="460"/>
                    </a:lnTo>
                    <a:lnTo>
                      <a:pt x="1277" y="460"/>
                    </a:lnTo>
                    <a:lnTo>
                      <a:pt x="1277" y="460"/>
                    </a:lnTo>
                    <a:lnTo>
                      <a:pt x="1277" y="466"/>
                    </a:lnTo>
                    <a:lnTo>
                      <a:pt x="1277" y="466"/>
                    </a:lnTo>
                    <a:lnTo>
                      <a:pt x="1283" y="466"/>
                    </a:lnTo>
                    <a:lnTo>
                      <a:pt x="1283" y="466"/>
                    </a:lnTo>
                    <a:lnTo>
                      <a:pt x="1283" y="466"/>
                    </a:lnTo>
                    <a:lnTo>
                      <a:pt x="1283" y="472"/>
                    </a:lnTo>
                    <a:lnTo>
                      <a:pt x="1283" y="472"/>
                    </a:lnTo>
                    <a:lnTo>
                      <a:pt x="1294" y="495"/>
                    </a:lnTo>
                    <a:lnTo>
                      <a:pt x="1294" y="495"/>
                    </a:lnTo>
                    <a:lnTo>
                      <a:pt x="1300" y="495"/>
                    </a:lnTo>
                    <a:lnTo>
                      <a:pt x="1300" y="495"/>
                    </a:lnTo>
                    <a:lnTo>
                      <a:pt x="1300" y="495"/>
                    </a:lnTo>
                    <a:lnTo>
                      <a:pt x="1300" y="495"/>
                    </a:lnTo>
                    <a:lnTo>
                      <a:pt x="1300" y="500"/>
                    </a:lnTo>
                    <a:lnTo>
                      <a:pt x="1300" y="500"/>
                    </a:lnTo>
                    <a:lnTo>
                      <a:pt x="1306" y="500"/>
                    </a:lnTo>
                    <a:lnTo>
                      <a:pt x="1306" y="500"/>
                    </a:lnTo>
                    <a:lnTo>
                      <a:pt x="1306" y="500"/>
                    </a:lnTo>
                    <a:lnTo>
                      <a:pt x="1334" y="506"/>
                    </a:lnTo>
                    <a:lnTo>
                      <a:pt x="1340" y="506"/>
                    </a:lnTo>
                    <a:lnTo>
                      <a:pt x="1340" y="512"/>
                    </a:lnTo>
                    <a:lnTo>
                      <a:pt x="1340" y="512"/>
                    </a:lnTo>
                    <a:lnTo>
                      <a:pt x="1340" y="512"/>
                    </a:lnTo>
                    <a:lnTo>
                      <a:pt x="1340" y="512"/>
                    </a:lnTo>
                    <a:lnTo>
                      <a:pt x="1345" y="512"/>
                    </a:lnTo>
                    <a:lnTo>
                      <a:pt x="1345" y="512"/>
                    </a:lnTo>
                    <a:lnTo>
                      <a:pt x="1351" y="506"/>
                    </a:lnTo>
                    <a:lnTo>
                      <a:pt x="1357" y="517"/>
                    </a:lnTo>
                    <a:lnTo>
                      <a:pt x="1374" y="534"/>
                    </a:lnTo>
                    <a:lnTo>
                      <a:pt x="1374" y="534"/>
                    </a:lnTo>
                    <a:lnTo>
                      <a:pt x="1374" y="546"/>
                    </a:lnTo>
                    <a:lnTo>
                      <a:pt x="1374" y="563"/>
                    </a:lnTo>
                    <a:lnTo>
                      <a:pt x="1368" y="585"/>
                    </a:lnTo>
                    <a:lnTo>
                      <a:pt x="1368" y="585"/>
                    </a:lnTo>
                    <a:lnTo>
                      <a:pt x="1368" y="585"/>
                    </a:lnTo>
                    <a:lnTo>
                      <a:pt x="1368" y="608"/>
                    </a:lnTo>
                    <a:lnTo>
                      <a:pt x="1368" y="614"/>
                    </a:lnTo>
                    <a:lnTo>
                      <a:pt x="1368" y="614"/>
                    </a:lnTo>
                    <a:lnTo>
                      <a:pt x="1368" y="614"/>
                    </a:lnTo>
                    <a:lnTo>
                      <a:pt x="1368" y="614"/>
                    </a:lnTo>
                    <a:lnTo>
                      <a:pt x="1368" y="614"/>
                    </a:lnTo>
                    <a:lnTo>
                      <a:pt x="1368" y="625"/>
                    </a:lnTo>
                    <a:lnTo>
                      <a:pt x="1368" y="642"/>
                    </a:lnTo>
                    <a:lnTo>
                      <a:pt x="1368" y="659"/>
                    </a:lnTo>
                    <a:lnTo>
                      <a:pt x="1357" y="671"/>
                    </a:lnTo>
                    <a:lnTo>
                      <a:pt x="1345" y="682"/>
                    </a:lnTo>
                    <a:lnTo>
                      <a:pt x="1345" y="682"/>
                    </a:lnTo>
                    <a:lnTo>
                      <a:pt x="1345" y="682"/>
                    </a:lnTo>
                    <a:lnTo>
                      <a:pt x="1323" y="699"/>
                    </a:lnTo>
                    <a:lnTo>
                      <a:pt x="1323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05"/>
                    </a:lnTo>
                    <a:lnTo>
                      <a:pt x="1317" y="711"/>
                    </a:lnTo>
                    <a:lnTo>
                      <a:pt x="1317" y="711"/>
                    </a:lnTo>
                    <a:lnTo>
                      <a:pt x="1317" y="711"/>
                    </a:lnTo>
                    <a:lnTo>
                      <a:pt x="1317" y="711"/>
                    </a:lnTo>
                    <a:lnTo>
                      <a:pt x="1317" y="711"/>
                    </a:lnTo>
                    <a:lnTo>
                      <a:pt x="1317" y="716"/>
                    </a:lnTo>
                    <a:lnTo>
                      <a:pt x="1317" y="716"/>
                    </a:lnTo>
                    <a:lnTo>
                      <a:pt x="1317" y="716"/>
                    </a:lnTo>
                    <a:lnTo>
                      <a:pt x="1317" y="716"/>
                    </a:lnTo>
                    <a:lnTo>
                      <a:pt x="1317" y="722"/>
                    </a:lnTo>
                    <a:lnTo>
                      <a:pt x="1317" y="722"/>
                    </a:lnTo>
                    <a:lnTo>
                      <a:pt x="1317" y="722"/>
                    </a:lnTo>
                    <a:lnTo>
                      <a:pt x="1317" y="722"/>
                    </a:lnTo>
                    <a:lnTo>
                      <a:pt x="1317" y="722"/>
                    </a:lnTo>
                    <a:lnTo>
                      <a:pt x="1317" y="722"/>
                    </a:lnTo>
                    <a:lnTo>
                      <a:pt x="1317" y="728"/>
                    </a:lnTo>
                    <a:lnTo>
                      <a:pt x="1323" y="728"/>
                    </a:lnTo>
                    <a:lnTo>
                      <a:pt x="1323" y="728"/>
                    </a:lnTo>
                    <a:lnTo>
                      <a:pt x="1323" y="728"/>
                    </a:lnTo>
                    <a:lnTo>
                      <a:pt x="1323" y="728"/>
                    </a:lnTo>
                    <a:lnTo>
                      <a:pt x="1323" y="728"/>
                    </a:lnTo>
                    <a:lnTo>
                      <a:pt x="1323" y="728"/>
                    </a:lnTo>
                    <a:lnTo>
                      <a:pt x="1328" y="728"/>
                    </a:lnTo>
                    <a:lnTo>
                      <a:pt x="1328" y="733"/>
                    </a:lnTo>
                    <a:lnTo>
                      <a:pt x="1328" y="733"/>
                    </a:lnTo>
                    <a:lnTo>
                      <a:pt x="1328" y="733"/>
                    </a:lnTo>
                    <a:lnTo>
                      <a:pt x="1328" y="733"/>
                    </a:lnTo>
                    <a:lnTo>
                      <a:pt x="1334" y="733"/>
                    </a:lnTo>
                    <a:lnTo>
                      <a:pt x="1334" y="733"/>
                    </a:lnTo>
                    <a:lnTo>
                      <a:pt x="1334" y="733"/>
                    </a:lnTo>
                    <a:lnTo>
                      <a:pt x="1334" y="733"/>
                    </a:lnTo>
                    <a:lnTo>
                      <a:pt x="1334" y="733"/>
                    </a:lnTo>
                    <a:lnTo>
                      <a:pt x="1340" y="733"/>
                    </a:lnTo>
                    <a:lnTo>
                      <a:pt x="1340" y="728"/>
                    </a:lnTo>
                    <a:lnTo>
                      <a:pt x="1340" y="728"/>
                    </a:lnTo>
                    <a:lnTo>
                      <a:pt x="1340" y="728"/>
                    </a:lnTo>
                    <a:lnTo>
                      <a:pt x="1340" y="728"/>
                    </a:lnTo>
                    <a:lnTo>
                      <a:pt x="1345" y="728"/>
                    </a:lnTo>
                    <a:lnTo>
                      <a:pt x="1345" y="728"/>
                    </a:lnTo>
                    <a:lnTo>
                      <a:pt x="1345" y="728"/>
                    </a:lnTo>
                    <a:lnTo>
                      <a:pt x="1345" y="728"/>
                    </a:lnTo>
                    <a:lnTo>
                      <a:pt x="1345" y="728"/>
                    </a:lnTo>
                    <a:lnTo>
                      <a:pt x="1345" y="728"/>
                    </a:lnTo>
                    <a:lnTo>
                      <a:pt x="1345" y="733"/>
                    </a:lnTo>
                    <a:lnTo>
                      <a:pt x="1345" y="733"/>
                    </a:lnTo>
                    <a:lnTo>
                      <a:pt x="1345" y="733"/>
                    </a:lnTo>
                    <a:lnTo>
                      <a:pt x="1345" y="733"/>
                    </a:lnTo>
                    <a:lnTo>
                      <a:pt x="1345" y="733"/>
                    </a:lnTo>
                    <a:lnTo>
                      <a:pt x="1345" y="739"/>
                    </a:lnTo>
                    <a:lnTo>
                      <a:pt x="1345" y="739"/>
                    </a:lnTo>
                    <a:lnTo>
                      <a:pt x="1345" y="739"/>
                    </a:lnTo>
                    <a:lnTo>
                      <a:pt x="1345" y="739"/>
                    </a:lnTo>
                    <a:lnTo>
                      <a:pt x="1351" y="739"/>
                    </a:lnTo>
                    <a:lnTo>
                      <a:pt x="1351" y="745"/>
                    </a:lnTo>
                    <a:lnTo>
                      <a:pt x="1351" y="745"/>
                    </a:lnTo>
                    <a:lnTo>
                      <a:pt x="1351" y="745"/>
                    </a:lnTo>
                    <a:lnTo>
                      <a:pt x="1351" y="745"/>
                    </a:lnTo>
                    <a:lnTo>
                      <a:pt x="1351" y="745"/>
                    </a:lnTo>
                    <a:lnTo>
                      <a:pt x="1357" y="745"/>
                    </a:lnTo>
                    <a:lnTo>
                      <a:pt x="1357" y="745"/>
                    </a:lnTo>
                    <a:lnTo>
                      <a:pt x="1357" y="745"/>
                    </a:lnTo>
                    <a:lnTo>
                      <a:pt x="1357" y="745"/>
                    </a:lnTo>
                    <a:lnTo>
                      <a:pt x="1362" y="745"/>
                    </a:lnTo>
                    <a:lnTo>
                      <a:pt x="1362" y="745"/>
                    </a:lnTo>
                    <a:lnTo>
                      <a:pt x="1362" y="745"/>
                    </a:lnTo>
                    <a:lnTo>
                      <a:pt x="1362" y="745"/>
                    </a:lnTo>
                    <a:lnTo>
                      <a:pt x="1362" y="745"/>
                    </a:lnTo>
                    <a:lnTo>
                      <a:pt x="1368" y="745"/>
                    </a:lnTo>
                    <a:lnTo>
                      <a:pt x="1368" y="745"/>
                    </a:lnTo>
                    <a:lnTo>
                      <a:pt x="1368" y="745"/>
                    </a:lnTo>
                    <a:lnTo>
                      <a:pt x="1368" y="745"/>
                    </a:lnTo>
                    <a:lnTo>
                      <a:pt x="1368" y="745"/>
                    </a:lnTo>
                    <a:lnTo>
                      <a:pt x="1374" y="745"/>
                    </a:lnTo>
                    <a:lnTo>
                      <a:pt x="1374" y="745"/>
                    </a:lnTo>
                    <a:lnTo>
                      <a:pt x="1374" y="745"/>
                    </a:lnTo>
                    <a:lnTo>
                      <a:pt x="1374" y="745"/>
                    </a:lnTo>
                    <a:lnTo>
                      <a:pt x="1374" y="739"/>
                    </a:lnTo>
                    <a:lnTo>
                      <a:pt x="1374" y="739"/>
                    </a:lnTo>
                    <a:lnTo>
                      <a:pt x="1374" y="739"/>
                    </a:lnTo>
                    <a:lnTo>
                      <a:pt x="1379" y="739"/>
                    </a:lnTo>
                    <a:lnTo>
                      <a:pt x="1379" y="739"/>
                    </a:lnTo>
                    <a:lnTo>
                      <a:pt x="1379" y="733"/>
                    </a:lnTo>
                    <a:lnTo>
                      <a:pt x="1379" y="733"/>
                    </a:lnTo>
                    <a:lnTo>
                      <a:pt x="1379" y="733"/>
                    </a:lnTo>
                    <a:lnTo>
                      <a:pt x="1379" y="716"/>
                    </a:lnTo>
                    <a:lnTo>
                      <a:pt x="1391" y="728"/>
                    </a:lnTo>
                    <a:lnTo>
                      <a:pt x="1391" y="728"/>
                    </a:lnTo>
                    <a:lnTo>
                      <a:pt x="1397" y="733"/>
                    </a:lnTo>
                    <a:lnTo>
                      <a:pt x="1397" y="733"/>
                    </a:lnTo>
                    <a:lnTo>
                      <a:pt x="1397" y="733"/>
                    </a:lnTo>
                    <a:lnTo>
                      <a:pt x="1397" y="733"/>
                    </a:lnTo>
                    <a:lnTo>
                      <a:pt x="1397" y="733"/>
                    </a:lnTo>
                    <a:lnTo>
                      <a:pt x="1402" y="733"/>
                    </a:lnTo>
                    <a:lnTo>
                      <a:pt x="1402" y="733"/>
                    </a:lnTo>
                    <a:lnTo>
                      <a:pt x="1402" y="733"/>
                    </a:lnTo>
                    <a:lnTo>
                      <a:pt x="1402" y="733"/>
                    </a:lnTo>
                    <a:lnTo>
                      <a:pt x="1402" y="733"/>
                    </a:lnTo>
                    <a:lnTo>
                      <a:pt x="1408" y="733"/>
                    </a:lnTo>
                    <a:lnTo>
                      <a:pt x="1408" y="733"/>
                    </a:lnTo>
                    <a:lnTo>
                      <a:pt x="1408" y="733"/>
                    </a:lnTo>
                    <a:lnTo>
                      <a:pt x="1408" y="733"/>
                    </a:lnTo>
                    <a:lnTo>
                      <a:pt x="1408" y="733"/>
                    </a:lnTo>
                    <a:lnTo>
                      <a:pt x="1414" y="733"/>
                    </a:lnTo>
                    <a:lnTo>
                      <a:pt x="1414" y="733"/>
                    </a:lnTo>
                    <a:lnTo>
                      <a:pt x="1414" y="728"/>
                    </a:lnTo>
                    <a:lnTo>
                      <a:pt x="1414" y="728"/>
                    </a:lnTo>
                    <a:lnTo>
                      <a:pt x="1414" y="728"/>
                    </a:lnTo>
                    <a:lnTo>
                      <a:pt x="1414" y="728"/>
                    </a:lnTo>
                    <a:lnTo>
                      <a:pt x="1419" y="728"/>
                    </a:lnTo>
                    <a:lnTo>
                      <a:pt x="1419" y="728"/>
                    </a:lnTo>
                    <a:lnTo>
                      <a:pt x="1419" y="728"/>
                    </a:lnTo>
                    <a:lnTo>
                      <a:pt x="1419" y="722"/>
                    </a:lnTo>
                    <a:lnTo>
                      <a:pt x="1419" y="722"/>
                    </a:lnTo>
                    <a:lnTo>
                      <a:pt x="1431" y="728"/>
                    </a:lnTo>
                    <a:lnTo>
                      <a:pt x="1431" y="728"/>
                    </a:lnTo>
                    <a:lnTo>
                      <a:pt x="1431" y="728"/>
                    </a:lnTo>
                    <a:lnTo>
                      <a:pt x="1442" y="739"/>
                    </a:lnTo>
                    <a:lnTo>
                      <a:pt x="1442" y="739"/>
                    </a:lnTo>
                    <a:lnTo>
                      <a:pt x="1442" y="739"/>
                    </a:lnTo>
                    <a:lnTo>
                      <a:pt x="1442" y="739"/>
                    </a:lnTo>
                    <a:lnTo>
                      <a:pt x="1448" y="739"/>
                    </a:lnTo>
                    <a:lnTo>
                      <a:pt x="1448" y="739"/>
                    </a:lnTo>
                    <a:lnTo>
                      <a:pt x="1448" y="739"/>
                    </a:lnTo>
                    <a:lnTo>
                      <a:pt x="1448" y="739"/>
                    </a:lnTo>
                    <a:lnTo>
                      <a:pt x="1448" y="739"/>
                    </a:lnTo>
                    <a:lnTo>
                      <a:pt x="1453" y="739"/>
                    </a:lnTo>
                    <a:lnTo>
                      <a:pt x="1453" y="739"/>
                    </a:lnTo>
                    <a:lnTo>
                      <a:pt x="1453" y="739"/>
                    </a:lnTo>
                    <a:lnTo>
                      <a:pt x="1453" y="739"/>
                    </a:lnTo>
                    <a:lnTo>
                      <a:pt x="1453" y="739"/>
                    </a:lnTo>
                    <a:lnTo>
                      <a:pt x="1459" y="739"/>
                    </a:lnTo>
                    <a:lnTo>
                      <a:pt x="1459" y="739"/>
                    </a:lnTo>
                    <a:lnTo>
                      <a:pt x="1459" y="739"/>
                    </a:lnTo>
                    <a:lnTo>
                      <a:pt x="1459" y="739"/>
                    </a:lnTo>
                    <a:lnTo>
                      <a:pt x="1459" y="733"/>
                    </a:lnTo>
                    <a:lnTo>
                      <a:pt x="1465" y="733"/>
                    </a:lnTo>
                    <a:lnTo>
                      <a:pt x="1465" y="733"/>
                    </a:lnTo>
                    <a:lnTo>
                      <a:pt x="1465" y="733"/>
                    </a:lnTo>
                    <a:lnTo>
                      <a:pt x="1465" y="733"/>
                    </a:lnTo>
                    <a:lnTo>
                      <a:pt x="1465" y="733"/>
                    </a:lnTo>
                    <a:lnTo>
                      <a:pt x="1465" y="733"/>
                    </a:lnTo>
                    <a:lnTo>
                      <a:pt x="1465" y="728"/>
                    </a:lnTo>
                    <a:lnTo>
                      <a:pt x="1465" y="728"/>
                    </a:lnTo>
                    <a:lnTo>
                      <a:pt x="1465" y="728"/>
                    </a:lnTo>
                    <a:lnTo>
                      <a:pt x="1465" y="728"/>
                    </a:lnTo>
                    <a:lnTo>
                      <a:pt x="1470" y="728"/>
                    </a:lnTo>
                    <a:lnTo>
                      <a:pt x="1470" y="722"/>
                    </a:lnTo>
                    <a:lnTo>
                      <a:pt x="1470" y="722"/>
                    </a:lnTo>
                    <a:lnTo>
                      <a:pt x="1470" y="722"/>
                    </a:lnTo>
                    <a:lnTo>
                      <a:pt x="1470" y="722"/>
                    </a:lnTo>
                    <a:lnTo>
                      <a:pt x="1465" y="722"/>
                    </a:lnTo>
                    <a:lnTo>
                      <a:pt x="1465" y="716"/>
                    </a:lnTo>
                    <a:lnTo>
                      <a:pt x="1465" y="716"/>
                    </a:lnTo>
                    <a:lnTo>
                      <a:pt x="1465" y="716"/>
                    </a:lnTo>
                    <a:lnTo>
                      <a:pt x="1465" y="716"/>
                    </a:lnTo>
                    <a:lnTo>
                      <a:pt x="1465" y="711"/>
                    </a:lnTo>
                    <a:lnTo>
                      <a:pt x="1465" y="711"/>
                    </a:lnTo>
                    <a:lnTo>
                      <a:pt x="1465" y="711"/>
                    </a:lnTo>
                    <a:lnTo>
                      <a:pt x="1465" y="711"/>
                    </a:lnTo>
                    <a:lnTo>
                      <a:pt x="1465" y="711"/>
                    </a:lnTo>
                    <a:lnTo>
                      <a:pt x="1459" y="711"/>
                    </a:lnTo>
                    <a:lnTo>
                      <a:pt x="1459" y="711"/>
                    </a:lnTo>
                    <a:lnTo>
                      <a:pt x="1459" y="705"/>
                    </a:lnTo>
                    <a:lnTo>
                      <a:pt x="1448" y="699"/>
                    </a:lnTo>
                    <a:lnTo>
                      <a:pt x="1431" y="688"/>
                    </a:lnTo>
                    <a:lnTo>
                      <a:pt x="1431" y="688"/>
                    </a:lnTo>
                    <a:lnTo>
                      <a:pt x="1431" y="688"/>
                    </a:lnTo>
                    <a:lnTo>
                      <a:pt x="1425" y="688"/>
                    </a:lnTo>
                    <a:lnTo>
                      <a:pt x="1425" y="688"/>
                    </a:lnTo>
                    <a:lnTo>
                      <a:pt x="1425" y="688"/>
                    </a:lnTo>
                    <a:lnTo>
                      <a:pt x="1408" y="682"/>
                    </a:lnTo>
                    <a:lnTo>
                      <a:pt x="1397" y="676"/>
                    </a:lnTo>
                    <a:lnTo>
                      <a:pt x="1397" y="671"/>
                    </a:lnTo>
                    <a:lnTo>
                      <a:pt x="1397" y="671"/>
                    </a:lnTo>
                    <a:lnTo>
                      <a:pt x="1397" y="671"/>
                    </a:lnTo>
                    <a:lnTo>
                      <a:pt x="1402" y="648"/>
                    </a:lnTo>
                    <a:lnTo>
                      <a:pt x="1402" y="648"/>
                    </a:lnTo>
                    <a:lnTo>
                      <a:pt x="1402" y="648"/>
                    </a:lnTo>
                    <a:lnTo>
                      <a:pt x="1402" y="648"/>
                    </a:lnTo>
                    <a:lnTo>
                      <a:pt x="1402" y="648"/>
                    </a:lnTo>
                    <a:lnTo>
                      <a:pt x="1402" y="642"/>
                    </a:lnTo>
                    <a:lnTo>
                      <a:pt x="1402" y="642"/>
                    </a:lnTo>
                    <a:lnTo>
                      <a:pt x="1402" y="625"/>
                    </a:lnTo>
                    <a:lnTo>
                      <a:pt x="1402" y="625"/>
                    </a:lnTo>
                    <a:lnTo>
                      <a:pt x="1402" y="620"/>
                    </a:lnTo>
                    <a:lnTo>
                      <a:pt x="1402" y="620"/>
                    </a:lnTo>
                    <a:lnTo>
                      <a:pt x="1402" y="608"/>
                    </a:lnTo>
                    <a:lnTo>
                      <a:pt x="1402" y="585"/>
                    </a:lnTo>
                    <a:lnTo>
                      <a:pt x="1402" y="568"/>
                    </a:lnTo>
                    <a:lnTo>
                      <a:pt x="1402" y="568"/>
                    </a:lnTo>
                    <a:lnTo>
                      <a:pt x="1408" y="551"/>
                    </a:lnTo>
                    <a:lnTo>
                      <a:pt x="1408" y="551"/>
                    </a:lnTo>
                    <a:lnTo>
                      <a:pt x="1408" y="534"/>
                    </a:lnTo>
                    <a:lnTo>
                      <a:pt x="1408" y="534"/>
                    </a:lnTo>
                    <a:lnTo>
                      <a:pt x="1408" y="529"/>
                    </a:lnTo>
                    <a:lnTo>
                      <a:pt x="1408" y="529"/>
                    </a:lnTo>
                    <a:lnTo>
                      <a:pt x="1408" y="529"/>
                    </a:lnTo>
                    <a:lnTo>
                      <a:pt x="1408" y="529"/>
                    </a:lnTo>
                    <a:lnTo>
                      <a:pt x="1408" y="529"/>
                    </a:lnTo>
                    <a:lnTo>
                      <a:pt x="1408" y="523"/>
                    </a:lnTo>
                    <a:lnTo>
                      <a:pt x="1408" y="523"/>
                    </a:lnTo>
                    <a:lnTo>
                      <a:pt x="1408" y="523"/>
                    </a:lnTo>
                    <a:lnTo>
                      <a:pt x="1408" y="523"/>
                    </a:lnTo>
                    <a:lnTo>
                      <a:pt x="1402" y="512"/>
                    </a:lnTo>
                    <a:lnTo>
                      <a:pt x="1397" y="512"/>
                    </a:lnTo>
                    <a:lnTo>
                      <a:pt x="1397" y="512"/>
                    </a:lnTo>
                    <a:lnTo>
                      <a:pt x="1385" y="495"/>
                    </a:lnTo>
                    <a:lnTo>
                      <a:pt x="1368" y="477"/>
                    </a:lnTo>
                    <a:lnTo>
                      <a:pt x="1368" y="477"/>
                    </a:lnTo>
                    <a:lnTo>
                      <a:pt x="1368" y="477"/>
                    </a:lnTo>
                    <a:lnTo>
                      <a:pt x="1368" y="477"/>
                    </a:lnTo>
                    <a:lnTo>
                      <a:pt x="1368" y="477"/>
                    </a:lnTo>
                    <a:lnTo>
                      <a:pt x="1362" y="477"/>
                    </a:lnTo>
                    <a:lnTo>
                      <a:pt x="1362" y="477"/>
                    </a:lnTo>
                    <a:lnTo>
                      <a:pt x="1362" y="477"/>
                    </a:lnTo>
                    <a:lnTo>
                      <a:pt x="1362" y="477"/>
                    </a:lnTo>
                    <a:lnTo>
                      <a:pt x="1362" y="472"/>
                    </a:lnTo>
                    <a:lnTo>
                      <a:pt x="1357" y="472"/>
                    </a:lnTo>
                    <a:lnTo>
                      <a:pt x="1357" y="472"/>
                    </a:lnTo>
                    <a:lnTo>
                      <a:pt x="1357" y="472"/>
                    </a:lnTo>
                    <a:lnTo>
                      <a:pt x="1357" y="472"/>
                    </a:lnTo>
                    <a:lnTo>
                      <a:pt x="1351" y="472"/>
                    </a:lnTo>
                    <a:lnTo>
                      <a:pt x="1351" y="472"/>
                    </a:lnTo>
                    <a:lnTo>
                      <a:pt x="1345" y="477"/>
                    </a:lnTo>
                    <a:lnTo>
                      <a:pt x="1323" y="472"/>
                    </a:lnTo>
                    <a:lnTo>
                      <a:pt x="1317" y="460"/>
                    </a:lnTo>
                    <a:lnTo>
                      <a:pt x="1328" y="438"/>
                    </a:lnTo>
                    <a:lnTo>
                      <a:pt x="1328" y="438"/>
                    </a:lnTo>
                    <a:lnTo>
                      <a:pt x="1328" y="438"/>
                    </a:lnTo>
                    <a:lnTo>
                      <a:pt x="1328" y="432"/>
                    </a:lnTo>
                    <a:lnTo>
                      <a:pt x="1328" y="432"/>
                    </a:lnTo>
                    <a:lnTo>
                      <a:pt x="1328" y="432"/>
                    </a:lnTo>
                    <a:lnTo>
                      <a:pt x="1328" y="432"/>
                    </a:lnTo>
                    <a:lnTo>
                      <a:pt x="1328" y="432"/>
                    </a:lnTo>
                    <a:lnTo>
                      <a:pt x="1328" y="426"/>
                    </a:lnTo>
                    <a:lnTo>
                      <a:pt x="1328" y="426"/>
                    </a:lnTo>
                    <a:lnTo>
                      <a:pt x="1323" y="398"/>
                    </a:lnTo>
                    <a:lnTo>
                      <a:pt x="1323" y="398"/>
                    </a:lnTo>
                    <a:lnTo>
                      <a:pt x="1323" y="398"/>
                    </a:lnTo>
                    <a:lnTo>
                      <a:pt x="1323" y="392"/>
                    </a:lnTo>
                    <a:lnTo>
                      <a:pt x="1323" y="392"/>
                    </a:lnTo>
                    <a:lnTo>
                      <a:pt x="1317" y="392"/>
                    </a:lnTo>
                    <a:lnTo>
                      <a:pt x="1317" y="392"/>
                    </a:lnTo>
                    <a:lnTo>
                      <a:pt x="1317" y="392"/>
                    </a:lnTo>
                    <a:lnTo>
                      <a:pt x="1317" y="392"/>
                    </a:lnTo>
                    <a:lnTo>
                      <a:pt x="1277" y="352"/>
                    </a:lnTo>
                    <a:lnTo>
                      <a:pt x="1277" y="352"/>
                    </a:lnTo>
                    <a:lnTo>
                      <a:pt x="1277" y="352"/>
                    </a:lnTo>
                    <a:lnTo>
                      <a:pt x="1277" y="352"/>
                    </a:lnTo>
                    <a:lnTo>
                      <a:pt x="1204" y="301"/>
                    </a:lnTo>
                    <a:lnTo>
                      <a:pt x="1181" y="273"/>
                    </a:lnTo>
                    <a:lnTo>
                      <a:pt x="1181" y="273"/>
                    </a:lnTo>
                    <a:lnTo>
                      <a:pt x="1022" y="63"/>
                    </a:lnTo>
                    <a:lnTo>
                      <a:pt x="1005" y="34"/>
                    </a:lnTo>
                    <a:lnTo>
                      <a:pt x="1005" y="34"/>
                    </a:lnTo>
                    <a:lnTo>
                      <a:pt x="1005" y="28"/>
                    </a:lnTo>
                    <a:lnTo>
                      <a:pt x="1005" y="28"/>
                    </a:lnTo>
                    <a:lnTo>
                      <a:pt x="1005" y="28"/>
                    </a:lnTo>
                    <a:lnTo>
                      <a:pt x="1005" y="28"/>
                    </a:lnTo>
                    <a:lnTo>
                      <a:pt x="993" y="17"/>
                    </a:lnTo>
                    <a:lnTo>
                      <a:pt x="993" y="17"/>
                    </a:lnTo>
                    <a:lnTo>
                      <a:pt x="993" y="17"/>
                    </a:lnTo>
                    <a:lnTo>
                      <a:pt x="993" y="17"/>
                    </a:lnTo>
                    <a:lnTo>
                      <a:pt x="993" y="17"/>
                    </a:lnTo>
                    <a:lnTo>
                      <a:pt x="988" y="17"/>
                    </a:lnTo>
                    <a:lnTo>
                      <a:pt x="988" y="11"/>
                    </a:lnTo>
                    <a:lnTo>
                      <a:pt x="988" y="11"/>
                    </a:lnTo>
                    <a:lnTo>
                      <a:pt x="988" y="11"/>
                    </a:lnTo>
                    <a:lnTo>
                      <a:pt x="988" y="11"/>
                    </a:lnTo>
                    <a:lnTo>
                      <a:pt x="982" y="11"/>
                    </a:lnTo>
                    <a:lnTo>
                      <a:pt x="982" y="11"/>
                    </a:lnTo>
                    <a:lnTo>
                      <a:pt x="971" y="11"/>
                    </a:lnTo>
                    <a:lnTo>
                      <a:pt x="942" y="11"/>
                    </a:lnTo>
                    <a:close/>
                    <a:moveTo>
                      <a:pt x="358" y="193"/>
                    </a:moveTo>
                    <a:lnTo>
                      <a:pt x="380" y="222"/>
                    </a:lnTo>
                    <a:lnTo>
                      <a:pt x="380" y="222"/>
                    </a:lnTo>
                    <a:lnTo>
                      <a:pt x="380" y="227"/>
                    </a:lnTo>
                    <a:lnTo>
                      <a:pt x="380" y="227"/>
                    </a:lnTo>
                    <a:lnTo>
                      <a:pt x="380" y="227"/>
                    </a:lnTo>
                    <a:lnTo>
                      <a:pt x="386" y="227"/>
                    </a:lnTo>
                    <a:lnTo>
                      <a:pt x="386" y="227"/>
                    </a:lnTo>
                    <a:lnTo>
                      <a:pt x="386" y="227"/>
                    </a:lnTo>
                    <a:lnTo>
                      <a:pt x="386" y="227"/>
                    </a:lnTo>
                    <a:lnTo>
                      <a:pt x="386" y="227"/>
                    </a:lnTo>
                    <a:lnTo>
                      <a:pt x="403" y="233"/>
                    </a:lnTo>
                    <a:lnTo>
                      <a:pt x="363" y="256"/>
                    </a:lnTo>
                    <a:lnTo>
                      <a:pt x="358" y="250"/>
                    </a:lnTo>
                    <a:lnTo>
                      <a:pt x="278" y="210"/>
                    </a:lnTo>
                    <a:lnTo>
                      <a:pt x="295" y="199"/>
                    </a:lnTo>
                    <a:lnTo>
                      <a:pt x="341" y="188"/>
                    </a:lnTo>
                    <a:lnTo>
                      <a:pt x="358" y="193"/>
                    </a:lnTo>
                    <a:close/>
                    <a:moveTo>
                      <a:pt x="363" y="244"/>
                    </a:moveTo>
                    <a:lnTo>
                      <a:pt x="363" y="244"/>
                    </a:lnTo>
                    <a:lnTo>
                      <a:pt x="380" y="233"/>
                    </a:lnTo>
                    <a:lnTo>
                      <a:pt x="380" y="233"/>
                    </a:lnTo>
                    <a:lnTo>
                      <a:pt x="380" y="233"/>
                    </a:lnTo>
                    <a:lnTo>
                      <a:pt x="375" y="233"/>
                    </a:lnTo>
                    <a:lnTo>
                      <a:pt x="375" y="233"/>
                    </a:lnTo>
                    <a:lnTo>
                      <a:pt x="375" y="227"/>
                    </a:lnTo>
                    <a:lnTo>
                      <a:pt x="375" y="227"/>
                    </a:lnTo>
                    <a:lnTo>
                      <a:pt x="352" y="199"/>
                    </a:lnTo>
                    <a:lnTo>
                      <a:pt x="341" y="199"/>
                    </a:lnTo>
                    <a:lnTo>
                      <a:pt x="301" y="210"/>
                    </a:lnTo>
                    <a:lnTo>
                      <a:pt x="295" y="210"/>
                    </a:lnTo>
                    <a:lnTo>
                      <a:pt x="363" y="244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43" name="Freeform 215"/>
              <p:cNvSpPr>
                <a:spLocks/>
              </p:cNvSpPr>
              <p:nvPr/>
            </p:nvSpPr>
            <p:spPr bwMode="auto">
              <a:xfrm>
                <a:off x="2142" y="1783"/>
                <a:ext cx="1476" cy="756"/>
              </a:xfrm>
              <a:custGeom>
                <a:avLst/>
                <a:gdLst/>
                <a:ahLst/>
                <a:cxnLst>
                  <a:cxn ang="0">
                    <a:pos x="993" y="6"/>
                  </a:cxn>
                  <a:cxn ang="0">
                    <a:pos x="1016" y="28"/>
                  </a:cxn>
                  <a:cxn ang="0">
                    <a:pos x="1323" y="381"/>
                  </a:cxn>
                  <a:cxn ang="0">
                    <a:pos x="1334" y="426"/>
                  </a:cxn>
                  <a:cxn ang="0">
                    <a:pos x="1328" y="460"/>
                  </a:cxn>
                  <a:cxn ang="0">
                    <a:pos x="1362" y="466"/>
                  </a:cxn>
                  <a:cxn ang="0">
                    <a:pos x="1402" y="506"/>
                  </a:cxn>
                  <a:cxn ang="0">
                    <a:pos x="1419" y="529"/>
                  </a:cxn>
                  <a:cxn ang="0">
                    <a:pos x="1414" y="620"/>
                  </a:cxn>
                  <a:cxn ang="0">
                    <a:pos x="1425" y="676"/>
                  </a:cxn>
                  <a:cxn ang="0">
                    <a:pos x="1465" y="705"/>
                  </a:cxn>
                  <a:cxn ang="0">
                    <a:pos x="1476" y="722"/>
                  </a:cxn>
                  <a:cxn ang="0">
                    <a:pos x="1470" y="739"/>
                  </a:cxn>
                  <a:cxn ang="0">
                    <a:pos x="1459" y="745"/>
                  </a:cxn>
                  <a:cxn ang="0">
                    <a:pos x="1442" y="745"/>
                  </a:cxn>
                  <a:cxn ang="0">
                    <a:pos x="1414" y="739"/>
                  </a:cxn>
                  <a:cxn ang="0">
                    <a:pos x="1397" y="739"/>
                  </a:cxn>
                  <a:cxn ang="0">
                    <a:pos x="1385" y="739"/>
                  </a:cxn>
                  <a:cxn ang="0">
                    <a:pos x="1374" y="756"/>
                  </a:cxn>
                  <a:cxn ang="0">
                    <a:pos x="1351" y="756"/>
                  </a:cxn>
                  <a:cxn ang="0">
                    <a:pos x="1340" y="745"/>
                  </a:cxn>
                  <a:cxn ang="0">
                    <a:pos x="1323" y="739"/>
                  </a:cxn>
                  <a:cxn ang="0">
                    <a:pos x="1311" y="728"/>
                  </a:cxn>
                  <a:cxn ang="0">
                    <a:pos x="1306" y="705"/>
                  </a:cxn>
                  <a:cxn ang="0">
                    <a:pos x="1340" y="671"/>
                  </a:cxn>
                  <a:cxn ang="0">
                    <a:pos x="1357" y="614"/>
                  </a:cxn>
                  <a:cxn ang="0">
                    <a:pos x="1345" y="517"/>
                  </a:cxn>
                  <a:cxn ang="0">
                    <a:pos x="1294" y="506"/>
                  </a:cxn>
                  <a:cxn ang="0">
                    <a:pos x="1272" y="472"/>
                  </a:cxn>
                  <a:cxn ang="0">
                    <a:pos x="1272" y="449"/>
                  </a:cxn>
                  <a:cxn ang="0">
                    <a:pos x="1169" y="330"/>
                  </a:cxn>
                  <a:cxn ang="0">
                    <a:pos x="920" y="57"/>
                  </a:cxn>
                  <a:cxn ang="0">
                    <a:pos x="766" y="250"/>
                  </a:cxn>
                  <a:cxn ang="0">
                    <a:pos x="755" y="256"/>
                  </a:cxn>
                  <a:cxn ang="0">
                    <a:pos x="562" y="301"/>
                  </a:cxn>
                  <a:cxn ang="0">
                    <a:pos x="460" y="273"/>
                  </a:cxn>
                  <a:cxn ang="0">
                    <a:pos x="375" y="296"/>
                  </a:cxn>
                  <a:cxn ang="0">
                    <a:pos x="346" y="290"/>
                  </a:cxn>
                  <a:cxn ang="0">
                    <a:pos x="227" y="267"/>
                  </a:cxn>
                  <a:cxn ang="0">
                    <a:pos x="210" y="267"/>
                  </a:cxn>
                  <a:cxn ang="0">
                    <a:pos x="125" y="256"/>
                  </a:cxn>
                  <a:cxn ang="0">
                    <a:pos x="79" y="256"/>
                  </a:cxn>
                  <a:cxn ang="0">
                    <a:pos x="68" y="244"/>
                  </a:cxn>
                  <a:cxn ang="0">
                    <a:pos x="68" y="227"/>
                  </a:cxn>
                  <a:cxn ang="0">
                    <a:pos x="74" y="216"/>
                  </a:cxn>
                  <a:cxn ang="0">
                    <a:pos x="45" y="176"/>
                  </a:cxn>
                  <a:cxn ang="0">
                    <a:pos x="11" y="176"/>
                  </a:cxn>
                  <a:cxn ang="0">
                    <a:pos x="0" y="165"/>
                  </a:cxn>
                  <a:cxn ang="0">
                    <a:pos x="0" y="142"/>
                  </a:cxn>
                  <a:cxn ang="0">
                    <a:pos x="11" y="131"/>
                  </a:cxn>
                  <a:cxn ang="0">
                    <a:pos x="57" y="131"/>
                  </a:cxn>
                  <a:cxn ang="0">
                    <a:pos x="284" y="165"/>
                  </a:cxn>
                  <a:cxn ang="0">
                    <a:pos x="352" y="148"/>
                  </a:cxn>
                  <a:cxn ang="0">
                    <a:pos x="454" y="199"/>
                  </a:cxn>
                  <a:cxn ang="0">
                    <a:pos x="466" y="210"/>
                  </a:cxn>
                  <a:cxn ang="0">
                    <a:pos x="653" y="199"/>
                  </a:cxn>
                  <a:cxn ang="0">
                    <a:pos x="795" y="63"/>
                  </a:cxn>
                  <a:cxn ang="0">
                    <a:pos x="829" y="17"/>
                  </a:cxn>
                  <a:cxn ang="0">
                    <a:pos x="942" y="0"/>
                  </a:cxn>
                </a:cxnLst>
                <a:rect l="0" t="0" r="r" b="b"/>
                <a:pathLst>
                  <a:path w="1476" h="756">
                    <a:moveTo>
                      <a:pt x="942" y="0"/>
                    </a:moveTo>
                    <a:lnTo>
                      <a:pt x="971" y="6"/>
                    </a:lnTo>
                    <a:lnTo>
                      <a:pt x="982" y="6"/>
                    </a:lnTo>
                    <a:lnTo>
                      <a:pt x="982" y="6"/>
                    </a:lnTo>
                    <a:lnTo>
                      <a:pt x="988" y="6"/>
                    </a:lnTo>
                    <a:lnTo>
                      <a:pt x="988" y="6"/>
                    </a:lnTo>
                    <a:lnTo>
                      <a:pt x="988" y="6"/>
                    </a:lnTo>
                    <a:lnTo>
                      <a:pt x="993" y="6"/>
                    </a:lnTo>
                    <a:lnTo>
                      <a:pt x="993" y="6"/>
                    </a:lnTo>
                    <a:lnTo>
                      <a:pt x="993" y="6"/>
                    </a:lnTo>
                    <a:lnTo>
                      <a:pt x="993" y="6"/>
                    </a:lnTo>
                    <a:lnTo>
                      <a:pt x="999" y="6"/>
                    </a:lnTo>
                    <a:lnTo>
                      <a:pt x="999" y="11"/>
                    </a:lnTo>
                    <a:lnTo>
                      <a:pt x="999" y="11"/>
                    </a:lnTo>
                    <a:lnTo>
                      <a:pt x="999" y="11"/>
                    </a:lnTo>
                    <a:lnTo>
                      <a:pt x="999" y="11"/>
                    </a:lnTo>
                    <a:lnTo>
                      <a:pt x="1010" y="23"/>
                    </a:lnTo>
                    <a:lnTo>
                      <a:pt x="1010" y="23"/>
                    </a:lnTo>
                    <a:lnTo>
                      <a:pt x="1010" y="23"/>
                    </a:lnTo>
                    <a:lnTo>
                      <a:pt x="1010" y="28"/>
                    </a:lnTo>
                    <a:lnTo>
                      <a:pt x="1016" y="28"/>
                    </a:lnTo>
                    <a:lnTo>
                      <a:pt x="1016" y="28"/>
                    </a:lnTo>
                    <a:lnTo>
                      <a:pt x="1016" y="28"/>
                    </a:lnTo>
                    <a:lnTo>
                      <a:pt x="1028" y="57"/>
                    </a:lnTo>
                    <a:lnTo>
                      <a:pt x="1186" y="267"/>
                    </a:lnTo>
                    <a:lnTo>
                      <a:pt x="1192" y="267"/>
                    </a:lnTo>
                    <a:lnTo>
                      <a:pt x="1209" y="296"/>
                    </a:lnTo>
                    <a:lnTo>
                      <a:pt x="1283" y="341"/>
                    </a:lnTo>
                    <a:lnTo>
                      <a:pt x="1283" y="341"/>
                    </a:lnTo>
                    <a:lnTo>
                      <a:pt x="1283" y="347"/>
                    </a:lnTo>
                    <a:lnTo>
                      <a:pt x="1283" y="347"/>
                    </a:lnTo>
                    <a:lnTo>
                      <a:pt x="1289" y="347"/>
                    </a:lnTo>
                    <a:lnTo>
                      <a:pt x="1323" y="381"/>
                    </a:lnTo>
                    <a:lnTo>
                      <a:pt x="1323" y="387"/>
                    </a:lnTo>
                    <a:lnTo>
                      <a:pt x="1323" y="387"/>
                    </a:lnTo>
                    <a:lnTo>
                      <a:pt x="1328" y="387"/>
                    </a:lnTo>
                    <a:lnTo>
                      <a:pt x="1328" y="387"/>
                    </a:lnTo>
                    <a:lnTo>
                      <a:pt x="1328" y="387"/>
                    </a:lnTo>
                    <a:lnTo>
                      <a:pt x="1328" y="392"/>
                    </a:lnTo>
                    <a:lnTo>
                      <a:pt x="1328" y="392"/>
                    </a:lnTo>
                    <a:lnTo>
                      <a:pt x="1328" y="392"/>
                    </a:lnTo>
                    <a:lnTo>
                      <a:pt x="1328" y="392"/>
                    </a:lnTo>
                    <a:lnTo>
                      <a:pt x="1328" y="398"/>
                    </a:lnTo>
                    <a:lnTo>
                      <a:pt x="1334" y="426"/>
                    </a:lnTo>
                    <a:lnTo>
                      <a:pt x="1334" y="426"/>
                    </a:lnTo>
                    <a:lnTo>
                      <a:pt x="1334" y="426"/>
                    </a:lnTo>
                    <a:lnTo>
                      <a:pt x="1334" y="432"/>
                    </a:lnTo>
                    <a:lnTo>
                      <a:pt x="1334" y="432"/>
                    </a:lnTo>
                    <a:lnTo>
                      <a:pt x="1334" y="432"/>
                    </a:lnTo>
                    <a:lnTo>
                      <a:pt x="1334" y="438"/>
                    </a:lnTo>
                    <a:lnTo>
                      <a:pt x="1334" y="438"/>
                    </a:lnTo>
                    <a:lnTo>
                      <a:pt x="1334" y="438"/>
                    </a:lnTo>
                    <a:lnTo>
                      <a:pt x="1334" y="438"/>
                    </a:lnTo>
                    <a:lnTo>
                      <a:pt x="1334" y="443"/>
                    </a:lnTo>
                    <a:lnTo>
                      <a:pt x="1328" y="460"/>
                    </a:lnTo>
                    <a:lnTo>
                      <a:pt x="1328" y="460"/>
                    </a:lnTo>
                    <a:lnTo>
                      <a:pt x="1345" y="466"/>
                    </a:lnTo>
                    <a:lnTo>
                      <a:pt x="1351" y="466"/>
                    </a:lnTo>
                    <a:lnTo>
                      <a:pt x="1351" y="466"/>
                    </a:lnTo>
                    <a:lnTo>
                      <a:pt x="1351" y="466"/>
                    </a:lnTo>
                    <a:lnTo>
                      <a:pt x="1357" y="466"/>
                    </a:lnTo>
                    <a:lnTo>
                      <a:pt x="1357" y="466"/>
                    </a:lnTo>
                    <a:lnTo>
                      <a:pt x="1357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68" y="466"/>
                    </a:lnTo>
                    <a:lnTo>
                      <a:pt x="1368" y="466"/>
                    </a:lnTo>
                    <a:lnTo>
                      <a:pt x="1368" y="466"/>
                    </a:lnTo>
                    <a:lnTo>
                      <a:pt x="1368" y="472"/>
                    </a:lnTo>
                    <a:lnTo>
                      <a:pt x="1374" y="472"/>
                    </a:lnTo>
                    <a:lnTo>
                      <a:pt x="1374" y="472"/>
                    </a:lnTo>
                    <a:lnTo>
                      <a:pt x="1374" y="472"/>
                    </a:lnTo>
                    <a:lnTo>
                      <a:pt x="1374" y="472"/>
                    </a:lnTo>
                    <a:lnTo>
                      <a:pt x="1391" y="489"/>
                    </a:lnTo>
                    <a:lnTo>
                      <a:pt x="1402" y="506"/>
                    </a:lnTo>
                    <a:lnTo>
                      <a:pt x="1402" y="506"/>
                    </a:lnTo>
                    <a:lnTo>
                      <a:pt x="1408" y="506"/>
                    </a:lnTo>
                    <a:lnTo>
                      <a:pt x="1408" y="506"/>
                    </a:lnTo>
                    <a:lnTo>
                      <a:pt x="1414" y="517"/>
                    </a:lnTo>
                    <a:lnTo>
                      <a:pt x="1414" y="517"/>
                    </a:lnTo>
                    <a:lnTo>
                      <a:pt x="1414" y="523"/>
                    </a:lnTo>
                    <a:lnTo>
                      <a:pt x="1414" y="523"/>
                    </a:lnTo>
                    <a:lnTo>
                      <a:pt x="1414" y="523"/>
                    </a:lnTo>
                    <a:lnTo>
                      <a:pt x="1414" y="523"/>
                    </a:lnTo>
                    <a:lnTo>
                      <a:pt x="1419" y="529"/>
                    </a:lnTo>
                    <a:lnTo>
                      <a:pt x="1419" y="529"/>
                    </a:lnTo>
                    <a:lnTo>
                      <a:pt x="1419" y="529"/>
                    </a:lnTo>
                    <a:lnTo>
                      <a:pt x="1419" y="529"/>
                    </a:lnTo>
                    <a:lnTo>
                      <a:pt x="1419" y="534"/>
                    </a:lnTo>
                    <a:lnTo>
                      <a:pt x="1414" y="551"/>
                    </a:lnTo>
                    <a:lnTo>
                      <a:pt x="1414" y="551"/>
                    </a:lnTo>
                    <a:lnTo>
                      <a:pt x="1414" y="551"/>
                    </a:lnTo>
                    <a:lnTo>
                      <a:pt x="1414" y="568"/>
                    </a:lnTo>
                    <a:lnTo>
                      <a:pt x="1408" y="591"/>
                    </a:lnTo>
                    <a:lnTo>
                      <a:pt x="1408" y="608"/>
                    </a:lnTo>
                    <a:lnTo>
                      <a:pt x="1414" y="620"/>
                    </a:lnTo>
                    <a:lnTo>
                      <a:pt x="1414" y="620"/>
                    </a:lnTo>
                    <a:lnTo>
                      <a:pt x="1414" y="620"/>
                    </a:lnTo>
                    <a:lnTo>
                      <a:pt x="1414" y="625"/>
                    </a:lnTo>
                    <a:lnTo>
                      <a:pt x="1414" y="642"/>
                    </a:lnTo>
                    <a:lnTo>
                      <a:pt x="1414" y="642"/>
                    </a:lnTo>
                    <a:lnTo>
                      <a:pt x="1414" y="648"/>
                    </a:lnTo>
                    <a:lnTo>
                      <a:pt x="1414" y="648"/>
                    </a:lnTo>
                    <a:lnTo>
                      <a:pt x="1414" y="648"/>
                    </a:lnTo>
                    <a:lnTo>
                      <a:pt x="1414" y="654"/>
                    </a:lnTo>
                    <a:lnTo>
                      <a:pt x="1414" y="654"/>
                    </a:lnTo>
                    <a:lnTo>
                      <a:pt x="1408" y="671"/>
                    </a:lnTo>
                    <a:lnTo>
                      <a:pt x="1414" y="671"/>
                    </a:lnTo>
                    <a:lnTo>
                      <a:pt x="1425" y="676"/>
                    </a:lnTo>
                    <a:lnTo>
                      <a:pt x="1431" y="676"/>
                    </a:lnTo>
                    <a:lnTo>
                      <a:pt x="1431" y="676"/>
                    </a:lnTo>
                    <a:lnTo>
                      <a:pt x="1431" y="676"/>
                    </a:lnTo>
                    <a:lnTo>
                      <a:pt x="1431" y="682"/>
                    </a:lnTo>
                    <a:lnTo>
                      <a:pt x="1436" y="682"/>
                    </a:lnTo>
                    <a:lnTo>
                      <a:pt x="1436" y="682"/>
                    </a:lnTo>
                    <a:lnTo>
                      <a:pt x="1453" y="693"/>
                    </a:lnTo>
                    <a:lnTo>
                      <a:pt x="1465" y="699"/>
                    </a:lnTo>
                    <a:lnTo>
                      <a:pt x="1465" y="699"/>
                    </a:lnTo>
                    <a:lnTo>
                      <a:pt x="1465" y="699"/>
                    </a:lnTo>
                    <a:lnTo>
                      <a:pt x="1465" y="705"/>
                    </a:lnTo>
                    <a:lnTo>
                      <a:pt x="1470" y="705"/>
                    </a:lnTo>
                    <a:lnTo>
                      <a:pt x="1470" y="705"/>
                    </a:lnTo>
                    <a:lnTo>
                      <a:pt x="1470" y="705"/>
                    </a:lnTo>
                    <a:lnTo>
                      <a:pt x="1470" y="711"/>
                    </a:lnTo>
                    <a:lnTo>
                      <a:pt x="1470" y="711"/>
                    </a:lnTo>
                    <a:lnTo>
                      <a:pt x="1476" y="711"/>
                    </a:lnTo>
                    <a:lnTo>
                      <a:pt x="1476" y="711"/>
                    </a:lnTo>
                    <a:lnTo>
                      <a:pt x="1476" y="716"/>
                    </a:lnTo>
                    <a:lnTo>
                      <a:pt x="1476" y="716"/>
                    </a:lnTo>
                    <a:lnTo>
                      <a:pt x="1476" y="716"/>
                    </a:lnTo>
                    <a:lnTo>
                      <a:pt x="1476" y="722"/>
                    </a:lnTo>
                    <a:lnTo>
                      <a:pt x="1476" y="722"/>
                    </a:lnTo>
                    <a:lnTo>
                      <a:pt x="1476" y="722"/>
                    </a:lnTo>
                    <a:lnTo>
                      <a:pt x="1476" y="722"/>
                    </a:lnTo>
                    <a:lnTo>
                      <a:pt x="1476" y="728"/>
                    </a:lnTo>
                    <a:lnTo>
                      <a:pt x="1476" y="728"/>
                    </a:lnTo>
                    <a:lnTo>
                      <a:pt x="1476" y="728"/>
                    </a:lnTo>
                    <a:lnTo>
                      <a:pt x="1476" y="733"/>
                    </a:lnTo>
                    <a:lnTo>
                      <a:pt x="1476" y="733"/>
                    </a:lnTo>
                    <a:lnTo>
                      <a:pt x="1476" y="733"/>
                    </a:lnTo>
                    <a:lnTo>
                      <a:pt x="1470" y="733"/>
                    </a:lnTo>
                    <a:lnTo>
                      <a:pt x="1470" y="739"/>
                    </a:lnTo>
                    <a:lnTo>
                      <a:pt x="1470" y="739"/>
                    </a:lnTo>
                    <a:lnTo>
                      <a:pt x="1470" y="739"/>
                    </a:lnTo>
                    <a:lnTo>
                      <a:pt x="1470" y="739"/>
                    </a:lnTo>
                    <a:lnTo>
                      <a:pt x="1465" y="739"/>
                    </a:lnTo>
                    <a:lnTo>
                      <a:pt x="1465" y="745"/>
                    </a:lnTo>
                    <a:lnTo>
                      <a:pt x="1465" y="745"/>
                    </a:lnTo>
                    <a:lnTo>
                      <a:pt x="1465" y="745"/>
                    </a:lnTo>
                    <a:lnTo>
                      <a:pt x="1465" y="745"/>
                    </a:lnTo>
                    <a:lnTo>
                      <a:pt x="1459" y="745"/>
                    </a:lnTo>
                    <a:lnTo>
                      <a:pt x="1459" y="745"/>
                    </a:lnTo>
                    <a:lnTo>
                      <a:pt x="1459" y="745"/>
                    </a:lnTo>
                    <a:lnTo>
                      <a:pt x="1453" y="745"/>
                    </a:lnTo>
                    <a:lnTo>
                      <a:pt x="1453" y="750"/>
                    </a:lnTo>
                    <a:lnTo>
                      <a:pt x="1453" y="750"/>
                    </a:lnTo>
                    <a:lnTo>
                      <a:pt x="1453" y="750"/>
                    </a:lnTo>
                    <a:lnTo>
                      <a:pt x="1448" y="750"/>
                    </a:lnTo>
                    <a:lnTo>
                      <a:pt x="1448" y="750"/>
                    </a:lnTo>
                    <a:lnTo>
                      <a:pt x="1448" y="745"/>
                    </a:lnTo>
                    <a:lnTo>
                      <a:pt x="1442" y="745"/>
                    </a:lnTo>
                    <a:lnTo>
                      <a:pt x="1442" y="745"/>
                    </a:lnTo>
                    <a:lnTo>
                      <a:pt x="1442" y="745"/>
                    </a:lnTo>
                    <a:lnTo>
                      <a:pt x="1442" y="745"/>
                    </a:lnTo>
                    <a:lnTo>
                      <a:pt x="1436" y="745"/>
                    </a:lnTo>
                    <a:lnTo>
                      <a:pt x="1425" y="739"/>
                    </a:lnTo>
                    <a:lnTo>
                      <a:pt x="1425" y="739"/>
                    </a:lnTo>
                    <a:lnTo>
                      <a:pt x="1425" y="733"/>
                    </a:lnTo>
                    <a:lnTo>
                      <a:pt x="1419" y="733"/>
                    </a:lnTo>
                    <a:lnTo>
                      <a:pt x="1419" y="733"/>
                    </a:lnTo>
                    <a:lnTo>
                      <a:pt x="1419" y="739"/>
                    </a:lnTo>
                    <a:lnTo>
                      <a:pt x="1419" y="739"/>
                    </a:lnTo>
                    <a:lnTo>
                      <a:pt x="1414" y="739"/>
                    </a:lnTo>
                    <a:lnTo>
                      <a:pt x="1414" y="739"/>
                    </a:lnTo>
                    <a:lnTo>
                      <a:pt x="1414" y="739"/>
                    </a:lnTo>
                    <a:lnTo>
                      <a:pt x="1414" y="739"/>
                    </a:lnTo>
                    <a:lnTo>
                      <a:pt x="1408" y="739"/>
                    </a:lnTo>
                    <a:lnTo>
                      <a:pt x="1408" y="739"/>
                    </a:lnTo>
                    <a:lnTo>
                      <a:pt x="1408" y="739"/>
                    </a:lnTo>
                    <a:lnTo>
                      <a:pt x="1408" y="745"/>
                    </a:lnTo>
                    <a:lnTo>
                      <a:pt x="1402" y="745"/>
                    </a:lnTo>
                    <a:lnTo>
                      <a:pt x="1402" y="745"/>
                    </a:lnTo>
                    <a:lnTo>
                      <a:pt x="1402" y="739"/>
                    </a:lnTo>
                    <a:lnTo>
                      <a:pt x="1397" y="739"/>
                    </a:lnTo>
                    <a:lnTo>
                      <a:pt x="1397" y="739"/>
                    </a:lnTo>
                    <a:lnTo>
                      <a:pt x="1397" y="739"/>
                    </a:lnTo>
                    <a:lnTo>
                      <a:pt x="1397" y="739"/>
                    </a:lnTo>
                    <a:lnTo>
                      <a:pt x="1391" y="739"/>
                    </a:lnTo>
                    <a:lnTo>
                      <a:pt x="1391" y="739"/>
                    </a:lnTo>
                    <a:lnTo>
                      <a:pt x="1391" y="739"/>
                    </a:lnTo>
                    <a:lnTo>
                      <a:pt x="1391" y="739"/>
                    </a:lnTo>
                    <a:lnTo>
                      <a:pt x="1385" y="733"/>
                    </a:lnTo>
                    <a:lnTo>
                      <a:pt x="1385" y="733"/>
                    </a:lnTo>
                    <a:lnTo>
                      <a:pt x="1385" y="739"/>
                    </a:lnTo>
                    <a:lnTo>
                      <a:pt x="1385" y="739"/>
                    </a:lnTo>
                    <a:lnTo>
                      <a:pt x="1385" y="739"/>
                    </a:lnTo>
                    <a:lnTo>
                      <a:pt x="1385" y="739"/>
                    </a:lnTo>
                    <a:lnTo>
                      <a:pt x="1385" y="745"/>
                    </a:lnTo>
                    <a:lnTo>
                      <a:pt x="1385" y="745"/>
                    </a:lnTo>
                    <a:lnTo>
                      <a:pt x="1379" y="745"/>
                    </a:lnTo>
                    <a:lnTo>
                      <a:pt x="1379" y="745"/>
                    </a:lnTo>
                    <a:lnTo>
                      <a:pt x="1379" y="750"/>
                    </a:lnTo>
                    <a:lnTo>
                      <a:pt x="1379" y="750"/>
                    </a:lnTo>
                    <a:lnTo>
                      <a:pt x="1379" y="750"/>
                    </a:lnTo>
                    <a:lnTo>
                      <a:pt x="1374" y="750"/>
                    </a:lnTo>
                    <a:lnTo>
                      <a:pt x="1374" y="750"/>
                    </a:lnTo>
                    <a:lnTo>
                      <a:pt x="1374" y="750"/>
                    </a:lnTo>
                    <a:lnTo>
                      <a:pt x="1374" y="756"/>
                    </a:lnTo>
                    <a:lnTo>
                      <a:pt x="1368" y="756"/>
                    </a:lnTo>
                    <a:lnTo>
                      <a:pt x="1368" y="756"/>
                    </a:lnTo>
                    <a:lnTo>
                      <a:pt x="1368" y="756"/>
                    </a:lnTo>
                    <a:lnTo>
                      <a:pt x="1362" y="756"/>
                    </a:lnTo>
                    <a:lnTo>
                      <a:pt x="1362" y="756"/>
                    </a:lnTo>
                    <a:lnTo>
                      <a:pt x="1362" y="756"/>
                    </a:lnTo>
                    <a:lnTo>
                      <a:pt x="1362" y="756"/>
                    </a:lnTo>
                    <a:lnTo>
                      <a:pt x="1357" y="756"/>
                    </a:lnTo>
                    <a:lnTo>
                      <a:pt x="1357" y="756"/>
                    </a:lnTo>
                    <a:lnTo>
                      <a:pt x="1357" y="756"/>
                    </a:lnTo>
                    <a:lnTo>
                      <a:pt x="1351" y="756"/>
                    </a:lnTo>
                    <a:lnTo>
                      <a:pt x="1351" y="756"/>
                    </a:lnTo>
                    <a:lnTo>
                      <a:pt x="1351" y="750"/>
                    </a:lnTo>
                    <a:lnTo>
                      <a:pt x="1351" y="750"/>
                    </a:lnTo>
                    <a:lnTo>
                      <a:pt x="1345" y="750"/>
                    </a:lnTo>
                    <a:lnTo>
                      <a:pt x="1345" y="750"/>
                    </a:lnTo>
                    <a:lnTo>
                      <a:pt x="1345" y="750"/>
                    </a:lnTo>
                    <a:lnTo>
                      <a:pt x="1345" y="750"/>
                    </a:lnTo>
                    <a:lnTo>
                      <a:pt x="1340" y="745"/>
                    </a:lnTo>
                    <a:lnTo>
                      <a:pt x="1340" y="745"/>
                    </a:lnTo>
                    <a:lnTo>
                      <a:pt x="1340" y="745"/>
                    </a:lnTo>
                    <a:lnTo>
                      <a:pt x="1340" y="745"/>
                    </a:lnTo>
                    <a:lnTo>
                      <a:pt x="1340" y="739"/>
                    </a:lnTo>
                    <a:lnTo>
                      <a:pt x="1340" y="739"/>
                    </a:lnTo>
                    <a:lnTo>
                      <a:pt x="1334" y="739"/>
                    </a:lnTo>
                    <a:lnTo>
                      <a:pt x="1334" y="739"/>
                    </a:lnTo>
                    <a:lnTo>
                      <a:pt x="1334" y="739"/>
                    </a:lnTo>
                    <a:lnTo>
                      <a:pt x="1328" y="739"/>
                    </a:lnTo>
                    <a:lnTo>
                      <a:pt x="1328" y="739"/>
                    </a:lnTo>
                    <a:lnTo>
                      <a:pt x="1328" y="739"/>
                    </a:lnTo>
                    <a:lnTo>
                      <a:pt x="1328" y="739"/>
                    </a:lnTo>
                    <a:lnTo>
                      <a:pt x="1323" y="739"/>
                    </a:lnTo>
                    <a:lnTo>
                      <a:pt x="1323" y="739"/>
                    </a:lnTo>
                    <a:lnTo>
                      <a:pt x="1323" y="739"/>
                    </a:lnTo>
                    <a:lnTo>
                      <a:pt x="1323" y="739"/>
                    </a:lnTo>
                    <a:lnTo>
                      <a:pt x="1317" y="733"/>
                    </a:lnTo>
                    <a:lnTo>
                      <a:pt x="1317" y="733"/>
                    </a:lnTo>
                    <a:lnTo>
                      <a:pt x="1317" y="733"/>
                    </a:lnTo>
                    <a:lnTo>
                      <a:pt x="1317" y="733"/>
                    </a:lnTo>
                    <a:lnTo>
                      <a:pt x="1311" y="733"/>
                    </a:lnTo>
                    <a:lnTo>
                      <a:pt x="1311" y="728"/>
                    </a:lnTo>
                    <a:lnTo>
                      <a:pt x="1311" y="728"/>
                    </a:lnTo>
                    <a:lnTo>
                      <a:pt x="1311" y="728"/>
                    </a:lnTo>
                    <a:lnTo>
                      <a:pt x="1311" y="728"/>
                    </a:lnTo>
                    <a:lnTo>
                      <a:pt x="1311" y="722"/>
                    </a:lnTo>
                    <a:lnTo>
                      <a:pt x="1311" y="722"/>
                    </a:lnTo>
                    <a:lnTo>
                      <a:pt x="1306" y="722"/>
                    </a:lnTo>
                    <a:lnTo>
                      <a:pt x="1306" y="722"/>
                    </a:lnTo>
                    <a:lnTo>
                      <a:pt x="1306" y="716"/>
                    </a:lnTo>
                    <a:lnTo>
                      <a:pt x="1306" y="716"/>
                    </a:lnTo>
                    <a:lnTo>
                      <a:pt x="1306" y="716"/>
                    </a:lnTo>
                    <a:lnTo>
                      <a:pt x="1306" y="711"/>
                    </a:lnTo>
                    <a:lnTo>
                      <a:pt x="1306" y="711"/>
                    </a:lnTo>
                    <a:lnTo>
                      <a:pt x="1306" y="711"/>
                    </a:lnTo>
                    <a:lnTo>
                      <a:pt x="1306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699"/>
                    </a:lnTo>
                    <a:lnTo>
                      <a:pt x="1311" y="699"/>
                    </a:lnTo>
                    <a:lnTo>
                      <a:pt x="1311" y="699"/>
                    </a:lnTo>
                    <a:lnTo>
                      <a:pt x="1311" y="699"/>
                    </a:lnTo>
                    <a:lnTo>
                      <a:pt x="1317" y="693"/>
                    </a:lnTo>
                    <a:lnTo>
                      <a:pt x="1317" y="693"/>
                    </a:lnTo>
                    <a:lnTo>
                      <a:pt x="1340" y="676"/>
                    </a:lnTo>
                    <a:lnTo>
                      <a:pt x="1340" y="671"/>
                    </a:lnTo>
                    <a:lnTo>
                      <a:pt x="1340" y="671"/>
                    </a:lnTo>
                    <a:lnTo>
                      <a:pt x="1340" y="671"/>
                    </a:lnTo>
                    <a:lnTo>
                      <a:pt x="1351" y="665"/>
                    </a:lnTo>
                    <a:lnTo>
                      <a:pt x="1357" y="654"/>
                    </a:lnTo>
                    <a:lnTo>
                      <a:pt x="1362" y="642"/>
                    </a:lnTo>
                    <a:lnTo>
                      <a:pt x="1362" y="631"/>
                    </a:lnTo>
                    <a:lnTo>
                      <a:pt x="1357" y="620"/>
                    </a:lnTo>
                    <a:lnTo>
                      <a:pt x="1357" y="614"/>
                    </a:lnTo>
                    <a:lnTo>
                      <a:pt x="1357" y="614"/>
                    </a:lnTo>
                    <a:lnTo>
                      <a:pt x="1357" y="614"/>
                    </a:lnTo>
                    <a:lnTo>
                      <a:pt x="1357" y="614"/>
                    </a:lnTo>
                    <a:lnTo>
                      <a:pt x="1357" y="608"/>
                    </a:lnTo>
                    <a:lnTo>
                      <a:pt x="1362" y="585"/>
                    </a:lnTo>
                    <a:lnTo>
                      <a:pt x="1362" y="585"/>
                    </a:lnTo>
                    <a:lnTo>
                      <a:pt x="1362" y="580"/>
                    </a:lnTo>
                    <a:lnTo>
                      <a:pt x="1362" y="563"/>
                    </a:lnTo>
                    <a:lnTo>
                      <a:pt x="1368" y="546"/>
                    </a:lnTo>
                    <a:lnTo>
                      <a:pt x="1368" y="540"/>
                    </a:lnTo>
                    <a:lnTo>
                      <a:pt x="1351" y="523"/>
                    </a:lnTo>
                    <a:lnTo>
                      <a:pt x="1345" y="517"/>
                    </a:lnTo>
                    <a:lnTo>
                      <a:pt x="1345" y="517"/>
                    </a:lnTo>
                    <a:lnTo>
                      <a:pt x="1345" y="517"/>
                    </a:lnTo>
                    <a:lnTo>
                      <a:pt x="1340" y="517"/>
                    </a:lnTo>
                    <a:lnTo>
                      <a:pt x="1340" y="517"/>
                    </a:lnTo>
                    <a:lnTo>
                      <a:pt x="1340" y="517"/>
                    </a:lnTo>
                    <a:lnTo>
                      <a:pt x="1334" y="517"/>
                    </a:lnTo>
                    <a:lnTo>
                      <a:pt x="1334" y="517"/>
                    </a:lnTo>
                    <a:lnTo>
                      <a:pt x="1334" y="517"/>
                    </a:lnTo>
                    <a:lnTo>
                      <a:pt x="1300" y="506"/>
                    </a:lnTo>
                    <a:lnTo>
                      <a:pt x="1300" y="506"/>
                    </a:lnTo>
                    <a:lnTo>
                      <a:pt x="1300" y="506"/>
                    </a:lnTo>
                    <a:lnTo>
                      <a:pt x="1300" y="506"/>
                    </a:lnTo>
                    <a:lnTo>
                      <a:pt x="1294" y="506"/>
                    </a:lnTo>
                    <a:lnTo>
                      <a:pt x="1294" y="506"/>
                    </a:lnTo>
                    <a:lnTo>
                      <a:pt x="1294" y="500"/>
                    </a:lnTo>
                    <a:lnTo>
                      <a:pt x="1294" y="500"/>
                    </a:lnTo>
                    <a:lnTo>
                      <a:pt x="1289" y="500"/>
                    </a:lnTo>
                    <a:lnTo>
                      <a:pt x="1289" y="500"/>
                    </a:lnTo>
                    <a:lnTo>
                      <a:pt x="1289" y="495"/>
                    </a:lnTo>
                    <a:lnTo>
                      <a:pt x="1289" y="495"/>
                    </a:lnTo>
                    <a:lnTo>
                      <a:pt x="1277" y="477"/>
                    </a:lnTo>
                    <a:lnTo>
                      <a:pt x="1272" y="472"/>
                    </a:lnTo>
                    <a:lnTo>
                      <a:pt x="1272" y="472"/>
                    </a:lnTo>
                    <a:lnTo>
                      <a:pt x="1272" y="472"/>
                    </a:lnTo>
                    <a:lnTo>
                      <a:pt x="1272" y="466"/>
                    </a:lnTo>
                    <a:lnTo>
                      <a:pt x="1272" y="466"/>
                    </a:lnTo>
                    <a:lnTo>
                      <a:pt x="1272" y="466"/>
                    </a:lnTo>
                    <a:lnTo>
                      <a:pt x="1272" y="466"/>
                    </a:lnTo>
                    <a:lnTo>
                      <a:pt x="1272" y="460"/>
                    </a:lnTo>
                    <a:lnTo>
                      <a:pt x="1272" y="460"/>
                    </a:lnTo>
                    <a:lnTo>
                      <a:pt x="1272" y="460"/>
                    </a:lnTo>
                    <a:lnTo>
                      <a:pt x="1272" y="455"/>
                    </a:lnTo>
                    <a:lnTo>
                      <a:pt x="1272" y="455"/>
                    </a:lnTo>
                    <a:lnTo>
                      <a:pt x="1272" y="455"/>
                    </a:lnTo>
                    <a:lnTo>
                      <a:pt x="1272" y="449"/>
                    </a:lnTo>
                    <a:lnTo>
                      <a:pt x="1283" y="426"/>
                    </a:lnTo>
                    <a:lnTo>
                      <a:pt x="1283" y="415"/>
                    </a:lnTo>
                    <a:lnTo>
                      <a:pt x="1249" y="387"/>
                    </a:lnTo>
                    <a:lnTo>
                      <a:pt x="1175" y="335"/>
                    </a:lnTo>
                    <a:lnTo>
                      <a:pt x="1175" y="335"/>
                    </a:lnTo>
                    <a:lnTo>
                      <a:pt x="1175" y="335"/>
                    </a:lnTo>
                    <a:lnTo>
                      <a:pt x="1175" y="335"/>
                    </a:lnTo>
                    <a:lnTo>
                      <a:pt x="1175" y="330"/>
                    </a:lnTo>
                    <a:lnTo>
                      <a:pt x="1169" y="330"/>
                    </a:lnTo>
                    <a:lnTo>
                      <a:pt x="1169" y="330"/>
                    </a:lnTo>
                    <a:lnTo>
                      <a:pt x="1169" y="330"/>
                    </a:lnTo>
                    <a:lnTo>
                      <a:pt x="1147" y="296"/>
                    </a:lnTo>
                    <a:lnTo>
                      <a:pt x="988" y="85"/>
                    </a:lnTo>
                    <a:lnTo>
                      <a:pt x="982" y="85"/>
                    </a:lnTo>
                    <a:lnTo>
                      <a:pt x="982" y="80"/>
                    </a:lnTo>
                    <a:lnTo>
                      <a:pt x="982" y="80"/>
                    </a:lnTo>
                    <a:lnTo>
                      <a:pt x="971" y="57"/>
                    </a:lnTo>
                    <a:lnTo>
                      <a:pt x="971" y="57"/>
                    </a:lnTo>
                    <a:lnTo>
                      <a:pt x="965" y="57"/>
                    </a:lnTo>
                    <a:lnTo>
                      <a:pt x="965" y="57"/>
                    </a:lnTo>
                    <a:lnTo>
                      <a:pt x="937" y="51"/>
                    </a:lnTo>
                    <a:lnTo>
                      <a:pt x="920" y="57"/>
                    </a:lnTo>
                    <a:lnTo>
                      <a:pt x="886" y="63"/>
                    </a:lnTo>
                    <a:lnTo>
                      <a:pt x="886" y="63"/>
                    </a:lnTo>
                    <a:lnTo>
                      <a:pt x="852" y="68"/>
                    </a:lnTo>
                    <a:lnTo>
                      <a:pt x="840" y="85"/>
                    </a:lnTo>
                    <a:lnTo>
                      <a:pt x="823" y="119"/>
                    </a:lnTo>
                    <a:lnTo>
                      <a:pt x="823" y="119"/>
                    </a:lnTo>
                    <a:lnTo>
                      <a:pt x="795" y="176"/>
                    </a:lnTo>
                    <a:lnTo>
                      <a:pt x="772" y="244"/>
                    </a:lnTo>
                    <a:lnTo>
                      <a:pt x="772" y="244"/>
                    </a:lnTo>
                    <a:lnTo>
                      <a:pt x="772" y="244"/>
                    </a:lnTo>
                    <a:lnTo>
                      <a:pt x="766" y="250"/>
                    </a:lnTo>
                    <a:lnTo>
                      <a:pt x="766" y="250"/>
                    </a:lnTo>
                    <a:lnTo>
                      <a:pt x="766" y="250"/>
                    </a:lnTo>
                    <a:lnTo>
                      <a:pt x="766" y="250"/>
                    </a:lnTo>
                    <a:lnTo>
                      <a:pt x="766" y="250"/>
                    </a:lnTo>
                    <a:lnTo>
                      <a:pt x="761" y="256"/>
                    </a:lnTo>
                    <a:lnTo>
                      <a:pt x="761" y="256"/>
                    </a:lnTo>
                    <a:lnTo>
                      <a:pt x="761" y="256"/>
                    </a:lnTo>
                    <a:lnTo>
                      <a:pt x="761" y="256"/>
                    </a:lnTo>
                    <a:lnTo>
                      <a:pt x="755" y="256"/>
                    </a:lnTo>
                    <a:lnTo>
                      <a:pt x="755" y="256"/>
                    </a:lnTo>
                    <a:lnTo>
                      <a:pt x="755" y="256"/>
                    </a:lnTo>
                    <a:lnTo>
                      <a:pt x="755" y="256"/>
                    </a:lnTo>
                    <a:lnTo>
                      <a:pt x="749" y="261"/>
                    </a:lnTo>
                    <a:lnTo>
                      <a:pt x="749" y="261"/>
                    </a:lnTo>
                    <a:lnTo>
                      <a:pt x="749" y="261"/>
                    </a:lnTo>
                    <a:lnTo>
                      <a:pt x="744" y="261"/>
                    </a:lnTo>
                    <a:lnTo>
                      <a:pt x="659" y="250"/>
                    </a:lnTo>
                    <a:lnTo>
                      <a:pt x="568" y="296"/>
                    </a:lnTo>
                    <a:lnTo>
                      <a:pt x="568" y="296"/>
                    </a:lnTo>
                    <a:lnTo>
                      <a:pt x="568" y="296"/>
                    </a:lnTo>
                    <a:lnTo>
                      <a:pt x="562" y="301"/>
                    </a:lnTo>
                    <a:lnTo>
                      <a:pt x="562" y="301"/>
                    </a:lnTo>
                    <a:lnTo>
                      <a:pt x="562" y="301"/>
                    </a:lnTo>
                    <a:lnTo>
                      <a:pt x="556" y="301"/>
                    </a:lnTo>
                    <a:lnTo>
                      <a:pt x="556" y="301"/>
                    </a:lnTo>
                    <a:lnTo>
                      <a:pt x="556" y="301"/>
                    </a:lnTo>
                    <a:lnTo>
                      <a:pt x="556" y="301"/>
                    </a:lnTo>
                    <a:lnTo>
                      <a:pt x="551" y="301"/>
                    </a:lnTo>
                    <a:lnTo>
                      <a:pt x="551" y="301"/>
                    </a:lnTo>
                    <a:lnTo>
                      <a:pt x="466" y="273"/>
                    </a:lnTo>
                    <a:lnTo>
                      <a:pt x="466" y="273"/>
                    </a:lnTo>
                    <a:lnTo>
                      <a:pt x="460" y="273"/>
                    </a:lnTo>
                    <a:lnTo>
                      <a:pt x="460" y="273"/>
                    </a:lnTo>
                    <a:lnTo>
                      <a:pt x="460" y="273"/>
                    </a:lnTo>
                    <a:lnTo>
                      <a:pt x="460" y="267"/>
                    </a:lnTo>
                    <a:lnTo>
                      <a:pt x="454" y="267"/>
                    </a:lnTo>
                    <a:lnTo>
                      <a:pt x="454" y="267"/>
                    </a:lnTo>
                    <a:lnTo>
                      <a:pt x="454" y="267"/>
                    </a:lnTo>
                    <a:lnTo>
                      <a:pt x="443" y="256"/>
                    </a:lnTo>
                    <a:lnTo>
                      <a:pt x="380" y="290"/>
                    </a:lnTo>
                    <a:lnTo>
                      <a:pt x="380" y="296"/>
                    </a:lnTo>
                    <a:lnTo>
                      <a:pt x="380" y="296"/>
                    </a:lnTo>
                    <a:lnTo>
                      <a:pt x="375" y="296"/>
                    </a:lnTo>
                    <a:lnTo>
                      <a:pt x="375" y="296"/>
                    </a:lnTo>
                    <a:lnTo>
                      <a:pt x="375" y="296"/>
                    </a:lnTo>
                    <a:lnTo>
                      <a:pt x="369" y="296"/>
                    </a:lnTo>
                    <a:lnTo>
                      <a:pt x="369" y="296"/>
                    </a:lnTo>
                    <a:lnTo>
                      <a:pt x="369" y="296"/>
                    </a:lnTo>
                    <a:lnTo>
                      <a:pt x="369" y="296"/>
                    </a:lnTo>
                    <a:lnTo>
                      <a:pt x="363" y="296"/>
                    </a:lnTo>
                    <a:lnTo>
                      <a:pt x="352" y="296"/>
                    </a:lnTo>
                    <a:lnTo>
                      <a:pt x="352" y="296"/>
                    </a:lnTo>
                    <a:lnTo>
                      <a:pt x="346" y="296"/>
                    </a:lnTo>
                    <a:lnTo>
                      <a:pt x="346" y="296"/>
                    </a:lnTo>
                    <a:lnTo>
                      <a:pt x="346" y="290"/>
                    </a:lnTo>
                    <a:lnTo>
                      <a:pt x="346" y="290"/>
                    </a:lnTo>
                    <a:lnTo>
                      <a:pt x="341" y="290"/>
                    </a:lnTo>
                    <a:lnTo>
                      <a:pt x="244" y="244"/>
                    </a:lnTo>
                    <a:lnTo>
                      <a:pt x="238" y="256"/>
                    </a:lnTo>
                    <a:lnTo>
                      <a:pt x="238" y="256"/>
                    </a:lnTo>
                    <a:lnTo>
                      <a:pt x="238" y="261"/>
                    </a:lnTo>
                    <a:lnTo>
                      <a:pt x="233" y="261"/>
                    </a:lnTo>
                    <a:lnTo>
                      <a:pt x="233" y="261"/>
                    </a:lnTo>
                    <a:lnTo>
                      <a:pt x="233" y="261"/>
                    </a:lnTo>
                    <a:lnTo>
                      <a:pt x="233" y="261"/>
                    </a:lnTo>
                    <a:lnTo>
                      <a:pt x="227" y="267"/>
                    </a:lnTo>
                    <a:lnTo>
                      <a:pt x="227" y="267"/>
                    </a:lnTo>
                    <a:lnTo>
                      <a:pt x="227" y="267"/>
                    </a:lnTo>
                    <a:lnTo>
                      <a:pt x="227" y="267"/>
                    </a:lnTo>
                    <a:lnTo>
                      <a:pt x="221" y="267"/>
                    </a:lnTo>
                    <a:lnTo>
                      <a:pt x="221" y="267"/>
                    </a:lnTo>
                    <a:lnTo>
                      <a:pt x="221" y="267"/>
                    </a:lnTo>
                    <a:lnTo>
                      <a:pt x="221" y="267"/>
                    </a:lnTo>
                    <a:lnTo>
                      <a:pt x="216" y="267"/>
                    </a:lnTo>
                    <a:lnTo>
                      <a:pt x="216" y="267"/>
                    </a:lnTo>
                    <a:lnTo>
                      <a:pt x="216" y="267"/>
                    </a:lnTo>
                    <a:lnTo>
                      <a:pt x="210" y="267"/>
                    </a:lnTo>
                    <a:lnTo>
                      <a:pt x="210" y="267"/>
                    </a:lnTo>
                    <a:lnTo>
                      <a:pt x="210" y="267"/>
                    </a:lnTo>
                    <a:lnTo>
                      <a:pt x="210" y="267"/>
                    </a:lnTo>
                    <a:lnTo>
                      <a:pt x="204" y="267"/>
                    </a:lnTo>
                    <a:lnTo>
                      <a:pt x="176" y="250"/>
                    </a:lnTo>
                    <a:lnTo>
                      <a:pt x="165" y="250"/>
                    </a:lnTo>
                    <a:lnTo>
                      <a:pt x="153" y="250"/>
                    </a:lnTo>
                    <a:lnTo>
                      <a:pt x="131" y="256"/>
                    </a:lnTo>
                    <a:lnTo>
                      <a:pt x="131" y="256"/>
                    </a:lnTo>
                    <a:lnTo>
                      <a:pt x="125" y="256"/>
                    </a:lnTo>
                    <a:lnTo>
                      <a:pt x="125" y="256"/>
                    </a:lnTo>
                    <a:lnTo>
                      <a:pt x="125" y="261"/>
                    </a:lnTo>
                    <a:lnTo>
                      <a:pt x="125" y="261"/>
                    </a:lnTo>
                    <a:lnTo>
                      <a:pt x="119" y="261"/>
                    </a:lnTo>
                    <a:lnTo>
                      <a:pt x="119" y="261"/>
                    </a:lnTo>
                    <a:lnTo>
                      <a:pt x="91" y="261"/>
                    </a:lnTo>
                    <a:lnTo>
                      <a:pt x="91" y="261"/>
                    </a:lnTo>
                    <a:lnTo>
                      <a:pt x="85" y="261"/>
                    </a:lnTo>
                    <a:lnTo>
                      <a:pt x="85" y="261"/>
                    </a:lnTo>
                    <a:lnTo>
                      <a:pt x="85" y="261"/>
                    </a:lnTo>
                    <a:lnTo>
                      <a:pt x="79" y="261"/>
                    </a:lnTo>
                    <a:lnTo>
                      <a:pt x="79" y="256"/>
                    </a:lnTo>
                    <a:lnTo>
                      <a:pt x="79" y="256"/>
                    </a:lnTo>
                    <a:lnTo>
                      <a:pt x="79" y="256"/>
                    </a:lnTo>
                    <a:lnTo>
                      <a:pt x="74" y="256"/>
                    </a:lnTo>
                    <a:lnTo>
                      <a:pt x="74" y="256"/>
                    </a:lnTo>
                    <a:lnTo>
                      <a:pt x="74" y="256"/>
                    </a:lnTo>
                    <a:lnTo>
                      <a:pt x="74" y="250"/>
                    </a:lnTo>
                    <a:lnTo>
                      <a:pt x="68" y="250"/>
                    </a:lnTo>
                    <a:lnTo>
                      <a:pt x="68" y="250"/>
                    </a:lnTo>
                    <a:lnTo>
                      <a:pt x="68" y="250"/>
                    </a:lnTo>
                    <a:lnTo>
                      <a:pt x="68" y="250"/>
                    </a:lnTo>
                    <a:lnTo>
                      <a:pt x="68" y="244"/>
                    </a:lnTo>
                    <a:lnTo>
                      <a:pt x="68" y="244"/>
                    </a:lnTo>
                    <a:lnTo>
                      <a:pt x="68" y="244"/>
                    </a:lnTo>
                    <a:lnTo>
                      <a:pt x="68" y="239"/>
                    </a:lnTo>
                    <a:lnTo>
                      <a:pt x="62" y="239"/>
                    </a:lnTo>
                    <a:lnTo>
                      <a:pt x="62" y="239"/>
                    </a:lnTo>
                    <a:lnTo>
                      <a:pt x="62" y="239"/>
                    </a:lnTo>
                    <a:lnTo>
                      <a:pt x="62" y="233"/>
                    </a:lnTo>
                    <a:lnTo>
                      <a:pt x="62" y="233"/>
                    </a:lnTo>
                    <a:lnTo>
                      <a:pt x="62" y="233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16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9" y="216"/>
                    </a:lnTo>
                    <a:lnTo>
                      <a:pt x="79" y="210"/>
                    </a:lnTo>
                    <a:lnTo>
                      <a:pt x="79" y="210"/>
                    </a:lnTo>
                    <a:lnTo>
                      <a:pt x="79" y="210"/>
                    </a:lnTo>
                    <a:lnTo>
                      <a:pt x="85" y="210"/>
                    </a:lnTo>
                    <a:lnTo>
                      <a:pt x="85" y="210"/>
                    </a:lnTo>
                    <a:lnTo>
                      <a:pt x="85" y="210"/>
                    </a:lnTo>
                    <a:lnTo>
                      <a:pt x="91" y="210"/>
                    </a:lnTo>
                    <a:lnTo>
                      <a:pt x="91" y="210"/>
                    </a:lnTo>
                    <a:lnTo>
                      <a:pt x="108" y="210"/>
                    </a:lnTo>
                    <a:lnTo>
                      <a:pt x="45" y="176"/>
                    </a:lnTo>
                    <a:lnTo>
                      <a:pt x="28" y="182"/>
                    </a:lnTo>
                    <a:lnTo>
                      <a:pt x="28" y="182"/>
                    </a:lnTo>
                    <a:lnTo>
                      <a:pt x="23" y="182"/>
                    </a:lnTo>
                    <a:lnTo>
                      <a:pt x="23" y="182"/>
                    </a:lnTo>
                    <a:lnTo>
                      <a:pt x="23" y="182"/>
                    </a:lnTo>
                    <a:lnTo>
                      <a:pt x="23" y="182"/>
                    </a:lnTo>
                    <a:lnTo>
                      <a:pt x="17" y="176"/>
                    </a:lnTo>
                    <a:lnTo>
                      <a:pt x="17" y="176"/>
                    </a:lnTo>
                    <a:lnTo>
                      <a:pt x="17" y="176"/>
                    </a:lnTo>
                    <a:lnTo>
                      <a:pt x="11" y="176"/>
                    </a:lnTo>
                    <a:lnTo>
                      <a:pt x="11" y="176"/>
                    </a:lnTo>
                    <a:lnTo>
                      <a:pt x="11" y="176"/>
                    </a:lnTo>
                    <a:lnTo>
                      <a:pt x="11" y="176"/>
                    </a:lnTo>
                    <a:lnTo>
                      <a:pt x="11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6" y="142"/>
                    </a:lnTo>
                    <a:lnTo>
                      <a:pt x="6" y="142"/>
                    </a:lnTo>
                    <a:lnTo>
                      <a:pt x="6" y="136"/>
                    </a:lnTo>
                    <a:lnTo>
                      <a:pt x="6" y="136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7" y="131"/>
                    </a:lnTo>
                    <a:lnTo>
                      <a:pt x="17" y="131"/>
                    </a:lnTo>
                    <a:lnTo>
                      <a:pt x="17" y="131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7" y="131"/>
                    </a:lnTo>
                    <a:lnTo>
                      <a:pt x="57" y="131"/>
                    </a:lnTo>
                    <a:lnTo>
                      <a:pt x="62" y="131"/>
                    </a:lnTo>
                    <a:lnTo>
                      <a:pt x="62" y="131"/>
                    </a:lnTo>
                    <a:lnTo>
                      <a:pt x="62" y="131"/>
                    </a:lnTo>
                    <a:lnTo>
                      <a:pt x="62" y="131"/>
                    </a:lnTo>
                    <a:lnTo>
                      <a:pt x="131" y="165"/>
                    </a:lnTo>
                    <a:lnTo>
                      <a:pt x="233" y="188"/>
                    </a:lnTo>
                    <a:lnTo>
                      <a:pt x="278" y="165"/>
                    </a:lnTo>
                    <a:lnTo>
                      <a:pt x="278" y="165"/>
                    </a:lnTo>
                    <a:lnTo>
                      <a:pt x="284" y="165"/>
                    </a:lnTo>
                    <a:lnTo>
                      <a:pt x="284" y="165"/>
                    </a:lnTo>
                    <a:lnTo>
                      <a:pt x="335" y="148"/>
                    </a:lnTo>
                    <a:lnTo>
                      <a:pt x="335" y="148"/>
                    </a:lnTo>
                    <a:lnTo>
                      <a:pt x="335" y="148"/>
                    </a:lnTo>
                    <a:lnTo>
                      <a:pt x="341" y="148"/>
                    </a:lnTo>
                    <a:lnTo>
                      <a:pt x="341" y="148"/>
                    </a:lnTo>
                    <a:lnTo>
                      <a:pt x="341" y="148"/>
                    </a:lnTo>
                    <a:lnTo>
                      <a:pt x="341" y="148"/>
                    </a:lnTo>
                    <a:lnTo>
                      <a:pt x="346" y="148"/>
                    </a:lnTo>
                    <a:lnTo>
                      <a:pt x="346" y="148"/>
                    </a:lnTo>
                    <a:lnTo>
                      <a:pt x="346" y="148"/>
                    </a:lnTo>
                    <a:lnTo>
                      <a:pt x="352" y="148"/>
                    </a:lnTo>
                    <a:lnTo>
                      <a:pt x="375" y="159"/>
                    </a:lnTo>
                    <a:lnTo>
                      <a:pt x="375" y="159"/>
                    </a:lnTo>
                    <a:lnTo>
                      <a:pt x="375" y="159"/>
                    </a:lnTo>
                    <a:lnTo>
                      <a:pt x="380" y="159"/>
                    </a:lnTo>
                    <a:lnTo>
                      <a:pt x="380" y="159"/>
                    </a:lnTo>
                    <a:lnTo>
                      <a:pt x="380" y="159"/>
                    </a:lnTo>
                    <a:lnTo>
                      <a:pt x="380" y="159"/>
                    </a:lnTo>
                    <a:lnTo>
                      <a:pt x="380" y="165"/>
                    </a:lnTo>
                    <a:lnTo>
                      <a:pt x="386" y="165"/>
                    </a:lnTo>
                    <a:lnTo>
                      <a:pt x="409" y="188"/>
                    </a:lnTo>
                    <a:lnTo>
                      <a:pt x="454" y="199"/>
                    </a:lnTo>
                    <a:lnTo>
                      <a:pt x="454" y="199"/>
                    </a:lnTo>
                    <a:lnTo>
                      <a:pt x="454" y="199"/>
                    </a:lnTo>
                    <a:lnTo>
                      <a:pt x="454" y="205"/>
                    </a:lnTo>
                    <a:lnTo>
                      <a:pt x="460" y="205"/>
                    </a:lnTo>
                    <a:lnTo>
                      <a:pt x="460" y="205"/>
                    </a:lnTo>
                    <a:lnTo>
                      <a:pt x="460" y="205"/>
                    </a:lnTo>
                    <a:lnTo>
                      <a:pt x="466" y="205"/>
                    </a:lnTo>
                    <a:lnTo>
                      <a:pt x="466" y="205"/>
                    </a:lnTo>
                    <a:lnTo>
                      <a:pt x="466" y="205"/>
                    </a:lnTo>
                    <a:lnTo>
                      <a:pt x="466" y="205"/>
                    </a:lnTo>
                    <a:lnTo>
                      <a:pt x="466" y="210"/>
                    </a:lnTo>
                    <a:lnTo>
                      <a:pt x="471" y="210"/>
                    </a:lnTo>
                    <a:lnTo>
                      <a:pt x="471" y="210"/>
                    </a:lnTo>
                    <a:lnTo>
                      <a:pt x="471" y="210"/>
                    </a:lnTo>
                    <a:lnTo>
                      <a:pt x="483" y="227"/>
                    </a:lnTo>
                    <a:lnTo>
                      <a:pt x="556" y="244"/>
                    </a:lnTo>
                    <a:lnTo>
                      <a:pt x="641" y="205"/>
                    </a:lnTo>
                    <a:lnTo>
                      <a:pt x="647" y="205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53" y="199"/>
                    </a:lnTo>
                    <a:lnTo>
                      <a:pt x="653" y="199"/>
                    </a:lnTo>
                    <a:lnTo>
                      <a:pt x="653" y="199"/>
                    </a:lnTo>
                    <a:lnTo>
                      <a:pt x="653" y="199"/>
                    </a:lnTo>
                    <a:lnTo>
                      <a:pt x="659" y="199"/>
                    </a:lnTo>
                    <a:lnTo>
                      <a:pt x="659" y="199"/>
                    </a:lnTo>
                    <a:lnTo>
                      <a:pt x="732" y="205"/>
                    </a:lnTo>
                    <a:lnTo>
                      <a:pt x="749" y="159"/>
                    </a:lnTo>
                    <a:lnTo>
                      <a:pt x="749" y="159"/>
                    </a:lnTo>
                    <a:lnTo>
                      <a:pt x="749" y="159"/>
                    </a:lnTo>
                    <a:lnTo>
                      <a:pt x="778" y="102"/>
                    </a:lnTo>
                    <a:lnTo>
                      <a:pt x="795" y="63"/>
                    </a:lnTo>
                    <a:lnTo>
                      <a:pt x="795" y="63"/>
                    </a:lnTo>
                    <a:lnTo>
                      <a:pt x="795" y="57"/>
                    </a:lnTo>
                    <a:lnTo>
                      <a:pt x="795" y="57"/>
                    </a:lnTo>
                    <a:lnTo>
                      <a:pt x="795" y="57"/>
                    </a:lnTo>
                    <a:lnTo>
                      <a:pt x="817" y="28"/>
                    </a:lnTo>
                    <a:lnTo>
                      <a:pt x="817" y="23"/>
                    </a:lnTo>
                    <a:lnTo>
                      <a:pt x="823" y="23"/>
                    </a:lnTo>
                    <a:lnTo>
                      <a:pt x="823" y="23"/>
                    </a:lnTo>
                    <a:lnTo>
                      <a:pt x="823" y="23"/>
                    </a:lnTo>
                    <a:lnTo>
                      <a:pt x="823" y="23"/>
                    </a:lnTo>
                    <a:lnTo>
                      <a:pt x="823" y="17"/>
                    </a:lnTo>
                    <a:lnTo>
                      <a:pt x="829" y="17"/>
                    </a:lnTo>
                    <a:lnTo>
                      <a:pt x="829" y="17"/>
                    </a:lnTo>
                    <a:lnTo>
                      <a:pt x="829" y="17"/>
                    </a:lnTo>
                    <a:lnTo>
                      <a:pt x="835" y="17"/>
                    </a:lnTo>
                    <a:lnTo>
                      <a:pt x="835" y="17"/>
                    </a:lnTo>
                    <a:lnTo>
                      <a:pt x="835" y="17"/>
                    </a:lnTo>
                    <a:lnTo>
                      <a:pt x="880" y="11"/>
                    </a:lnTo>
                    <a:lnTo>
                      <a:pt x="914" y="6"/>
                    </a:lnTo>
                    <a:lnTo>
                      <a:pt x="937" y="0"/>
                    </a:lnTo>
                    <a:lnTo>
                      <a:pt x="937" y="0"/>
                    </a:lnTo>
                    <a:lnTo>
                      <a:pt x="937" y="0"/>
                    </a:lnTo>
                    <a:lnTo>
                      <a:pt x="942" y="0"/>
                    </a:lnTo>
                    <a:lnTo>
                      <a:pt x="942" y="0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44" name="Freeform 216"/>
              <p:cNvSpPr>
                <a:spLocks/>
              </p:cNvSpPr>
              <p:nvPr/>
            </p:nvSpPr>
            <p:spPr bwMode="auto">
              <a:xfrm>
                <a:off x="2148" y="1794"/>
                <a:ext cx="1464" cy="734"/>
              </a:xfrm>
              <a:custGeom>
                <a:avLst/>
                <a:gdLst/>
                <a:ahLst/>
                <a:cxnLst>
                  <a:cxn ang="0">
                    <a:pos x="829" y="17"/>
                  </a:cxn>
                  <a:cxn ang="0">
                    <a:pos x="794" y="52"/>
                  </a:cxn>
                  <a:cxn ang="0">
                    <a:pos x="641" y="199"/>
                  </a:cxn>
                  <a:cxn ang="0">
                    <a:pos x="454" y="199"/>
                  </a:cxn>
                  <a:cxn ang="0">
                    <a:pos x="369" y="154"/>
                  </a:cxn>
                  <a:cxn ang="0">
                    <a:pos x="335" y="142"/>
                  </a:cxn>
                  <a:cxn ang="0">
                    <a:pos x="125" y="160"/>
                  </a:cxn>
                  <a:cxn ang="0">
                    <a:pos x="17" y="125"/>
                  </a:cxn>
                  <a:cxn ang="0">
                    <a:pos x="5" y="131"/>
                  </a:cxn>
                  <a:cxn ang="0">
                    <a:pos x="0" y="142"/>
                  </a:cxn>
                  <a:cxn ang="0">
                    <a:pos x="5" y="154"/>
                  </a:cxn>
                  <a:cxn ang="0">
                    <a:pos x="17" y="160"/>
                  </a:cxn>
                  <a:cxn ang="0">
                    <a:pos x="85" y="205"/>
                  </a:cxn>
                  <a:cxn ang="0">
                    <a:pos x="68" y="216"/>
                  </a:cxn>
                  <a:cxn ang="0">
                    <a:pos x="68" y="228"/>
                  </a:cxn>
                  <a:cxn ang="0">
                    <a:pos x="73" y="239"/>
                  </a:cxn>
                  <a:cxn ang="0">
                    <a:pos x="113" y="239"/>
                  </a:cxn>
                  <a:cxn ang="0">
                    <a:pos x="210" y="250"/>
                  </a:cxn>
                  <a:cxn ang="0">
                    <a:pos x="221" y="245"/>
                  </a:cxn>
                  <a:cxn ang="0">
                    <a:pos x="340" y="273"/>
                  </a:cxn>
                  <a:cxn ang="0">
                    <a:pos x="369" y="273"/>
                  </a:cxn>
                  <a:cxn ang="0">
                    <a:pos x="460" y="256"/>
                  </a:cxn>
                  <a:cxn ang="0">
                    <a:pos x="556" y="279"/>
                  </a:cxn>
                  <a:cxn ang="0">
                    <a:pos x="749" y="239"/>
                  </a:cxn>
                  <a:cxn ang="0">
                    <a:pos x="760" y="228"/>
                  </a:cxn>
                  <a:cxn ang="0">
                    <a:pos x="959" y="34"/>
                  </a:cxn>
                  <a:cxn ang="0">
                    <a:pos x="1175" y="313"/>
                  </a:cxn>
                  <a:cxn ang="0">
                    <a:pos x="1277" y="444"/>
                  </a:cxn>
                  <a:cxn ang="0">
                    <a:pos x="1277" y="461"/>
                  </a:cxn>
                  <a:cxn ang="0">
                    <a:pos x="1300" y="489"/>
                  </a:cxn>
                  <a:cxn ang="0">
                    <a:pos x="1351" y="506"/>
                  </a:cxn>
                  <a:cxn ang="0">
                    <a:pos x="1362" y="603"/>
                  </a:cxn>
                  <a:cxn ang="0">
                    <a:pos x="1317" y="694"/>
                  </a:cxn>
                  <a:cxn ang="0">
                    <a:pos x="1311" y="705"/>
                  </a:cxn>
                  <a:cxn ang="0">
                    <a:pos x="1317" y="717"/>
                  </a:cxn>
                  <a:cxn ang="0">
                    <a:pos x="1328" y="722"/>
                  </a:cxn>
                  <a:cxn ang="0">
                    <a:pos x="1339" y="717"/>
                  </a:cxn>
                  <a:cxn ang="0">
                    <a:pos x="1339" y="728"/>
                  </a:cxn>
                  <a:cxn ang="0">
                    <a:pos x="1351" y="734"/>
                  </a:cxn>
                  <a:cxn ang="0">
                    <a:pos x="1368" y="734"/>
                  </a:cxn>
                  <a:cxn ang="0">
                    <a:pos x="1373" y="722"/>
                  </a:cxn>
                  <a:cxn ang="0">
                    <a:pos x="1396" y="722"/>
                  </a:cxn>
                  <a:cxn ang="0">
                    <a:pos x="1408" y="717"/>
                  </a:cxn>
                  <a:cxn ang="0">
                    <a:pos x="1436" y="728"/>
                  </a:cxn>
                  <a:cxn ang="0">
                    <a:pos x="1447" y="728"/>
                  </a:cxn>
                  <a:cxn ang="0">
                    <a:pos x="1459" y="722"/>
                  </a:cxn>
                  <a:cxn ang="0">
                    <a:pos x="1464" y="711"/>
                  </a:cxn>
                  <a:cxn ang="0">
                    <a:pos x="1453" y="700"/>
                  </a:cxn>
                  <a:cxn ang="0">
                    <a:pos x="1391" y="665"/>
                  </a:cxn>
                  <a:cxn ang="0">
                    <a:pos x="1396" y="614"/>
                  </a:cxn>
                  <a:cxn ang="0">
                    <a:pos x="1402" y="523"/>
                  </a:cxn>
                  <a:cxn ang="0">
                    <a:pos x="1391" y="501"/>
                  </a:cxn>
                  <a:cxn ang="0">
                    <a:pos x="1356" y="466"/>
                  </a:cxn>
                  <a:cxn ang="0">
                    <a:pos x="1322" y="427"/>
                  </a:cxn>
                  <a:cxn ang="0">
                    <a:pos x="1317" y="387"/>
                  </a:cxn>
                  <a:cxn ang="0">
                    <a:pos x="1271" y="341"/>
                  </a:cxn>
                  <a:cxn ang="0">
                    <a:pos x="987" y="6"/>
                  </a:cxn>
                  <a:cxn ang="0">
                    <a:pos x="976" y="0"/>
                  </a:cxn>
                </a:cxnLst>
                <a:rect l="0" t="0" r="r" b="b"/>
                <a:pathLst>
                  <a:path w="1464" h="734">
                    <a:moveTo>
                      <a:pt x="936" y="0"/>
                    </a:moveTo>
                    <a:lnTo>
                      <a:pt x="936" y="0"/>
                    </a:lnTo>
                    <a:lnTo>
                      <a:pt x="931" y="0"/>
                    </a:lnTo>
                    <a:lnTo>
                      <a:pt x="931" y="0"/>
                    </a:lnTo>
                    <a:lnTo>
                      <a:pt x="931" y="0"/>
                    </a:lnTo>
                    <a:lnTo>
                      <a:pt x="908" y="0"/>
                    </a:lnTo>
                    <a:lnTo>
                      <a:pt x="874" y="6"/>
                    </a:lnTo>
                    <a:lnTo>
                      <a:pt x="829" y="12"/>
                    </a:lnTo>
                    <a:lnTo>
                      <a:pt x="829" y="12"/>
                    </a:lnTo>
                    <a:lnTo>
                      <a:pt x="829" y="12"/>
                    </a:lnTo>
                    <a:lnTo>
                      <a:pt x="829" y="17"/>
                    </a:lnTo>
                    <a:lnTo>
                      <a:pt x="823" y="17"/>
                    </a:lnTo>
                    <a:lnTo>
                      <a:pt x="823" y="17"/>
                    </a:lnTo>
                    <a:lnTo>
                      <a:pt x="823" y="17"/>
                    </a:lnTo>
                    <a:lnTo>
                      <a:pt x="823" y="17"/>
                    </a:lnTo>
                    <a:lnTo>
                      <a:pt x="823" y="17"/>
                    </a:lnTo>
                    <a:lnTo>
                      <a:pt x="817" y="17"/>
                    </a:lnTo>
                    <a:lnTo>
                      <a:pt x="817" y="17"/>
                    </a:lnTo>
                    <a:lnTo>
                      <a:pt x="794" y="52"/>
                    </a:lnTo>
                    <a:lnTo>
                      <a:pt x="794" y="52"/>
                    </a:lnTo>
                    <a:lnTo>
                      <a:pt x="794" y="52"/>
                    </a:lnTo>
                    <a:lnTo>
                      <a:pt x="794" y="52"/>
                    </a:lnTo>
                    <a:lnTo>
                      <a:pt x="777" y="91"/>
                    </a:lnTo>
                    <a:lnTo>
                      <a:pt x="749" y="154"/>
                    </a:lnTo>
                    <a:lnTo>
                      <a:pt x="749" y="154"/>
                    </a:lnTo>
                    <a:lnTo>
                      <a:pt x="732" y="205"/>
                    </a:lnTo>
                    <a:lnTo>
                      <a:pt x="653" y="199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47" y="199"/>
                    </a:lnTo>
                    <a:lnTo>
                      <a:pt x="641" y="199"/>
                    </a:lnTo>
                    <a:lnTo>
                      <a:pt x="641" y="199"/>
                    </a:lnTo>
                    <a:lnTo>
                      <a:pt x="550" y="245"/>
                    </a:lnTo>
                    <a:lnTo>
                      <a:pt x="477" y="222"/>
                    </a:lnTo>
                    <a:lnTo>
                      <a:pt x="460" y="205"/>
                    </a:lnTo>
                    <a:lnTo>
                      <a:pt x="460" y="205"/>
                    </a:lnTo>
                    <a:lnTo>
                      <a:pt x="460" y="205"/>
                    </a:lnTo>
                    <a:lnTo>
                      <a:pt x="454" y="205"/>
                    </a:lnTo>
                    <a:lnTo>
                      <a:pt x="454" y="205"/>
                    </a:lnTo>
                    <a:lnTo>
                      <a:pt x="454" y="205"/>
                    </a:lnTo>
                    <a:lnTo>
                      <a:pt x="454" y="199"/>
                    </a:lnTo>
                    <a:lnTo>
                      <a:pt x="454" y="199"/>
                    </a:lnTo>
                    <a:lnTo>
                      <a:pt x="448" y="199"/>
                    </a:lnTo>
                    <a:lnTo>
                      <a:pt x="448" y="199"/>
                    </a:lnTo>
                    <a:lnTo>
                      <a:pt x="448" y="199"/>
                    </a:lnTo>
                    <a:lnTo>
                      <a:pt x="448" y="199"/>
                    </a:lnTo>
                    <a:lnTo>
                      <a:pt x="448" y="199"/>
                    </a:lnTo>
                    <a:lnTo>
                      <a:pt x="442" y="199"/>
                    </a:lnTo>
                    <a:lnTo>
                      <a:pt x="397" y="188"/>
                    </a:lnTo>
                    <a:lnTo>
                      <a:pt x="374" y="160"/>
                    </a:lnTo>
                    <a:lnTo>
                      <a:pt x="369" y="160"/>
                    </a:lnTo>
                    <a:lnTo>
                      <a:pt x="369" y="154"/>
                    </a:lnTo>
                    <a:lnTo>
                      <a:pt x="369" y="154"/>
                    </a:lnTo>
                    <a:lnTo>
                      <a:pt x="369" y="154"/>
                    </a:lnTo>
                    <a:lnTo>
                      <a:pt x="369" y="154"/>
                    </a:lnTo>
                    <a:lnTo>
                      <a:pt x="369" y="154"/>
                    </a:lnTo>
                    <a:lnTo>
                      <a:pt x="363" y="154"/>
                    </a:lnTo>
                    <a:lnTo>
                      <a:pt x="363" y="154"/>
                    </a:lnTo>
                    <a:lnTo>
                      <a:pt x="340" y="142"/>
                    </a:lnTo>
                    <a:lnTo>
                      <a:pt x="340" y="142"/>
                    </a:lnTo>
                    <a:lnTo>
                      <a:pt x="340" y="142"/>
                    </a:lnTo>
                    <a:lnTo>
                      <a:pt x="340" y="142"/>
                    </a:lnTo>
                    <a:lnTo>
                      <a:pt x="335" y="142"/>
                    </a:lnTo>
                    <a:lnTo>
                      <a:pt x="335" y="142"/>
                    </a:lnTo>
                    <a:lnTo>
                      <a:pt x="335" y="142"/>
                    </a:lnTo>
                    <a:lnTo>
                      <a:pt x="335" y="142"/>
                    </a:lnTo>
                    <a:lnTo>
                      <a:pt x="335" y="142"/>
                    </a:lnTo>
                    <a:lnTo>
                      <a:pt x="329" y="142"/>
                    </a:lnTo>
                    <a:lnTo>
                      <a:pt x="329" y="142"/>
                    </a:lnTo>
                    <a:lnTo>
                      <a:pt x="278" y="160"/>
                    </a:lnTo>
                    <a:lnTo>
                      <a:pt x="278" y="160"/>
                    </a:lnTo>
                    <a:lnTo>
                      <a:pt x="278" y="160"/>
                    </a:lnTo>
                    <a:lnTo>
                      <a:pt x="278" y="160"/>
                    </a:lnTo>
                    <a:lnTo>
                      <a:pt x="232" y="182"/>
                    </a:lnTo>
                    <a:lnTo>
                      <a:pt x="125" y="160"/>
                    </a:lnTo>
                    <a:lnTo>
                      <a:pt x="56" y="125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45" y="125"/>
                    </a:lnTo>
                    <a:lnTo>
                      <a:pt x="45" y="125"/>
                    </a:lnTo>
                    <a:lnTo>
                      <a:pt x="45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1" y="125"/>
                    </a:lnTo>
                    <a:lnTo>
                      <a:pt x="11" y="125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5" y="131"/>
                    </a:lnTo>
                    <a:lnTo>
                      <a:pt x="5" y="131"/>
                    </a:lnTo>
                    <a:lnTo>
                      <a:pt x="5" y="131"/>
                    </a:lnTo>
                    <a:lnTo>
                      <a:pt x="5" y="131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8"/>
                    </a:lnTo>
                    <a:lnTo>
                      <a:pt x="5" y="148"/>
                    </a:lnTo>
                    <a:lnTo>
                      <a:pt x="5" y="148"/>
                    </a:lnTo>
                    <a:lnTo>
                      <a:pt x="5" y="148"/>
                    </a:lnTo>
                    <a:lnTo>
                      <a:pt x="5" y="148"/>
                    </a:lnTo>
                    <a:lnTo>
                      <a:pt x="5" y="148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22" y="160"/>
                    </a:lnTo>
                    <a:lnTo>
                      <a:pt x="45" y="16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3" y="194"/>
                    </a:lnTo>
                    <a:lnTo>
                      <a:pt x="113" y="194"/>
                    </a:lnTo>
                    <a:lnTo>
                      <a:pt x="113" y="194"/>
                    </a:lnTo>
                    <a:lnTo>
                      <a:pt x="130" y="199"/>
                    </a:lnTo>
                    <a:lnTo>
                      <a:pt x="108" y="205"/>
                    </a:lnTo>
                    <a:lnTo>
                      <a:pt x="85" y="205"/>
                    </a:lnTo>
                    <a:lnTo>
                      <a:pt x="85" y="205"/>
                    </a:lnTo>
                    <a:lnTo>
                      <a:pt x="79" y="205"/>
                    </a:lnTo>
                    <a:lnTo>
                      <a:pt x="79" y="205"/>
                    </a:lnTo>
                    <a:lnTo>
                      <a:pt x="79" y="205"/>
                    </a:lnTo>
                    <a:lnTo>
                      <a:pt x="79" y="211"/>
                    </a:lnTo>
                    <a:lnTo>
                      <a:pt x="79" y="211"/>
                    </a:lnTo>
                    <a:lnTo>
                      <a:pt x="73" y="211"/>
                    </a:lnTo>
                    <a:lnTo>
                      <a:pt x="73" y="211"/>
                    </a:lnTo>
                    <a:lnTo>
                      <a:pt x="73" y="211"/>
                    </a:lnTo>
                    <a:lnTo>
                      <a:pt x="73" y="211"/>
                    </a:lnTo>
                    <a:lnTo>
                      <a:pt x="73" y="211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33"/>
                    </a:lnTo>
                    <a:lnTo>
                      <a:pt x="68" y="233"/>
                    </a:lnTo>
                    <a:lnTo>
                      <a:pt x="68" y="233"/>
                    </a:lnTo>
                    <a:lnTo>
                      <a:pt x="68" y="233"/>
                    </a:lnTo>
                    <a:lnTo>
                      <a:pt x="73" y="233"/>
                    </a:lnTo>
                    <a:lnTo>
                      <a:pt x="73" y="233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85" y="239"/>
                    </a:lnTo>
                    <a:lnTo>
                      <a:pt x="85" y="239"/>
                    </a:lnTo>
                    <a:lnTo>
                      <a:pt x="113" y="239"/>
                    </a:lnTo>
                    <a:lnTo>
                      <a:pt x="113" y="239"/>
                    </a:lnTo>
                    <a:lnTo>
                      <a:pt x="119" y="239"/>
                    </a:lnTo>
                    <a:lnTo>
                      <a:pt x="119" y="239"/>
                    </a:lnTo>
                    <a:lnTo>
                      <a:pt x="119" y="239"/>
                    </a:lnTo>
                    <a:lnTo>
                      <a:pt x="119" y="239"/>
                    </a:lnTo>
                    <a:lnTo>
                      <a:pt x="142" y="228"/>
                    </a:lnTo>
                    <a:lnTo>
                      <a:pt x="159" y="228"/>
                    </a:lnTo>
                    <a:lnTo>
                      <a:pt x="176" y="233"/>
                    </a:lnTo>
                    <a:lnTo>
                      <a:pt x="204" y="245"/>
                    </a:lnTo>
                    <a:lnTo>
                      <a:pt x="204" y="245"/>
                    </a:lnTo>
                    <a:lnTo>
                      <a:pt x="204" y="245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15" y="250"/>
                    </a:lnTo>
                    <a:lnTo>
                      <a:pt x="215" y="250"/>
                    </a:lnTo>
                    <a:lnTo>
                      <a:pt x="215" y="250"/>
                    </a:lnTo>
                    <a:lnTo>
                      <a:pt x="215" y="245"/>
                    </a:lnTo>
                    <a:lnTo>
                      <a:pt x="215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1" y="245"/>
                    </a:lnTo>
                    <a:lnTo>
                      <a:pt x="227" y="239"/>
                    </a:lnTo>
                    <a:lnTo>
                      <a:pt x="227" y="239"/>
                    </a:lnTo>
                    <a:lnTo>
                      <a:pt x="238" y="222"/>
                    </a:lnTo>
                    <a:lnTo>
                      <a:pt x="340" y="273"/>
                    </a:lnTo>
                    <a:lnTo>
                      <a:pt x="340" y="273"/>
                    </a:lnTo>
                    <a:lnTo>
                      <a:pt x="340" y="273"/>
                    </a:lnTo>
                    <a:lnTo>
                      <a:pt x="346" y="273"/>
                    </a:lnTo>
                    <a:lnTo>
                      <a:pt x="346" y="273"/>
                    </a:lnTo>
                    <a:lnTo>
                      <a:pt x="346" y="273"/>
                    </a:lnTo>
                    <a:lnTo>
                      <a:pt x="363" y="273"/>
                    </a:lnTo>
                    <a:lnTo>
                      <a:pt x="363" y="279"/>
                    </a:lnTo>
                    <a:lnTo>
                      <a:pt x="363" y="279"/>
                    </a:lnTo>
                    <a:lnTo>
                      <a:pt x="363" y="279"/>
                    </a:lnTo>
                    <a:lnTo>
                      <a:pt x="363" y="273"/>
                    </a:lnTo>
                    <a:lnTo>
                      <a:pt x="363" y="273"/>
                    </a:lnTo>
                    <a:lnTo>
                      <a:pt x="369" y="273"/>
                    </a:lnTo>
                    <a:lnTo>
                      <a:pt x="369" y="273"/>
                    </a:lnTo>
                    <a:lnTo>
                      <a:pt x="369" y="273"/>
                    </a:lnTo>
                    <a:lnTo>
                      <a:pt x="369" y="273"/>
                    </a:lnTo>
                    <a:lnTo>
                      <a:pt x="442" y="239"/>
                    </a:lnTo>
                    <a:lnTo>
                      <a:pt x="454" y="250"/>
                    </a:lnTo>
                    <a:lnTo>
                      <a:pt x="454" y="250"/>
                    </a:lnTo>
                    <a:lnTo>
                      <a:pt x="454" y="250"/>
                    </a:lnTo>
                    <a:lnTo>
                      <a:pt x="460" y="250"/>
                    </a:lnTo>
                    <a:lnTo>
                      <a:pt x="460" y="250"/>
                    </a:lnTo>
                    <a:lnTo>
                      <a:pt x="460" y="250"/>
                    </a:lnTo>
                    <a:lnTo>
                      <a:pt x="460" y="256"/>
                    </a:lnTo>
                    <a:lnTo>
                      <a:pt x="460" y="256"/>
                    </a:lnTo>
                    <a:lnTo>
                      <a:pt x="460" y="256"/>
                    </a:lnTo>
                    <a:lnTo>
                      <a:pt x="545" y="27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50" y="279"/>
                    </a:lnTo>
                    <a:lnTo>
                      <a:pt x="556" y="279"/>
                    </a:lnTo>
                    <a:lnTo>
                      <a:pt x="556" y="279"/>
                    </a:lnTo>
                    <a:lnTo>
                      <a:pt x="556" y="279"/>
                    </a:lnTo>
                    <a:lnTo>
                      <a:pt x="556" y="279"/>
                    </a:lnTo>
                    <a:lnTo>
                      <a:pt x="556" y="279"/>
                    </a:lnTo>
                    <a:lnTo>
                      <a:pt x="653" y="233"/>
                    </a:lnTo>
                    <a:lnTo>
                      <a:pt x="743" y="239"/>
                    </a:lnTo>
                    <a:lnTo>
                      <a:pt x="743" y="239"/>
                    </a:lnTo>
                    <a:lnTo>
                      <a:pt x="743" y="239"/>
                    </a:lnTo>
                    <a:lnTo>
                      <a:pt x="743" y="239"/>
                    </a:lnTo>
                    <a:lnTo>
                      <a:pt x="743" y="239"/>
                    </a:lnTo>
                    <a:lnTo>
                      <a:pt x="749" y="239"/>
                    </a:lnTo>
                    <a:lnTo>
                      <a:pt x="749" y="239"/>
                    </a:lnTo>
                    <a:lnTo>
                      <a:pt x="749" y="239"/>
                    </a:lnTo>
                    <a:lnTo>
                      <a:pt x="749" y="239"/>
                    </a:lnTo>
                    <a:lnTo>
                      <a:pt x="749" y="239"/>
                    </a:lnTo>
                    <a:lnTo>
                      <a:pt x="755" y="239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33"/>
                    </a:lnTo>
                    <a:lnTo>
                      <a:pt x="755" y="228"/>
                    </a:lnTo>
                    <a:lnTo>
                      <a:pt x="755" y="228"/>
                    </a:lnTo>
                    <a:lnTo>
                      <a:pt x="760" y="228"/>
                    </a:lnTo>
                    <a:lnTo>
                      <a:pt x="783" y="165"/>
                    </a:lnTo>
                    <a:lnTo>
                      <a:pt x="806" y="108"/>
                    </a:lnTo>
                    <a:lnTo>
                      <a:pt x="806" y="108"/>
                    </a:lnTo>
                    <a:lnTo>
                      <a:pt x="823" y="69"/>
                    </a:lnTo>
                    <a:lnTo>
                      <a:pt x="840" y="46"/>
                    </a:lnTo>
                    <a:lnTo>
                      <a:pt x="880" y="40"/>
                    </a:lnTo>
                    <a:lnTo>
                      <a:pt x="880" y="40"/>
                    </a:lnTo>
                    <a:lnTo>
                      <a:pt x="914" y="34"/>
                    </a:lnTo>
                    <a:lnTo>
                      <a:pt x="931" y="34"/>
                    </a:lnTo>
                    <a:lnTo>
                      <a:pt x="959" y="34"/>
                    </a:lnTo>
                    <a:lnTo>
                      <a:pt x="959" y="34"/>
                    </a:lnTo>
                    <a:lnTo>
                      <a:pt x="965" y="34"/>
                    </a:lnTo>
                    <a:lnTo>
                      <a:pt x="970" y="34"/>
                    </a:lnTo>
                    <a:lnTo>
                      <a:pt x="970" y="40"/>
                    </a:lnTo>
                    <a:lnTo>
                      <a:pt x="982" y="63"/>
                    </a:lnTo>
                    <a:lnTo>
                      <a:pt x="987" y="69"/>
                    </a:lnTo>
                    <a:lnTo>
                      <a:pt x="987" y="69"/>
                    </a:lnTo>
                    <a:lnTo>
                      <a:pt x="987" y="69"/>
                    </a:lnTo>
                    <a:lnTo>
                      <a:pt x="1152" y="279"/>
                    </a:lnTo>
                    <a:lnTo>
                      <a:pt x="1169" y="313"/>
                    </a:lnTo>
                    <a:lnTo>
                      <a:pt x="1169" y="313"/>
                    </a:lnTo>
                    <a:lnTo>
                      <a:pt x="1175" y="313"/>
                    </a:lnTo>
                    <a:lnTo>
                      <a:pt x="1175" y="313"/>
                    </a:lnTo>
                    <a:lnTo>
                      <a:pt x="1175" y="319"/>
                    </a:lnTo>
                    <a:lnTo>
                      <a:pt x="1175" y="319"/>
                    </a:lnTo>
                    <a:lnTo>
                      <a:pt x="1175" y="319"/>
                    </a:lnTo>
                    <a:lnTo>
                      <a:pt x="1175" y="319"/>
                    </a:lnTo>
                    <a:lnTo>
                      <a:pt x="1249" y="370"/>
                    </a:lnTo>
                    <a:lnTo>
                      <a:pt x="1283" y="398"/>
                    </a:lnTo>
                    <a:lnTo>
                      <a:pt x="1288" y="415"/>
                    </a:lnTo>
                    <a:lnTo>
                      <a:pt x="1277" y="444"/>
                    </a:lnTo>
                    <a:lnTo>
                      <a:pt x="1277" y="444"/>
                    </a:lnTo>
                    <a:lnTo>
                      <a:pt x="1277" y="444"/>
                    </a:lnTo>
                    <a:lnTo>
                      <a:pt x="1277" y="444"/>
                    </a:lnTo>
                    <a:lnTo>
                      <a:pt x="1277" y="449"/>
                    </a:lnTo>
                    <a:lnTo>
                      <a:pt x="1271" y="449"/>
                    </a:lnTo>
                    <a:lnTo>
                      <a:pt x="1271" y="449"/>
                    </a:lnTo>
                    <a:lnTo>
                      <a:pt x="1271" y="449"/>
                    </a:lnTo>
                    <a:lnTo>
                      <a:pt x="1271" y="455"/>
                    </a:lnTo>
                    <a:lnTo>
                      <a:pt x="1271" y="455"/>
                    </a:lnTo>
                    <a:lnTo>
                      <a:pt x="1277" y="455"/>
                    </a:lnTo>
                    <a:lnTo>
                      <a:pt x="1277" y="455"/>
                    </a:lnTo>
                    <a:lnTo>
                      <a:pt x="1277" y="455"/>
                    </a:lnTo>
                    <a:lnTo>
                      <a:pt x="1277" y="461"/>
                    </a:lnTo>
                    <a:lnTo>
                      <a:pt x="1277" y="461"/>
                    </a:lnTo>
                    <a:lnTo>
                      <a:pt x="1288" y="484"/>
                    </a:lnTo>
                    <a:lnTo>
                      <a:pt x="1288" y="484"/>
                    </a:lnTo>
                    <a:lnTo>
                      <a:pt x="1294" y="484"/>
                    </a:lnTo>
                    <a:lnTo>
                      <a:pt x="1294" y="484"/>
                    </a:lnTo>
                    <a:lnTo>
                      <a:pt x="1294" y="484"/>
                    </a:lnTo>
                    <a:lnTo>
                      <a:pt x="1294" y="484"/>
                    </a:lnTo>
                    <a:lnTo>
                      <a:pt x="1294" y="489"/>
                    </a:lnTo>
                    <a:lnTo>
                      <a:pt x="1294" y="489"/>
                    </a:lnTo>
                    <a:lnTo>
                      <a:pt x="1300" y="489"/>
                    </a:lnTo>
                    <a:lnTo>
                      <a:pt x="1300" y="489"/>
                    </a:lnTo>
                    <a:lnTo>
                      <a:pt x="1300" y="489"/>
                    </a:lnTo>
                    <a:lnTo>
                      <a:pt x="1328" y="495"/>
                    </a:lnTo>
                    <a:lnTo>
                      <a:pt x="1334" y="495"/>
                    </a:lnTo>
                    <a:lnTo>
                      <a:pt x="1334" y="501"/>
                    </a:lnTo>
                    <a:lnTo>
                      <a:pt x="1334" y="501"/>
                    </a:lnTo>
                    <a:lnTo>
                      <a:pt x="1334" y="501"/>
                    </a:lnTo>
                    <a:lnTo>
                      <a:pt x="1334" y="501"/>
                    </a:lnTo>
                    <a:lnTo>
                      <a:pt x="1339" y="501"/>
                    </a:lnTo>
                    <a:lnTo>
                      <a:pt x="1339" y="501"/>
                    </a:lnTo>
                    <a:lnTo>
                      <a:pt x="1345" y="495"/>
                    </a:lnTo>
                    <a:lnTo>
                      <a:pt x="1351" y="506"/>
                    </a:lnTo>
                    <a:lnTo>
                      <a:pt x="1368" y="523"/>
                    </a:lnTo>
                    <a:lnTo>
                      <a:pt x="1368" y="523"/>
                    </a:lnTo>
                    <a:lnTo>
                      <a:pt x="1368" y="535"/>
                    </a:lnTo>
                    <a:lnTo>
                      <a:pt x="1368" y="552"/>
                    </a:lnTo>
                    <a:lnTo>
                      <a:pt x="1362" y="574"/>
                    </a:lnTo>
                    <a:lnTo>
                      <a:pt x="1362" y="574"/>
                    </a:lnTo>
                    <a:lnTo>
                      <a:pt x="1362" y="574"/>
                    </a:lnTo>
                    <a:lnTo>
                      <a:pt x="1362" y="597"/>
                    </a:lnTo>
                    <a:lnTo>
                      <a:pt x="1362" y="603"/>
                    </a:lnTo>
                    <a:lnTo>
                      <a:pt x="1362" y="603"/>
                    </a:lnTo>
                    <a:lnTo>
                      <a:pt x="1362" y="603"/>
                    </a:lnTo>
                    <a:lnTo>
                      <a:pt x="1362" y="603"/>
                    </a:lnTo>
                    <a:lnTo>
                      <a:pt x="1362" y="603"/>
                    </a:lnTo>
                    <a:lnTo>
                      <a:pt x="1362" y="614"/>
                    </a:lnTo>
                    <a:lnTo>
                      <a:pt x="1362" y="631"/>
                    </a:lnTo>
                    <a:lnTo>
                      <a:pt x="1362" y="648"/>
                    </a:lnTo>
                    <a:lnTo>
                      <a:pt x="1351" y="660"/>
                    </a:lnTo>
                    <a:lnTo>
                      <a:pt x="1339" y="671"/>
                    </a:lnTo>
                    <a:lnTo>
                      <a:pt x="1339" y="671"/>
                    </a:lnTo>
                    <a:lnTo>
                      <a:pt x="1339" y="671"/>
                    </a:lnTo>
                    <a:lnTo>
                      <a:pt x="1317" y="688"/>
                    </a:lnTo>
                    <a:lnTo>
                      <a:pt x="1317" y="694"/>
                    </a:lnTo>
                    <a:lnTo>
                      <a:pt x="1311" y="694"/>
                    </a:lnTo>
                    <a:lnTo>
                      <a:pt x="1311" y="694"/>
                    </a:lnTo>
                    <a:lnTo>
                      <a:pt x="1311" y="694"/>
                    </a:lnTo>
                    <a:lnTo>
                      <a:pt x="1311" y="694"/>
                    </a:lnTo>
                    <a:lnTo>
                      <a:pt x="1311" y="700"/>
                    </a:lnTo>
                    <a:lnTo>
                      <a:pt x="1311" y="700"/>
                    </a:lnTo>
                    <a:lnTo>
                      <a:pt x="1311" y="700"/>
                    </a:lnTo>
                    <a:lnTo>
                      <a:pt x="1311" y="700"/>
                    </a:lnTo>
                    <a:lnTo>
                      <a:pt x="1311" y="700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05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11"/>
                    </a:lnTo>
                    <a:lnTo>
                      <a:pt x="1311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17" y="717"/>
                    </a:lnTo>
                    <a:lnTo>
                      <a:pt x="1322" y="717"/>
                    </a:lnTo>
                    <a:lnTo>
                      <a:pt x="1322" y="722"/>
                    </a:lnTo>
                    <a:lnTo>
                      <a:pt x="1322" y="722"/>
                    </a:lnTo>
                    <a:lnTo>
                      <a:pt x="1322" y="722"/>
                    </a:lnTo>
                    <a:lnTo>
                      <a:pt x="1322" y="722"/>
                    </a:lnTo>
                    <a:lnTo>
                      <a:pt x="1328" y="722"/>
                    </a:lnTo>
                    <a:lnTo>
                      <a:pt x="1328" y="722"/>
                    </a:lnTo>
                    <a:lnTo>
                      <a:pt x="1328" y="722"/>
                    </a:lnTo>
                    <a:lnTo>
                      <a:pt x="1328" y="722"/>
                    </a:lnTo>
                    <a:lnTo>
                      <a:pt x="1328" y="722"/>
                    </a:lnTo>
                    <a:lnTo>
                      <a:pt x="1334" y="722"/>
                    </a:lnTo>
                    <a:lnTo>
                      <a:pt x="1334" y="717"/>
                    </a:lnTo>
                    <a:lnTo>
                      <a:pt x="1334" y="717"/>
                    </a:lnTo>
                    <a:lnTo>
                      <a:pt x="1334" y="717"/>
                    </a:lnTo>
                    <a:lnTo>
                      <a:pt x="1334" y="717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9" y="717"/>
                    </a:lnTo>
                    <a:lnTo>
                      <a:pt x="1339" y="722"/>
                    </a:lnTo>
                    <a:lnTo>
                      <a:pt x="1339" y="722"/>
                    </a:lnTo>
                    <a:lnTo>
                      <a:pt x="1339" y="722"/>
                    </a:lnTo>
                    <a:lnTo>
                      <a:pt x="1339" y="722"/>
                    </a:lnTo>
                    <a:lnTo>
                      <a:pt x="1339" y="722"/>
                    </a:lnTo>
                    <a:lnTo>
                      <a:pt x="1339" y="728"/>
                    </a:lnTo>
                    <a:lnTo>
                      <a:pt x="1339" y="728"/>
                    </a:lnTo>
                    <a:lnTo>
                      <a:pt x="1339" y="728"/>
                    </a:lnTo>
                    <a:lnTo>
                      <a:pt x="1339" y="728"/>
                    </a:lnTo>
                    <a:lnTo>
                      <a:pt x="1345" y="728"/>
                    </a:lnTo>
                    <a:lnTo>
                      <a:pt x="1345" y="734"/>
                    </a:lnTo>
                    <a:lnTo>
                      <a:pt x="1345" y="734"/>
                    </a:lnTo>
                    <a:lnTo>
                      <a:pt x="1345" y="734"/>
                    </a:lnTo>
                    <a:lnTo>
                      <a:pt x="1345" y="734"/>
                    </a:lnTo>
                    <a:lnTo>
                      <a:pt x="1345" y="734"/>
                    </a:lnTo>
                    <a:lnTo>
                      <a:pt x="1351" y="734"/>
                    </a:lnTo>
                    <a:lnTo>
                      <a:pt x="1351" y="734"/>
                    </a:lnTo>
                    <a:lnTo>
                      <a:pt x="1351" y="734"/>
                    </a:lnTo>
                    <a:lnTo>
                      <a:pt x="1351" y="734"/>
                    </a:lnTo>
                    <a:lnTo>
                      <a:pt x="1356" y="734"/>
                    </a:lnTo>
                    <a:lnTo>
                      <a:pt x="1356" y="734"/>
                    </a:lnTo>
                    <a:lnTo>
                      <a:pt x="1356" y="734"/>
                    </a:lnTo>
                    <a:lnTo>
                      <a:pt x="1356" y="734"/>
                    </a:lnTo>
                    <a:lnTo>
                      <a:pt x="1356" y="734"/>
                    </a:lnTo>
                    <a:lnTo>
                      <a:pt x="1362" y="734"/>
                    </a:lnTo>
                    <a:lnTo>
                      <a:pt x="1362" y="734"/>
                    </a:lnTo>
                    <a:lnTo>
                      <a:pt x="1362" y="734"/>
                    </a:lnTo>
                    <a:lnTo>
                      <a:pt x="1362" y="734"/>
                    </a:lnTo>
                    <a:lnTo>
                      <a:pt x="1362" y="734"/>
                    </a:lnTo>
                    <a:lnTo>
                      <a:pt x="1368" y="734"/>
                    </a:lnTo>
                    <a:lnTo>
                      <a:pt x="1368" y="734"/>
                    </a:lnTo>
                    <a:lnTo>
                      <a:pt x="1368" y="734"/>
                    </a:lnTo>
                    <a:lnTo>
                      <a:pt x="1368" y="734"/>
                    </a:lnTo>
                    <a:lnTo>
                      <a:pt x="1368" y="728"/>
                    </a:lnTo>
                    <a:lnTo>
                      <a:pt x="1368" y="728"/>
                    </a:lnTo>
                    <a:lnTo>
                      <a:pt x="1368" y="728"/>
                    </a:lnTo>
                    <a:lnTo>
                      <a:pt x="1373" y="728"/>
                    </a:lnTo>
                    <a:lnTo>
                      <a:pt x="1373" y="728"/>
                    </a:lnTo>
                    <a:lnTo>
                      <a:pt x="1373" y="722"/>
                    </a:lnTo>
                    <a:lnTo>
                      <a:pt x="1373" y="722"/>
                    </a:lnTo>
                    <a:lnTo>
                      <a:pt x="1373" y="722"/>
                    </a:lnTo>
                    <a:lnTo>
                      <a:pt x="1373" y="705"/>
                    </a:lnTo>
                    <a:lnTo>
                      <a:pt x="1385" y="717"/>
                    </a:lnTo>
                    <a:lnTo>
                      <a:pt x="1385" y="717"/>
                    </a:lnTo>
                    <a:lnTo>
                      <a:pt x="1391" y="722"/>
                    </a:lnTo>
                    <a:lnTo>
                      <a:pt x="1391" y="722"/>
                    </a:lnTo>
                    <a:lnTo>
                      <a:pt x="1391" y="722"/>
                    </a:lnTo>
                    <a:lnTo>
                      <a:pt x="1391" y="722"/>
                    </a:lnTo>
                    <a:lnTo>
                      <a:pt x="1391" y="722"/>
                    </a:lnTo>
                    <a:lnTo>
                      <a:pt x="1396" y="722"/>
                    </a:lnTo>
                    <a:lnTo>
                      <a:pt x="1396" y="722"/>
                    </a:lnTo>
                    <a:lnTo>
                      <a:pt x="1396" y="722"/>
                    </a:lnTo>
                    <a:lnTo>
                      <a:pt x="1396" y="722"/>
                    </a:lnTo>
                    <a:lnTo>
                      <a:pt x="1396" y="722"/>
                    </a:lnTo>
                    <a:lnTo>
                      <a:pt x="1402" y="722"/>
                    </a:lnTo>
                    <a:lnTo>
                      <a:pt x="1402" y="722"/>
                    </a:lnTo>
                    <a:lnTo>
                      <a:pt x="1402" y="722"/>
                    </a:lnTo>
                    <a:lnTo>
                      <a:pt x="1402" y="722"/>
                    </a:lnTo>
                    <a:lnTo>
                      <a:pt x="1402" y="722"/>
                    </a:lnTo>
                    <a:lnTo>
                      <a:pt x="1408" y="722"/>
                    </a:lnTo>
                    <a:lnTo>
                      <a:pt x="1408" y="722"/>
                    </a:lnTo>
                    <a:lnTo>
                      <a:pt x="1408" y="717"/>
                    </a:lnTo>
                    <a:lnTo>
                      <a:pt x="1408" y="717"/>
                    </a:lnTo>
                    <a:lnTo>
                      <a:pt x="1408" y="717"/>
                    </a:lnTo>
                    <a:lnTo>
                      <a:pt x="1408" y="717"/>
                    </a:lnTo>
                    <a:lnTo>
                      <a:pt x="1413" y="717"/>
                    </a:lnTo>
                    <a:lnTo>
                      <a:pt x="1413" y="717"/>
                    </a:lnTo>
                    <a:lnTo>
                      <a:pt x="1413" y="717"/>
                    </a:lnTo>
                    <a:lnTo>
                      <a:pt x="1413" y="711"/>
                    </a:lnTo>
                    <a:lnTo>
                      <a:pt x="1413" y="711"/>
                    </a:lnTo>
                    <a:lnTo>
                      <a:pt x="1425" y="717"/>
                    </a:lnTo>
                    <a:lnTo>
                      <a:pt x="1425" y="717"/>
                    </a:lnTo>
                    <a:lnTo>
                      <a:pt x="1425" y="717"/>
                    </a:lnTo>
                    <a:lnTo>
                      <a:pt x="1436" y="728"/>
                    </a:lnTo>
                    <a:lnTo>
                      <a:pt x="1436" y="728"/>
                    </a:lnTo>
                    <a:lnTo>
                      <a:pt x="1436" y="728"/>
                    </a:lnTo>
                    <a:lnTo>
                      <a:pt x="1436" y="728"/>
                    </a:lnTo>
                    <a:lnTo>
                      <a:pt x="1442" y="728"/>
                    </a:lnTo>
                    <a:lnTo>
                      <a:pt x="1442" y="728"/>
                    </a:lnTo>
                    <a:lnTo>
                      <a:pt x="1442" y="728"/>
                    </a:lnTo>
                    <a:lnTo>
                      <a:pt x="1442" y="728"/>
                    </a:lnTo>
                    <a:lnTo>
                      <a:pt x="1442" y="728"/>
                    </a:lnTo>
                    <a:lnTo>
                      <a:pt x="1447" y="728"/>
                    </a:lnTo>
                    <a:lnTo>
                      <a:pt x="1447" y="728"/>
                    </a:lnTo>
                    <a:lnTo>
                      <a:pt x="1447" y="728"/>
                    </a:lnTo>
                    <a:lnTo>
                      <a:pt x="1447" y="728"/>
                    </a:lnTo>
                    <a:lnTo>
                      <a:pt x="1447" y="728"/>
                    </a:lnTo>
                    <a:lnTo>
                      <a:pt x="1453" y="728"/>
                    </a:lnTo>
                    <a:lnTo>
                      <a:pt x="1453" y="728"/>
                    </a:lnTo>
                    <a:lnTo>
                      <a:pt x="1453" y="728"/>
                    </a:lnTo>
                    <a:lnTo>
                      <a:pt x="1453" y="728"/>
                    </a:lnTo>
                    <a:lnTo>
                      <a:pt x="1453" y="722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9" y="722"/>
                    </a:lnTo>
                    <a:lnTo>
                      <a:pt x="1459" y="717"/>
                    </a:lnTo>
                    <a:lnTo>
                      <a:pt x="1459" y="717"/>
                    </a:lnTo>
                    <a:lnTo>
                      <a:pt x="1459" y="717"/>
                    </a:lnTo>
                    <a:lnTo>
                      <a:pt x="1459" y="717"/>
                    </a:lnTo>
                    <a:lnTo>
                      <a:pt x="1464" y="717"/>
                    </a:lnTo>
                    <a:lnTo>
                      <a:pt x="1464" y="711"/>
                    </a:lnTo>
                    <a:lnTo>
                      <a:pt x="1464" y="711"/>
                    </a:lnTo>
                    <a:lnTo>
                      <a:pt x="1464" y="711"/>
                    </a:lnTo>
                    <a:lnTo>
                      <a:pt x="1464" y="711"/>
                    </a:lnTo>
                    <a:lnTo>
                      <a:pt x="1459" y="711"/>
                    </a:lnTo>
                    <a:lnTo>
                      <a:pt x="1459" y="705"/>
                    </a:lnTo>
                    <a:lnTo>
                      <a:pt x="1459" y="705"/>
                    </a:lnTo>
                    <a:lnTo>
                      <a:pt x="1459" y="705"/>
                    </a:lnTo>
                    <a:lnTo>
                      <a:pt x="1459" y="705"/>
                    </a:lnTo>
                    <a:lnTo>
                      <a:pt x="1459" y="700"/>
                    </a:lnTo>
                    <a:lnTo>
                      <a:pt x="1459" y="700"/>
                    </a:lnTo>
                    <a:lnTo>
                      <a:pt x="1459" y="700"/>
                    </a:lnTo>
                    <a:lnTo>
                      <a:pt x="1459" y="700"/>
                    </a:lnTo>
                    <a:lnTo>
                      <a:pt x="1459" y="700"/>
                    </a:lnTo>
                    <a:lnTo>
                      <a:pt x="1453" y="700"/>
                    </a:lnTo>
                    <a:lnTo>
                      <a:pt x="1453" y="700"/>
                    </a:lnTo>
                    <a:lnTo>
                      <a:pt x="1453" y="694"/>
                    </a:lnTo>
                    <a:lnTo>
                      <a:pt x="1442" y="688"/>
                    </a:lnTo>
                    <a:lnTo>
                      <a:pt x="1425" y="677"/>
                    </a:lnTo>
                    <a:lnTo>
                      <a:pt x="1425" y="677"/>
                    </a:lnTo>
                    <a:lnTo>
                      <a:pt x="1425" y="677"/>
                    </a:lnTo>
                    <a:lnTo>
                      <a:pt x="1419" y="677"/>
                    </a:lnTo>
                    <a:lnTo>
                      <a:pt x="1419" y="677"/>
                    </a:lnTo>
                    <a:lnTo>
                      <a:pt x="1419" y="677"/>
                    </a:lnTo>
                    <a:lnTo>
                      <a:pt x="1402" y="671"/>
                    </a:lnTo>
                    <a:lnTo>
                      <a:pt x="1391" y="665"/>
                    </a:lnTo>
                    <a:lnTo>
                      <a:pt x="1391" y="660"/>
                    </a:lnTo>
                    <a:lnTo>
                      <a:pt x="1391" y="660"/>
                    </a:lnTo>
                    <a:lnTo>
                      <a:pt x="1391" y="660"/>
                    </a:lnTo>
                    <a:lnTo>
                      <a:pt x="1396" y="637"/>
                    </a:lnTo>
                    <a:lnTo>
                      <a:pt x="1396" y="637"/>
                    </a:lnTo>
                    <a:lnTo>
                      <a:pt x="1396" y="637"/>
                    </a:lnTo>
                    <a:lnTo>
                      <a:pt x="1396" y="637"/>
                    </a:lnTo>
                    <a:lnTo>
                      <a:pt x="1396" y="637"/>
                    </a:lnTo>
                    <a:lnTo>
                      <a:pt x="1396" y="631"/>
                    </a:lnTo>
                    <a:lnTo>
                      <a:pt x="1396" y="631"/>
                    </a:lnTo>
                    <a:lnTo>
                      <a:pt x="1396" y="614"/>
                    </a:lnTo>
                    <a:lnTo>
                      <a:pt x="1396" y="614"/>
                    </a:lnTo>
                    <a:lnTo>
                      <a:pt x="1396" y="609"/>
                    </a:lnTo>
                    <a:lnTo>
                      <a:pt x="1396" y="609"/>
                    </a:lnTo>
                    <a:lnTo>
                      <a:pt x="1396" y="597"/>
                    </a:lnTo>
                    <a:lnTo>
                      <a:pt x="1396" y="574"/>
                    </a:lnTo>
                    <a:lnTo>
                      <a:pt x="1396" y="557"/>
                    </a:lnTo>
                    <a:lnTo>
                      <a:pt x="1396" y="557"/>
                    </a:lnTo>
                    <a:lnTo>
                      <a:pt x="1402" y="540"/>
                    </a:lnTo>
                    <a:lnTo>
                      <a:pt x="1402" y="540"/>
                    </a:lnTo>
                    <a:lnTo>
                      <a:pt x="1402" y="523"/>
                    </a:lnTo>
                    <a:lnTo>
                      <a:pt x="1402" y="523"/>
                    </a:lnTo>
                    <a:lnTo>
                      <a:pt x="1402" y="518"/>
                    </a:lnTo>
                    <a:lnTo>
                      <a:pt x="1402" y="518"/>
                    </a:lnTo>
                    <a:lnTo>
                      <a:pt x="1402" y="518"/>
                    </a:lnTo>
                    <a:lnTo>
                      <a:pt x="1402" y="518"/>
                    </a:lnTo>
                    <a:lnTo>
                      <a:pt x="1402" y="518"/>
                    </a:lnTo>
                    <a:lnTo>
                      <a:pt x="1402" y="512"/>
                    </a:lnTo>
                    <a:lnTo>
                      <a:pt x="1402" y="512"/>
                    </a:lnTo>
                    <a:lnTo>
                      <a:pt x="1402" y="512"/>
                    </a:lnTo>
                    <a:lnTo>
                      <a:pt x="1402" y="512"/>
                    </a:lnTo>
                    <a:lnTo>
                      <a:pt x="1396" y="501"/>
                    </a:lnTo>
                    <a:lnTo>
                      <a:pt x="1391" y="501"/>
                    </a:lnTo>
                    <a:lnTo>
                      <a:pt x="1391" y="501"/>
                    </a:lnTo>
                    <a:lnTo>
                      <a:pt x="1379" y="484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62" y="466"/>
                    </a:lnTo>
                    <a:lnTo>
                      <a:pt x="1356" y="466"/>
                    </a:lnTo>
                    <a:lnTo>
                      <a:pt x="1356" y="466"/>
                    </a:lnTo>
                    <a:lnTo>
                      <a:pt x="1356" y="466"/>
                    </a:lnTo>
                    <a:lnTo>
                      <a:pt x="1356" y="466"/>
                    </a:lnTo>
                    <a:lnTo>
                      <a:pt x="1356" y="461"/>
                    </a:lnTo>
                    <a:lnTo>
                      <a:pt x="1351" y="461"/>
                    </a:lnTo>
                    <a:lnTo>
                      <a:pt x="1351" y="461"/>
                    </a:lnTo>
                    <a:lnTo>
                      <a:pt x="1351" y="461"/>
                    </a:lnTo>
                    <a:lnTo>
                      <a:pt x="1351" y="461"/>
                    </a:lnTo>
                    <a:lnTo>
                      <a:pt x="1345" y="461"/>
                    </a:lnTo>
                    <a:lnTo>
                      <a:pt x="1345" y="461"/>
                    </a:lnTo>
                    <a:lnTo>
                      <a:pt x="1339" y="466"/>
                    </a:lnTo>
                    <a:lnTo>
                      <a:pt x="1317" y="461"/>
                    </a:lnTo>
                    <a:lnTo>
                      <a:pt x="1311" y="449"/>
                    </a:lnTo>
                    <a:lnTo>
                      <a:pt x="1322" y="427"/>
                    </a:lnTo>
                    <a:lnTo>
                      <a:pt x="1322" y="427"/>
                    </a:lnTo>
                    <a:lnTo>
                      <a:pt x="1322" y="427"/>
                    </a:lnTo>
                    <a:lnTo>
                      <a:pt x="1322" y="421"/>
                    </a:lnTo>
                    <a:lnTo>
                      <a:pt x="1322" y="421"/>
                    </a:lnTo>
                    <a:lnTo>
                      <a:pt x="1322" y="421"/>
                    </a:lnTo>
                    <a:lnTo>
                      <a:pt x="1322" y="421"/>
                    </a:lnTo>
                    <a:lnTo>
                      <a:pt x="1322" y="421"/>
                    </a:lnTo>
                    <a:lnTo>
                      <a:pt x="1322" y="415"/>
                    </a:lnTo>
                    <a:lnTo>
                      <a:pt x="1322" y="415"/>
                    </a:lnTo>
                    <a:lnTo>
                      <a:pt x="1317" y="387"/>
                    </a:lnTo>
                    <a:lnTo>
                      <a:pt x="1317" y="387"/>
                    </a:lnTo>
                    <a:lnTo>
                      <a:pt x="1317" y="387"/>
                    </a:lnTo>
                    <a:lnTo>
                      <a:pt x="1317" y="381"/>
                    </a:lnTo>
                    <a:lnTo>
                      <a:pt x="1317" y="381"/>
                    </a:lnTo>
                    <a:lnTo>
                      <a:pt x="1311" y="381"/>
                    </a:lnTo>
                    <a:lnTo>
                      <a:pt x="1311" y="381"/>
                    </a:lnTo>
                    <a:lnTo>
                      <a:pt x="1311" y="381"/>
                    </a:lnTo>
                    <a:lnTo>
                      <a:pt x="1311" y="381"/>
                    </a:lnTo>
                    <a:lnTo>
                      <a:pt x="1271" y="341"/>
                    </a:lnTo>
                    <a:lnTo>
                      <a:pt x="1271" y="341"/>
                    </a:lnTo>
                    <a:lnTo>
                      <a:pt x="1271" y="341"/>
                    </a:lnTo>
                    <a:lnTo>
                      <a:pt x="1271" y="341"/>
                    </a:lnTo>
                    <a:lnTo>
                      <a:pt x="1198" y="290"/>
                    </a:lnTo>
                    <a:lnTo>
                      <a:pt x="1175" y="262"/>
                    </a:lnTo>
                    <a:lnTo>
                      <a:pt x="1175" y="262"/>
                    </a:lnTo>
                    <a:lnTo>
                      <a:pt x="1016" y="52"/>
                    </a:lnTo>
                    <a:lnTo>
                      <a:pt x="999" y="23"/>
                    </a:lnTo>
                    <a:lnTo>
                      <a:pt x="999" y="23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2" y="6"/>
                    </a:lnTo>
                    <a:lnTo>
                      <a:pt x="982" y="0"/>
                    </a:lnTo>
                    <a:lnTo>
                      <a:pt x="982" y="0"/>
                    </a:lnTo>
                    <a:lnTo>
                      <a:pt x="982" y="0"/>
                    </a:lnTo>
                    <a:lnTo>
                      <a:pt x="982" y="0"/>
                    </a:lnTo>
                    <a:lnTo>
                      <a:pt x="976" y="0"/>
                    </a:lnTo>
                    <a:lnTo>
                      <a:pt x="976" y="0"/>
                    </a:lnTo>
                    <a:lnTo>
                      <a:pt x="965" y="0"/>
                    </a:lnTo>
                    <a:lnTo>
                      <a:pt x="936" y="0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45" name="Freeform 217"/>
              <p:cNvSpPr>
                <a:spLocks/>
              </p:cNvSpPr>
              <p:nvPr/>
            </p:nvSpPr>
            <p:spPr bwMode="auto">
              <a:xfrm>
                <a:off x="2420" y="1971"/>
                <a:ext cx="125" cy="68"/>
              </a:xfrm>
              <a:custGeom>
                <a:avLst/>
                <a:gdLst/>
                <a:ahLst/>
                <a:cxnLst>
                  <a:cxn ang="0">
                    <a:pos x="80" y="5"/>
                  </a:cxn>
                  <a:cxn ang="0">
                    <a:pos x="102" y="34"/>
                  </a:cxn>
                  <a:cxn ang="0">
                    <a:pos x="102" y="34"/>
                  </a:cxn>
                  <a:cxn ang="0">
                    <a:pos x="102" y="39"/>
                  </a:cxn>
                  <a:cxn ang="0">
                    <a:pos x="102" y="39"/>
                  </a:cxn>
                  <a:cxn ang="0">
                    <a:pos x="102" y="39"/>
                  </a:cxn>
                  <a:cxn ang="0">
                    <a:pos x="108" y="39"/>
                  </a:cxn>
                  <a:cxn ang="0">
                    <a:pos x="108" y="39"/>
                  </a:cxn>
                  <a:cxn ang="0">
                    <a:pos x="108" y="39"/>
                  </a:cxn>
                  <a:cxn ang="0">
                    <a:pos x="108" y="39"/>
                  </a:cxn>
                  <a:cxn ang="0">
                    <a:pos x="108" y="39"/>
                  </a:cxn>
                  <a:cxn ang="0">
                    <a:pos x="125" y="45"/>
                  </a:cxn>
                  <a:cxn ang="0">
                    <a:pos x="85" y="68"/>
                  </a:cxn>
                  <a:cxn ang="0">
                    <a:pos x="80" y="62"/>
                  </a:cxn>
                  <a:cxn ang="0">
                    <a:pos x="0" y="22"/>
                  </a:cxn>
                  <a:cxn ang="0">
                    <a:pos x="17" y="11"/>
                  </a:cxn>
                  <a:cxn ang="0">
                    <a:pos x="63" y="0"/>
                  </a:cxn>
                  <a:cxn ang="0">
                    <a:pos x="80" y="5"/>
                  </a:cxn>
                </a:cxnLst>
                <a:rect l="0" t="0" r="r" b="b"/>
                <a:pathLst>
                  <a:path w="125" h="68">
                    <a:moveTo>
                      <a:pt x="80" y="5"/>
                    </a:moveTo>
                    <a:lnTo>
                      <a:pt x="102" y="34"/>
                    </a:lnTo>
                    <a:lnTo>
                      <a:pt x="102" y="34"/>
                    </a:lnTo>
                    <a:lnTo>
                      <a:pt x="102" y="39"/>
                    </a:lnTo>
                    <a:lnTo>
                      <a:pt x="102" y="39"/>
                    </a:lnTo>
                    <a:lnTo>
                      <a:pt x="102" y="39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25" y="45"/>
                    </a:lnTo>
                    <a:lnTo>
                      <a:pt x="85" y="68"/>
                    </a:lnTo>
                    <a:lnTo>
                      <a:pt x="80" y="62"/>
                    </a:lnTo>
                    <a:lnTo>
                      <a:pt x="0" y="22"/>
                    </a:lnTo>
                    <a:lnTo>
                      <a:pt x="17" y="11"/>
                    </a:lnTo>
                    <a:lnTo>
                      <a:pt x="63" y="0"/>
                    </a:lnTo>
                    <a:lnTo>
                      <a:pt x="80" y="5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46" name="Freeform 218"/>
              <p:cNvSpPr>
                <a:spLocks/>
              </p:cNvSpPr>
              <p:nvPr/>
            </p:nvSpPr>
            <p:spPr bwMode="auto">
              <a:xfrm>
                <a:off x="2437" y="1982"/>
                <a:ext cx="85" cy="45"/>
              </a:xfrm>
              <a:custGeom>
                <a:avLst/>
                <a:gdLst/>
                <a:ahLst/>
                <a:cxnLst>
                  <a:cxn ang="0">
                    <a:pos x="68" y="45"/>
                  </a:cxn>
                  <a:cxn ang="0">
                    <a:pos x="68" y="45"/>
                  </a:cxn>
                  <a:cxn ang="0">
                    <a:pos x="85" y="34"/>
                  </a:cxn>
                  <a:cxn ang="0">
                    <a:pos x="85" y="34"/>
                  </a:cxn>
                  <a:cxn ang="0">
                    <a:pos x="85" y="34"/>
                  </a:cxn>
                  <a:cxn ang="0">
                    <a:pos x="80" y="34"/>
                  </a:cxn>
                  <a:cxn ang="0">
                    <a:pos x="80" y="34"/>
                  </a:cxn>
                  <a:cxn ang="0">
                    <a:pos x="80" y="28"/>
                  </a:cxn>
                  <a:cxn ang="0">
                    <a:pos x="80" y="28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6" y="11"/>
                  </a:cxn>
                  <a:cxn ang="0">
                    <a:pos x="0" y="11"/>
                  </a:cxn>
                  <a:cxn ang="0">
                    <a:pos x="68" y="45"/>
                  </a:cxn>
                </a:cxnLst>
                <a:rect l="0" t="0" r="r" b="b"/>
                <a:pathLst>
                  <a:path w="85" h="45">
                    <a:moveTo>
                      <a:pt x="68" y="45"/>
                    </a:moveTo>
                    <a:lnTo>
                      <a:pt x="68" y="45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6" y="11"/>
                    </a:lnTo>
                    <a:lnTo>
                      <a:pt x="0" y="11"/>
                    </a:lnTo>
                    <a:lnTo>
                      <a:pt x="68" y="45"/>
                    </a:lnTo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219"/>
            <p:cNvGrpSpPr>
              <a:grpSpLocks/>
            </p:cNvGrpSpPr>
            <p:nvPr/>
          </p:nvGrpSpPr>
          <p:grpSpPr bwMode="auto">
            <a:xfrm>
              <a:off x="1514" y="1632"/>
              <a:ext cx="324" cy="331"/>
              <a:chOff x="2706" y="1999"/>
              <a:chExt cx="348" cy="324"/>
            </a:xfrm>
          </p:grpSpPr>
          <p:sp>
            <p:nvSpPr>
              <p:cNvPr id="381148" name="Freeform 220"/>
              <p:cNvSpPr>
                <a:spLocks/>
              </p:cNvSpPr>
              <p:nvPr/>
            </p:nvSpPr>
            <p:spPr bwMode="auto">
              <a:xfrm>
                <a:off x="2723" y="2016"/>
                <a:ext cx="314" cy="290"/>
              </a:xfrm>
              <a:custGeom>
                <a:avLst/>
                <a:gdLst/>
                <a:ahLst/>
                <a:cxnLst>
                  <a:cxn ang="0">
                    <a:pos x="308" y="74"/>
                  </a:cxn>
                  <a:cxn ang="0">
                    <a:pos x="308" y="74"/>
                  </a:cxn>
                  <a:cxn ang="0">
                    <a:pos x="314" y="74"/>
                  </a:cxn>
                  <a:cxn ang="0">
                    <a:pos x="314" y="74"/>
                  </a:cxn>
                  <a:cxn ang="0">
                    <a:pos x="314" y="80"/>
                  </a:cxn>
                  <a:cxn ang="0">
                    <a:pos x="314" y="80"/>
                  </a:cxn>
                  <a:cxn ang="0">
                    <a:pos x="302" y="182"/>
                  </a:cxn>
                  <a:cxn ang="0">
                    <a:pos x="302" y="188"/>
                  </a:cxn>
                  <a:cxn ang="0">
                    <a:pos x="302" y="188"/>
                  </a:cxn>
                  <a:cxn ang="0">
                    <a:pos x="302" y="188"/>
                  </a:cxn>
                  <a:cxn ang="0">
                    <a:pos x="217" y="290"/>
                  </a:cxn>
                  <a:cxn ang="0">
                    <a:pos x="217" y="290"/>
                  </a:cxn>
                  <a:cxn ang="0">
                    <a:pos x="217" y="290"/>
                  </a:cxn>
                  <a:cxn ang="0">
                    <a:pos x="211" y="290"/>
                  </a:cxn>
                  <a:cxn ang="0">
                    <a:pos x="211" y="290"/>
                  </a:cxn>
                  <a:cxn ang="0">
                    <a:pos x="211" y="290"/>
                  </a:cxn>
                  <a:cxn ang="0">
                    <a:pos x="211" y="290"/>
                  </a:cxn>
                  <a:cxn ang="0">
                    <a:pos x="205" y="290"/>
                  </a:cxn>
                  <a:cxn ang="0">
                    <a:pos x="205" y="290"/>
                  </a:cxn>
                  <a:cxn ang="0">
                    <a:pos x="205" y="290"/>
                  </a:cxn>
                  <a:cxn ang="0">
                    <a:pos x="205" y="284"/>
                  </a:cxn>
                  <a:cxn ang="0">
                    <a:pos x="205" y="284"/>
                  </a:cxn>
                  <a:cxn ang="0">
                    <a:pos x="205" y="284"/>
                  </a:cxn>
                  <a:cxn ang="0">
                    <a:pos x="205" y="279"/>
                  </a:cxn>
                  <a:cxn ang="0">
                    <a:pos x="205" y="279"/>
                  </a:cxn>
                  <a:cxn ang="0">
                    <a:pos x="205" y="279"/>
                  </a:cxn>
                  <a:cxn ang="0">
                    <a:pos x="205" y="279"/>
                  </a:cxn>
                  <a:cxn ang="0">
                    <a:pos x="211" y="17"/>
                  </a:cxn>
                  <a:cxn ang="0">
                    <a:pos x="12" y="80"/>
                  </a:cxn>
                  <a:cxn ang="0">
                    <a:pos x="12" y="80"/>
                  </a:cxn>
                  <a:cxn ang="0">
                    <a:pos x="12" y="85"/>
                  </a:cxn>
                  <a:cxn ang="0">
                    <a:pos x="6" y="80"/>
                  </a:cxn>
                  <a:cxn ang="0">
                    <a:pos x="6" y="80"/>
                  </a:cxn>
                  <a:cxn ang="0">
                    <a:pos x="6" y="80"/>
                  </a:cxn>
                  <a:cxn ang="0">
                    <a:pos x="6" y="80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143" y="0"/>
                  </a:cxn>
                  <a:cxn ang="0">
                    <a:pos x="148" y="0"/>
                  </a:cxn>
                  <a:cxn ang="0">
                    <a:pos x="148" y="0"/>
                  </a:cxn>
                  <a:cxn ang="0">
                    <a:pos x="211" y="6"/>
                  </a:cxn>
                  <a:cxn ang="0">
                    <a:pos x="217" y="6"/>
                  </a:cxn>
                  <a:cxn ang="0">
                    <a:pos x="217" y="6"/>
                  </a:cxn>
                </a:cxnLst>
                <a:rect l="0" t="0" r="r" b="b"/>
                <a:pathLst>
                  <a:path w="314" h="290">
                    <a:moveTo>
                      <a:pt x="217" y="6"/>
                    </a:moveTo>
                    <a:lnTo>
                      <a:pt x="308" y="74"/>
                    </a:lnTo>
                    <a:lnTo>
                      <a:pt x="308" y="74"/>
                    </a:lnTo>
                    <a:lnTo>
                      <a:pt x="308" y="74"/>
                    </a:lnTo>
                    <a:lnTo>
                      <a:pt x="308" y="74"/>
                    </a:lnTo>
                    <a:lnTo>
                      <a:pt x="308" y="74"/>
                    </a:lnTo>
                    <a:lnTo>
                      <a:pt x="314" y="74"/>
                    </a:lnTo>
                    <a:lnTo>
                      <a:pt x="314" y="74"/>
                    </a:lnTo>
                    <a:lnTo>
                      <a:pt x="314" y="74"/>
                    </a:lnTo>
                    <a:lnTo>
                      <a:pt x="314" y="74"/>
                    </a:lnTo>
                    <a:lnTo>
                      <a:pt x="314" y="74"/>
                    </a:lnTo>
                    <a:lnTo>
                      <a:pt x="314" y="74"/>
                    </a:lnTo>
                    <a:lnTo>
                      <a:pt x="314" y="80"/>
                    </a:lnTo>
                    <a:lnTo>
                      <a:pt x="314" y="80"/>
                    </a:lnTo>
                    <a:lnTo>
                      <a:pt x="314" y="80"/>
                    </a:lnTo>
                    <a:lnTo>
                      <a:pt x="314" y="80"/>
                    </a:lnTo>
                    <a:lnTo>
                      <a:pt x="314" y="80"/>
                    </a:lnTo>
                    <a:lnTo>
                      <a:pt x="314" y="80"/>
                    </a:lnTo>
                    <a:lnTo>
                      <a:pt x="314" y="80"/>
                    </a:lnTo>
                    <a:lnTo>
                      <a:pt x="314" y="80"/>
                    </a:lnTo>
                    <a:lnTo>
                      <a:pt x="302" y="182"/>
                    </a:lnTo>
                    <a:lnTo>
                      <a:pt x="302" y="188"/>
                    </a:lnTo>
                    <a:lnTo>
                      <a:pt x="302" y="188"/>
                    </a:lnTo>
                    <a:lnTo>
                      <a:pt x="302" y="188"/>
                    </a:lnTo>
                    <a:lnTo>
                      <a:pt x="302" y="188"/>
                    </a:lnTo>
                    <a:lnTo>
                      <a:pt x="302" y="188"/>
                    </a:lnTo>
                    <a:lnTo>
                      <a:pt x="302" y="188"/>
                    </a:lnTo>
                    <a:lnTo>
                      <a:pt x="302" y="188"/>
                    </a:lnTo>
                    <a:lnTo>
                      <a:pt x="302" y="188"/>
                    </a:lnTo>
                    <a:lnTo>
                      <a:pt x="302" y="188"/>
                    </a:lnTo>
                    <a:lnTo>
                      <a:pt x="302" y="188"/>
                    </a:lnTo>
                    <a:lnTo>
                      <a:pt x="217" y="290"/>
                    </a:lnTo>
                    <a:lnTo>
                      <a:pt x="217" y="290"/>
                    </a:lnTo>
                    <a:lnTo>
                      <a:pt x="217" y="290"/>
                    </a:lnTo>
                    <a:lnTo>
                      <a:pt x="217" y="290"/>
                    </a:lnTo>
                    <a:lnTo>
                      <a:pt x="217" y="290"/>
                    </a:lnTo>
                    <a:lnTo>
                      <a:pt x="217" y="290"/>
                    </a:lnTo>
                    <a:lnTo>
                      <a:pt x="217" y="290"/>
                    </a:lnTo>
                    <a:lnTo>
                      <a:pt x="217" y="290"/>
                    </a:lnTo>
                    <a:lnTo>
                      <a:pt x="217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05" y="290"/>
                    </a:lnTo>
                    <a:lnTo>
                      <a:pt x="205" y="290"/>
                    </a:lnTo>
                    <a:lnTo>
                      <a:pt x="205" y="290"/>
                    </a:lnTo>
                    <a:lnTo>
                      <a:pt x="205" y="290"/>
                    </a:lnTo>
                    <a:lnTo>
                      <a:pt x="205" y="290"/>
                    </a:lnTo>
                    <a:lnTo>
                      <a:pt x="205" y="290"/>
                    </a:lnTo>
                    <a:lnTo>
                      <a:pt x="205" y="290"/>
                    </a:lnTo>
                    <a:lnTo>
                      <a:pt x="205" y="290"/>
                    </a:lnTo>
                    <a:lnTo>
                      <a:pt x="205" y="290"/>
                    </a:lnTo>
                    <a:lnTo>
                      <a:pt x="205" y="284"/>
                    </a:lnTo>
                    <a:lnTo>
                      <a:pt x="205" y="284"/>
                    </a:lnTo>
                    <a:lnTo>
                      <a:pt x="205" y="284"/>
                    </a:lnTo>
                    <a:lnTo>
                      <a:pt x="205" y="284"/>
                    </a:lnTo>
                    <a:lnTo>
                      <a:pt x="205" y="284"/>
                    </a:lnTo>
                    <a:lnTo>
                      <a:pt x="205" y="284"/>
                    </a:lnTo>
                    <a:lnTo>
                      <a:pt x="205" y="284"/>
                    </a:lnTo>
                    <a:lnTo>
                      <a:pt x="205" y="284"/>
                    </a:lnTo>
                    <a:lnTo>
                      <a:pt x="205" y="284"/>
                    </a:lnTo>
                    <a:lnTo>
                      <a:pt x="205" y="284"/>
                    </a:lnTo>
                    <a:lnTo>
                      <a:pt x="205" y="284"/>
                    </a:lnTo>
                    <a:lnTo>
                      <a:pt x="205" y="279"/>
                    </a:lnTo>
                    <a:lnTo>
                      <a:pt x="205" y="279"/>
                    </a:lnTo>
                    <a:lnTo>
                      <a:pt x="205" y="279"/>
                    </a:lnTo>
                    <a:lnTo>
                      <a:pt x="205" y="279"/>
                    </a:lnTo>
                    <a:lnTo>
                      <a:pt x="205" y="279"/>
                    </a:lnTo>
                    <a:lnTo>
                      <a:pt x="205" y="279"/>
                    </a:lnTo>
                    <a:lnTo>
                      <a:pt x="205" y="279"/>
                    </a:lnTo>
                    <a:lnTo>
                      <a:pt x="205" y="279"/>
                    </a:lnTo>
                    <a:lnTo>
                      <a:pt x="205" y="279"/>
                    </a:lnTo>
                    <a:lnTo>
                      <a:pt x="205" y="279"/>
                    </a:lnTo>
                    <a:lnTo>
                      <a:pt x="285" y="182"/>
                    </a:lnTo>
                    <a:lnTo>
                      <a:pt x="297" y="85"/>
                    </a:lnTo>
                    <a:lnTo>
                      <a:pt x="211" y="17"/>
                    </a:lnTo>
                    <a:lnTo>
                      <a:pt x="148" y="17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6" y="85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211" y="6"/>
                    </a:lnTo>
                    <a:lnTo>
                      <a:pt x="211" y="6"/>
                    </a:lnTo>
                    <a:lnTo>
                      <a:pt x="211" y="6"/>
                    </a:lnTo>
                    <a:lnTo>
                      <a:pt x="217" y="6"/>
                    </a:lnTo>
                    <a:lnTo>
                      <a:pt x="217" y="6"/>
                    </a:lnTo>
                    <a:lnTo>
                      <a:pt x="217" y="6"/>
                    </a:lnTo>
                    <a:lnTo>
                      <a:pt x="217" y="6"/>
                    </a:lnTo>
                    <a:lnTo>
                      <a:pt x="217" y="6"/>
                    </a:lnTo>
                    <a:lnTo>
                      <a:pt x="217" y="6"/>
                    </a:lnTo>
                    <a:lnTo>
                      <a:pt x="217" y="6"/>
                    </a:lnTo>
                    <a:lnTo>
                      <a:pt x="217" y="6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49" name="Freeform 221"/>
              <p:cNvSpPr>
                <a:spLocks noEditPoints="1"/>
              </p:cNvSpPr>
              <p:nvPr/>
            </p:nvSpPr>
            <p:spPr bwMode="auto">
              <a:xfrm>
                <a:off x="2717" y="2005"/>
                <a:ext cx="326" cy="312"/>
              </a:xfrm>
              <a:custGeom>
                <a:avLst/>
                <a:gdLst/>
                <a:ahLst/>
                <a:cxnLst>
                  <a:cxn ang="0">
                    <a:pos x="320" y="79"/>
                  </a:cxn>
                  <a:cxn ang="0">
                    <a:pos x="326" y="85"/>
                  </a:cxn>
                  <a:cxn ang="0">
                    <a:pos x="326" y="91"/>
                  </a:cxn>
                  <a:cxn ang="0">
                    <a:pos x="326" y="91"/>
                  </a:cxn>
                  <a:cxn ang="0">
                    <a:pos x="314" y="199"/>
                  </a:cxn>
                  <a:cxn ang="0">
                    <a:pos x="314" y="204"/>
                  </a:cxn>
                  <a:cxn ang="0">
                    <a:pos x="229" y="307"/>
                  </a:cxn>
                  <a:cxn ang="0">
                    <a:pos x="223" y="307"/>
                  </a:cxn>
                  <a:cxn ang="0">
                    <a:pos x="217" y="312"/>
                  </a:cxn>
                  <a:cxn ang="0">
                    <a:pos x="211" y="307"/>
                  </a:cxn>
                  <a:cxn ang="0">
                    <a:pos x="206" y="307"/>
                  </a:cxn>
                  <a:cxn ang="0">
                    <a:pos x="206" y="301"/>
                  </a:cxn>
                  <a:cxn ang="0">
                    <a:pos x="200" y="301"/>
                  </a:cxn>
                  <a:cxn ang="0">
                    <a:pos x="200" y="295"/>
                  </a:cxn>
                  <a:cxn ang="0">
                    <a:pos x="200" y="290"/>
                  </a:cxn>
                  <a:cxn ang="0">
                    <a:pos x="206" y="284"/>
                  </a:cxn>
                  <a:cxn ang="0">
                    <a:pos x="154" y="34"/>
                  </a:cxn>
                  <a:cxn ang="0">
                    <a:pos x="18" y="102"/>
                  </a:cxn>
                  <a:cxn ang="0">
                    <a:pos x="12" y="102"/>
                  </a:cxn>
                  <a:cxn ang="0">
                    <a:pos x="6" y="102"/>
                  </a:cxn>
                  <a:cxn ang="0">
                    <a:pos x="6" y="96"/>
                  </a:cxn>
                  <a:cxn ang="0">
                    <a:pos x="0" y="91"/>
                  </a:cxn>
                  <a:cxn ang="0">
                    <a:pos x="0" y="85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6" y="74"/>
                  </a:cxn>
                  <a:cxn ang="0">
                    <a:pos x="6" y="68"/>
                  </a:cxn>
                  <a:cxn ang="0">
                    <a:pos x="149" y="5"/>
                  </a:cxn>
                  <a:cxn ang="0">
                    <a:pos x="217" y="5"/>
                  </a:cxn>
                  <a:cxn ang="0">
                    <a:pos x="223" y="5"/>
                  </a:cxn>
                  <a:cxn ang="0">
                    <a:pos x="229" y="11"/>
                  </a:cxn>
                  <a:cxn ang="0">
                    <a:pos x="223" y="17"/>
                  </a:cxn>
                  <a:cxn ang="0">
                    <a:pos x="217" y="17"/>
                  </a:cxn>
                  <a:cxn ang="0">
                    <a:pos x="154" y="11"/>
                  </a:cxn>
                  <a:cxn ang="0">
                    <a:pos x="149" y="11"/>
                  </a:cxn>
                  <a:cxn ang="0">
                    <a:pos x="12" y="79"/>
                  </a:cxn>
                  <a:cxn ang="0">
                    <a:pos x="6" y="79"/>
                  </a:cxn>
                  <a:cxn ang="0">
                    <a:pos x="6" y="85"/>
                  </a:cxn>
                  <a:cxn ang="0">
                    <a:pos x="6" y="85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12" y="91"/>
                  </a:cxn>
                  <a:cxn ang="0">
                    <a:pos x="12" y="91"/>
                  </a:cxn>
                  <a:cxn ang="0">
                    <a:pos x="18" y="91"/>
                  </a:cxn>
                  <a:cxn ang="0">
                    <a:pos x="18" y="91"/>
                  </a:cxn>
                  <a:cxn ang="0">
                    <a:pos x="211" y="290"/>
                  </a:cxn>
                  <a:cxn ang="0">
                    <a:pos x="211" y="290"/>
                  </a:cxn>
                  <a:cxn ang="0">
                    <a:pos x="211" y="295"/>
                  </a:cxn>
                  <a:cxn ang="0">
                    <a:pos x="211" y="295"/>
                  </a:cxn>
                  <a:cxn ang="0">
                    <a:pos x="211" y="295"/>
                  </a:cxn>
                  <a:cxn ang="0">
                    <a:pos x="211" y="301"/>
                  </a:cxn>
                  <a:cxn ang="0">
                    <a:pos x="217" y="301"/>
                  </a:cxn>
                  <a:cxn ang="0">
                    <a:pos x="217" y="301"/>
                  </a:cxn>
                  <a:cxn ang="0">
                    <a:pos x="217" y="301"/>
                  </a:cxn>
                  <a:cxn ang="0">
                    <a:pos x="223" y="301"/>
                  </a:cxn>
                  <a:cxn ang="0">
                    <a:pos x="308" y="199"/>
                  </a:cxn>
                  <a:cxn ang="0">
                    <a:pos x="308" y="199"/>
                  </a:cxn>
                  <a:cxn ang="0">
                    <a:pos x="308" y="193"/>
                  </a:cxn>
                  <a:cxn ang="0">
                    <a:pos x="320" y="91"/>
                  </a:cxn>
                  <a:cxn ang="0">
                    <a:pos x="320" y="85"/>
                  </a:cxn>
                  <a:cxn ang="0">
                    <a:pos x="314" y="85"/>
                  </a:cxn>
                  <a:cxn ang="0">
                    <a:pos x="223" y="17"/>
                  </a:cxn>
                </a:cxnLst>
                <a:rect l="0" t="0" r="r" b="b"/>
                <a:pathLst>
                  <a:path w="326" h="312">
                    <a:moveTo>
                      <a:pt x="229" y="11"/>
                    </a:moveTo>
                    <a:lnTo>
                      <a:pt x="320" y="79"/>
                    </a:lnTo>
                    <a:lnTo>
                      <a:pt x="320" y="79"/>
                    </a:lnTo>
                    <a:lnTo>
                      <a:pt x="320" y="79"/>
                    </a:lnTo>
                    <a:lnTo>
                      <a:pt x="320" y="79"/>
                    </a:lnTo>
                    <a:lnTo>
                      <a:pt x="326" y="79"/>
                    </a:lnTo>
                    <a:lnTo>
                      <a:pt x="326" y="79"/>
                    </a:lnTo>
                    <a:lnTo>
                      <a:pt x="326" y="79"/>
                    </a:lnTo>
                    <a:lnTo>
                      <a:pt x="326" y="85"/>
                    </a:lnTo>
                    <a:lnTo>
                      <a:pt x="326" y="85"/>
                    </a:lnTo>
                    <a:lnTo>
                      <a:pt x="326" y="85"/>
                    </a:lnTo>
                    <a:lnTo>
                      <a:pt x="326" y="85"/>
                    </a:lnTo>
                    <a:lnTo>
                      <a:pt x="326" y="85"/>
                    </a:lnTo>
                    <a:lnTo>
                      <a:pt x="326" y="85"/>
                    </a:lnTo>
                    <a:lnTo>
                      <a:pt x="326" y="91"/>
                    </a:lnTo>
                    <a:lnTo>
                      <a:pt x="326" y="91"/>
                    </a:lnTo>
                    <a:lnTo>
                      <a:pt x="326" y="91"/>
                    </a:lnTo>
                    <a:lnTo>
                      <a:pt x="326" y="91"/>
                    </a:lnTo>
                    <a:lnTo>
                      <a:pt x="326" y="91"/>
                    </a:lnTo>
                    <a:lnTo>
                      <a:pt x="326" y="91"/>
                    </a:lnTo>
                    <a:lnTo>
                      <a:pt x="320" y="199"/>
                    </a:lnTo>
                    <a:lnTo>
                      <a:pt x="320" y="199"/>
                    </a:lnTo>
                    <a:lnTo>
                      <a:pt x="314" y="199"/>
                    </a:lnTo>
                    <a:lnTo>
                      <a:pt x="314" y="199"/>
                    </a:lnTo>
                    <a:lnTo>
                      <a:pt x="314" y="199"/>
                    </a:lnTo>
                    <a:lnTo>
                      <a:pt x="314" y="204"/>
                    </a:lnTo>
                    <a:lnTo>
                      <a:pt x="314" y="204"/>
                    </a:lnTo>
                    <a:lnTo>
                      <a:pt x="314" y="204"/>
                    </a:lnTo>
                    <a:lnTo>
                      <a:pt x="314" y="204"/>
                    </a:lnTo>
                    <a:lnTo>
                      <a:pt x="314" y="204"/>
                    </a:lnTo>
                    <a:lnTo>
                      <a:pt x="314" y="204"/>
                    </a:lnTo>
                    <a:lnTo>
                      <a:pt x="229" y="307"/>
                    </a:lnTo>
                    <a:lnTo>
                      <a:pt x="229" y="307"/>
                    </a:lnTo>
                    <a:lnTo>
                      <a:pt x="229" y="307"/>
                    </a:lnTo>
                    <a:lnTo>
                      <a:pt x="229" y="307"/>
                    </a:lnTo>
                    <a:lnTo>
                      <a:pt x="229" y="307"/>
                    </a:lnTo>
                    <a:lnTo>
                      <a:pt x="229" y="307"/>
                    </a:lnTo>
                    <a:lnTo>
                      <a:pt x="223" y="307"/>
                    </a:lnTo>
                    <a:lnTo>
                      <a:pt x="223" y="307"/>
                    </a:lnTo>
                    <a:lnTo>
                      <a:pt x="223" y="307"/>
                    </a:lnTo>
                    <a:lnTo>
                      <a:pt x="223" y="307"/>
                    </a:lnTo>
                    <a:lnTo>
                      <a:pt x="223" y="307"/>
                    </a:lnTo>
                    <a:lnTo>
                      <a:pt x="223" y="307"/>
                    </a:lnTo>
                    <a:lnTo>
                      <a:pt x="217" y="312"/>
                    </a:lnTo>
                    <a:lnTo>
                      <a:pt x="217" y="312"/>
                    </a:lnTo>
                    <a:lnTo>
                      <a:pt x="217" y="312"/>
                    </a:lnTo>
                    <a:lnTo>
                      <a:pt x="217" y="312"/>
                    </a:lnTo>
                    <a:lnTo>
                      <a:pt x="217" y="312"/>
                    </a:lnTo>
                    <a:lnTo>
                      <a:pt x="211" y="307"/>
                    </a:lnTo>
                    <a:lnTo>
                      <a:pt x="211" y="307"/>
                    </a:lnTo>
                    <a:lnTo>
                      <a:pt x="211" y="307"/>
                    </a:lnTo>
                    <a:lnTo>
                      <a:pt x="211" y="307"/>
                    </a:lnTo>
                    <a:lnTo>
                      <a:pt x="211" y="307"/>
                    </a:lnTo>
                    <a:lnTo>
                      <a:pt x="211" y="307"/>
                    </a:lnTo>
                    <a:lnTo>
                      <a:pt x="206" y="307"/>
                    </a:lnTo>
                    <a:lnTo>
                      <a:pt x="206" y="307"/>
                    </a:lnTo>
                    <a:lnTo>
                      <a:pt x="206" y="307"/>
                    </a:lnTo>
                    <a:lnTo>
                      <a:pt x="206" y="307"/>
                    </a:lnTo>
                    <a:lnTo>
                      <a:pt x="206" y="307"/>
                    </a:lnTo>
                    <a:lnTo>
                      <a:pt x="206" y="301"/>
                    </a:lnTo>
                    <a:lnTo>
                      <a:pt x="206" y="301"/>
                    </a:lnTo>
                    <a:lnTo>
                      <a:pt x="200" y="301"/>
                    </a:lnTo>
                    <a:lnTo>
                      <a:pt x="200" y="301"/>
                    </a:lnTo>
                    <a:lnTo>
                      <a:pt x="200" y="301"/>
                    </a:lnTo>
                    <a:lnTo>
                      <a:pt x="200" y="301"/>
                    </a:lnTo>
                    <a:lnTo>
                      <a:pt x="200" y="295"/>
                    </a:lnTo>
                    <a:lnTo>
                      <a:pt x="200" y="295"/>
                    </a:lnTo>
                    <a:lnTo>
                      <a:pt x="200" y="295"/>
                    </a:lnTo>
                    <a:lnTo>
                      <a:pt x="200" y="295"/>
                    </a:lnTo>
                    <a:lnTo>
                      <a:pt x="200" y="295"/>
                    </a:lnTo>
                    <a:lnTo>
                      <a:pt x="200" y="290"/>
                    </a:lnTo>
                    <a:lnTo>
                      <a:pt x="200" y="290"/>
                    </a:lnTo>
                    <a:lnTo>
                      <a:pt x="200" y="290"/>
                    </a:lnTo>
                    <a:lnTo>
                      <a:pt x="200" y="290"/>
                    </a:lnTo>
                    <a:lnTo>
                      <a:pt x="200" y="290"/>
                    </a:lnTo>
                    <a:lnTo>
                      <a:pt x="200" y="290"/>
                    </a:lnTo>
                    <a:lnTo>
                      <a:pt x="200" y="284"/>
                    </a:lnTo>
                    <a:lnTo>
                      <a:pt x="200" y="284"/>
                    </a:lnTo>
                    <a:lnTo>
                      <a:pt x="206" y="284"/>
                    </a:lnTo>
                    <a:lnTo>
                      <a:pt x="206" y="284"/>
                    </a:lnTo>
                    <a:lnTo>
                      <a:pt x="206" y="284"/>
                    </a:lnTo>
                    <a:lnTo>
                      <a:pt x="286" y="187"/>
                    </a:lnTo>
                    <a:lnTo>
                      <a:pt x="291" y="96"/>
                    </a:lnTo>
                    <a:lnTo>
                      <a:pt x="211" y="39"/>
                    </a:lnTo>
                    <a:lnTo>
                      <a:pt x="154" y="34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18" y="102"/>
                    </a:lnTo>
                    <a:lnTo>
                      <a:pt x="18" y="102"/>
                    </a:lnTo>
                    <a:lnTo>
                      <a:pt x="18" y="102"/>
                    </a:lnTo>
                    <a:lnTo>
                      <a:pt x="18" y="102"/>
                    </a:lnTo>
                    <a:lnTo>
                      <a:pt x="18" y="102"/>
                    </a:lnTo>
                    <a:lnTo>
                      <a:pt x="18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217" y="5"/>
                    </a:lnTo>
                    <a:lnTo>
                      <a:pt x="217" y="5"/>
                    </a:lnTo>
                    <a:lnTo>
                      <a:pt x="223" y="5"/>
                    </a:lnTo>
                    <a:lnTo>
                      <a:pt x="223" y="5"/>
                    </a:lnTo>
                    <a:lnTo>
                      <a:pt x="223" y="5"/>
                    </a:lnTo>
                    <a:lnTo>
                      <a:pt x="223" y="5"/>
                    </a:lnTo>
                    <a:lnTo>
                      <a:pt x="223" y="5"/>
                    </a:lnTo>
                    <a:lnTo>
                      <a:pt x="229" y="5"/>
                    </a:lnTo>
                    <a:lnTo>
                      <a:pt x="229" y="5"/>
                    </a:lnTo>
                    <a:lnTo>
                      <a:pt x="229" y="11"/>
                    </a:lnTo>
                    <a:lnTo>
                      <a:pt x="229" y="11"/>
                    </a:lnTo>
                    <a:close/>
                    <a:moveTo>
                      <a:pt x="223" y="17"/>
                    </a:moveTo>
                    <a:lnTo>
                      <a:pt x="223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17" y="17"/>
                    </a:lnTo>
                    <a:lnTo>
                      <a:pt x="217" y="17"/>
                    </a:lnTo>
                    <a:lnTo>
                      <a:pt x="217" y="17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49" y="11"/>
                    </a:lnTo>
                    <a:lnTo>
                      <a:pt x="149" y="11"/>
                    </a:lnTo>
                    <a:lnTo>
                      <a:pt x="149" y="11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85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12" y="91"/>
                    </a:lnTo>
                    <a:lnTo>
                      <a:pt x="12" y="91"/>
                    </a:lnTo>
                    <a:lnTo>
                      <a:pt x="12" y="91"/>
                    </a:lnTo>
                    <a:lnTo>
                      <a:pt x="12" y="91"/>
                    </a:lnTo>
                    <a:lnTo>
                      <a:pt x="12" y="91"/>
                    </a:lnTo>
                    <a:lnTo>
                      <a:pt x="12" y="91"/>
                    </a:lnTo>
                    <a:lnTo>
                      <a:pt x="12" y="91"/>
                    </a:lnTo>
                    <a:lnTo>
                      <a:pt x="12" y="91"/>
                    </a:lnTo>
                    <a:lnTo>
                      <a:pt x="12" y="91"/>
                    </a:lnTo>
                    <a:lnTo>
                      <a:pt x="12" y="91"/>
                    </a:lnTo>
                    <a:lnTo>
                      <a:pt x="12" y="91"/>
                    </a:lnTo>
                    <a:lnTo>
                      <a:pt x="12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18" y="91"/>
                    </a:lnTo>
                    <a:lnTo>
                      <a:pt x="18" y="91"/>
                    </a:lnTo>
                    <a:lnTo>
                      <a:pt x="18" y="91"/>
                    </a:lnTo>
                    <a:lnTo>
                      <a:pt x="18" y="91"/>
                    </a:lnTo>
                    <a:lnTo>
                      <a:pt x="18" y="91"/>
                    </a:lnTo>
                    <a:lnTo>
                      <a:pt x="18" y="91"/>
                    </a:lnTo>
                    <a:lnTo>
                      <a:pt x="154" y="28"/>
                    </a:lnTo>
                    <a:lnTo>
                      <a:pt x="217" y="28"/>
                    </a:lnTo>
                    <a:lnTo>
                      <a:pt x="303" y="96"/>
                    </a:lnTo>
                    <a:lnTo>
                      <a:pt x="291" y="193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5"/>
                    </a:lnTo>
                    <a:lnTo>
                      <a:pt x="211" y="295"/>
                    </a:lnTo>
                    <a:lnTo>
                      <a:pt x="211" y="295"/>
                    </a:lnTo>
                    <a:lnTo>
                      <a:pt x="211" y="295"/>
                    </a:lnTo>
                    <a:lnTo>
                      <a:pt x="211" y="295"/>
                    </a:lnTo>
                    <a:lnTo>
                      <a:pt x="211" y="295"/>
                    </a:lnTo>
                    <a:lnTo>
                      <a:pt x="211" y="295"/>
                    </a:lnTo>
                    <a:lnTo>
                      <a:pt x="211" y="295"/>
                    </a:lnTo>
                    <a:lnTo>
                      <a:pt x="211" y="295"/>
                    </a:lnTo>
                    <a:lnTo>
                      <a:pt x="211" y="295"/>
                    </a:lnTo>
                    <a:lnTo>
                      <a:pt x="211" y="295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7" y="301"/>
                    </a:lnTo>
                    <a:lnTo>
                      <a:pt x="217" y="301"/>
                    </a:lnTo>
                    <a:lnTo>
                      <a:pt x="217" y="301"/>
                    </a:lnTo>
                    <a:lnTo>
                      <a:pt x="217" y="301"/>
                    </a:lnTo>
                    <a:lnTo>
                      <a:pt x="217" y="301"/>
                    </a:lnTo>
                    <a:lnTo>
                      <a:pt x="217" y="301"/>
                    </a:lnTo>
                    <a:lnTo>
                      <a:pt x="217" y="301"/>
                    </a:lnTo>
                    <a:lnTo>
                      <a:pt x="217" y="301"/>
                    </a:lnTo>
                    <a:lnTo>
                      <a:pt x="217" y="301"/>
                    </a:lnTo>
                    <a:lnTo>
                      <a:pt x="217" y="301"/>
                    </a:lnTo>
                    <a:lnTo>
                      <a:pt x="217" y="301"/>
                    </a:lnTo>
                    <a:lnTo>
                      <a:pt x="223" y="301"/>
                    </a:lnTo>
                    <a:lnTo>
                      <a:pt x="223" y="301"/>
                    </a:lnTo>
                    <a:lnTo>
                      <a:pt x="223" y="301"/>
                    </a:lnTo>
                    <a:lnTo>
                      <a:pt x="223" y="301"/>
                    </a:lnTo>
                    <a:lnTo>
                      <a:pt x="223" y="301"/>
                    </a:lnTo>
                    <a:lnTo>
                      <a:pt x="223" y="301"/>
                    </a:lnTo>
                    <a:lnTo>
                      <a:pt x="223" y="301"/>
                    </a:lnTo>
                    <a:lnTo>
                      <a:pt x="223" y="301"/>
                    </a:lnTo>
                    <a:lnTo>
                      <a:pt x="223" y="301"/>
                    </a:lnTo>
                    <a:lnTo>
                      <a:pt x="308" y="199"/>
                    </a:lnTo>
                    <a:lnTo>
                      <a:pt x="308" y="199"/>
                    </a:lnTo>
                    <a:lnTo>
                      <a:pt x="308" y="199"/>
                    </a:lnTo>
                    <a:lnTo>
                      <a:pt x="308" y="199"/>
                    </a:lnTo>
                    <a:lnTo>
                      <a:pt x="308" y="199"/>
                    </a:lnTo>
                    <a:lnTo>
                      <a:pt x="308" y="199"/>
                    </a:lnTo>
                    <a:lnTo>
                      <a:pt x="308" y="199"/>
                    </a:lnTo>
                    <a:lnTo>
                      <a:pt x="308" y="199"/>
                    </a:lnTo>
                    <a:lnTo>
                      <a:pt x="308" y="199"/>
                    </a:lnTo>
                    <a:lnTo>
                      <a:pt x="308" y="199"/>
                    </a:lnTo>
                    <a:lnTo>
                      <a:pt x="308" y="193"/>
                    </a:lnTo>
                    <a:lnTo>
                      <a:pt x="320" y="91"/>
                    </a:lnTo>
                    <a:lnTo>
                      <a:pt x="320" y="91"/>
                    </a:lnTo>
                    <a:lnTo>
                      <a:pt x="320" y="91"/>
                    </a:lnTo>
                    <a:lnTo>
                      <a:pt x="320" y="91"/>
                    </a:lnTo>
                    <a:lnTo>
                      <a:pt x="320" y="91"/>
                    </a:lnTo>
                    <a:lnTo>
                      <a:pt x="320" y="91"/>
                    </a:lnTo>
                    <a:lnTo>
                      <a:pt x="320" y="91"/>
                    </a:lnTo>
                    <a:lnTo>
                      <a:pt x="320" y="91"/>
                    </a:lnTo>
                    <a:lnTo>
                      <a:pt x="320" y="85"/>
                    </a:lnTo>
                    <a:lnTo>
                      <a:pt x="320" y="85"/>
                    </a:lnTo>
                    <a:lnTo>
                      <a:pt x="320" y="85"/>
                    </a:lnTo>
                    <a:lnTo>
                      <a:pt x="320" y="85"/>
                    </a:lnTo>
                    <a:lnTo>
                      <a:pt x="320" y="85"/>
                    </a:lnTo>
                    <a:lnTo>
                      <a:pt x="320" y="85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223" y="17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50" name="Freeform 222"/>
              <p:cNvSpPr>
                <a:spLocks noEditPoints="1"/>
              </p:cNvSpPr>
              <p:nvPr/>
            </p:nvSpPr>
            <p:spPr bwMode="auto">
              <a:xfrm>
                <a:off x="2706" y="1999"/>
                <a:ext cx="348" cy="324"/>
              </a:xfrm>
              <a:custGeom>
                <a:avLst/>
                <a:gdLst/>
                <a:ahLst/>
                <a:cxnLst>
                  <a:cxn ang="0">
                    <a:pos x="337" y="80"/>
                  </a:cxn>
                  <a:cxn ang="0">
                    <a:pos x="342" y="85"/>
                  </a:cxn>
                  <a:cxn ang="0">
                    <a:pos x="348" y="91"/>
                  </a:cxn>
                  <a:cxn ang="0">
                    <a:pos x="348" y="97"/>
                  </a:cxn>
                  <a:cxn ang="0">
                    <a:pos x="337" y="210"/>
                  </a:cxn>
                  <a:cxn ang="0">
                    <a:pos x="331" y="216"/>
                  </a:cxn>
                  <a:cxn ang="0">
                    <a:pos x="245" y="318"/>
                  </a:cxn>
                  <a:cxn ang="0">
                    <a:pos x="240" y="324"/>
                  </a:cxn>
                  <a:cxn ang="0">
                    <a:pos x="228" y="324"/>
                  </a:cxn>
                  <a:cxn ang="0">
                    <a:pos x="222" y="324"/>
                  </a:cxn>
                  <a:cxn ang="0">
                    <a:pos x="217" y="318"/>
                  </a:cxn>
                  <a:cxn ang="0">
                    <a:pos x="211" y="313"/>
                  </a:cxn>
                  <a:cxn ang="0">
                    <a:pos x="205" y="307"/>
                  </a:cxn>
                  <a:cxn ang="0">
                    <a:pos x="205" y="301"/>
                  </a:cxn>
                  <a:cxn ang="0">
                    <a:pos x="205" y="290"/>
                  </a:cxn>
                  <a:cxn ang="0">
                    <a:pos x="211" y="284"/>
                  </a:cxn>
                  <a:cxn ang="0">
                    <a:pos x="171" y="51"/>
                  </a:cxn>
                  <a:cxn ang="0">
                    <a:pos x="29" y="114"/>
                  </a:cxn>
                  <a:cxn ang="0">
                    <a:pos x="23" y="114"/>
                  </a:cxn>
                  <a:cxn ang="0">
                    <a:pos x="17" y="114"/>
                  </a:cxn>
                  <a:cxn ang="0">
                    <a:pos x="6" y="108"/>
                  </a:cxn>
                  <a:cxn ang="0">
                    <a:pos x="6" y="102"/>
                  </a:cxn>
                  <a:cxn ang="0">
                    <a:pos x="0" y="97"/>
                  </a:cxn>
                  <a:cxn ang="0">
                    <a:pos x="0" y="85"/>
                  </a:cxn>
                  <a:cxn ang="0">
                    <a:pos x="6" y="80"/>
                  </a:cxn>
                  <a:cxn ang="0">
                    <a:pos x="11" y="74"/>
                  </a:cxn>
                  <a:cxn ang="0">
                    <a:pos x="17" y="68"/>
                  </a:cxn>
                  <a:cxn ang="0">
                    <a:pos x="160" y="0"/>
                  </a:cxn>
                  <a:cxn ang="0">
                    <a:pos x="234" y="6"/>
                  </a:cxn>
                  <a:cxn ang="0">
                    <a:pos x="240" y="6"/>
                  </a:cxn>
                  <a:cxn ang="0">
                    <a:pos x="240" y="17"/>
                  </a:cxn>
                  <a:cxn ang="0">
                    <a:pos x="234" y="11"/>
                  </a:cxn>
                  <a:cxn ang="0">
                    <a:pos x="228" y="11"/>
                  </a:cxn>
                  <a:cxn ang="0">
                    <a:pos x="160" y="11"/>
                  </a:cxn>
                  <a:cxn ang="0">
                    <a:pos x="17" y="74"/>
                  </a:cxn>
                  <a:cxn ang="0">
                    <a:pos x="17" y="80"/>
                  </a:cxn>
                  <a:cxn ang="0">
                    <a:pos x="11" y="85"/>
                  </a:cxn>
                  <a:cxn ang="0">
                    <a:pos x="11" y="85"/>
                  </a:cxn>
                  <a:cxn ang="0">
                    <a:pos x="11" y="91"/>
                  </a:cxn>
                  <a:cxn ang="0">
                    <a:pos x="11" y="97"/>
                  </a:cxn>
                  <a:cxn ang="0">
                    <a:pos x="17" y="102"/>
                  </a:cxn>
                  <a:cxn ang="0">
                    <a:pos x="17" y="108"/>
                  </a:cxn>
                  <a:cxn ang="0">
                    <a:pos x="23" y="108"/>
                  </a:cxn>
                  <a:cxn ang="0">
                    <a:pos x="29" y="108"/>
                  </a:cxn>
                  <a:cxn ang="0">
                    <a:pos x="165" y="40"/>
                  </a:cxn>
                  <a:cxn ang="0">
                    <a:pos x="217" y="290"/>
                  </a:cxn>
                  <a:cxn ang="0">
                    <a:pos x="211" y="296"/>
                  </a:cxn>
                  <a:cxn ang="0">
                    <a:pos x="211" y="301"/>
                  </a:cxn>
                  <a:cxn ang="0">
                    <a:pos x="211" y="307"/>
                  </a:cxn>
                  <a:cxn ang="0">
                    <a:pos x="217" y="307"/>
                  </a:cxn>
                  <a:cxn ang="0">
                    <a:pos x="217" y="313"/>
                  </a:cxn>
                  <a:cxn ang="0">
                    <a:pos x="222" y="313"/>
                  </a:cxn>
                  <a:cxn ang="0">
                    <a:pos x="228" y="318"/>
                  </a:cxn>
                  <a:cxn ang="0">
                    <a:pos x="234" y="313"/>
                  </a:cxn>
                  <a:cxn ang="0">
                    <a:pos x="240" y="313"/>
                  </a:cxn>
                  <a:cxn ang="0">
                    <a:pos x="325" y="210"/>
                  </a:cxn>
                  <a:cxn ang="0">
                    <a:pos x="325" y="205"/>
                  </a:cxn>
                  <a:cxn ang="0">
                    <a:pos x="337" y="97"/>
                  </a:cxn>
                  <a:cxn ang="0">
                    <a:pos x="337" y="97"/>
                  </a:cxn>
                  <a:cxn ang="0">
                    <a:pos x="337" y="91"/>
                  </a:cxn>
                  <a:cxn ang="0">
                    <a:pos x="331" y="85"/>
                  </a:cxn>
                </a:cxnLst>
                <a:rect l="0" t="0" r="r" b="b"/>
                <a:pathLst>
                  <a:path w="348" h="324">
                    <a:moveTo>
                      <a:pt x="245" y="6"/>
                    </a:moveTo>
                    <a:lnTo>
                      <a:pt x="245" y="11"/>
                    </a:lnTo>
                    <a:lnTo>
                      <a:pt x="337" y="80"/>
                    </a:lnTo>
                    <a:lnTo>
                      <a:pt x="337" y="80"/>
                    </a:lnTo>
                    <a:lnTo>
                      <a:pt x="337" y="80"/>
                    </a:lnTo>
                    <a:lnTo>
                      <a:pt x="342" y="80"/>
                    </a:lnTo>
                    <a:lnTo>
                      <a:pt x="342" y="80"/>
                    </a:lnTo>
                    <a:lnTo>
                      <a:pt x="342" y="80"/>
                    </a:lnTo>
                    <a:lnTo>
                      <a:pt x="342" y="85"/>
                    </a:lnTo>
                    <a:lnTo>
                      <a:pt x="342" y="85"/>
                    </a:lnTo>
                    <a:lnTo>
                      <a:pt x="342" y="85"/>
                    </a:lnTo>
                    <a:lnTo>
                      <a:pt x="342" y="85"/>
                    </a:lnTo>
                    <a:lnTo>
                      <a:pt x="348" y="91"/>
                    </a:lnTo>
                    <a:lnTo>
                      <a:pt x="348" y="91"/>
                    </a:lnTo>
                    <a:lnTo>
                      <a:pt x="348" y="91"/>
                    </a:lnTo>
                    <a:lnTo>
                      <a:pt x="348" y="91"/>
                    </a:lnTo>
                    <a:lnTo>
                      <a:pt x="348" y="97"/>
                    </a:lnTo>
                    <a:lnTo>
                      <a:pt x="348" y="97"/>
                    </a:lnTo>
                    <a:lnTo>
                      <a:pt x="348" y="97"/>
                    </a:lnTo>
                    <a:lnTo>
                      <a:pt x="348" y="97"/>
                    </a:lnTo>
                    <a:lnTo>
                      <a:pt x="337" y="205"/>
                    </a:lnTo>
                    <a:lnTo>
                      <a:pt x="337" y="205"/>
                    </a:lnTo>
                    <a:lnTo>
                      <a:pt x="337" y="205"/>
                    </a:lnTo>
                    <a:lnTo>
                      <a:pt x="337" y="210"/>
                    </a:lnTo>
                    <a:lnTo>
                      <a:pt x="337" y="210"/>
                    </a:lnTo>
                    <a:lnTo>
                      <a:pt x="337" y="210"/>
                    </a:lnTo>
                    <a:lnTo>
                      <a:pt x="337" y="210"/>
                    </a:lnTo>
                    <a:lnTo>
                      <a:pt x="331" y="216"/>
                    </a:lnTo>
                    <a:lnTo>
                      <a:pt x="331" y="216"/>
                    </a:lnTo>
                    <a:lnTo>
                      <a:pt x="331" y="216"/>
                    </a:lnTo>
                    <a:lnTo>
                      <a:pt x="331" y="216"/>
                    </a:lnTo>
                    <a:lnTo>
                      <a:pt x="245" y="313"/>
                    </a:lnTo>
                    <a:lnTo>
                      <a:pt x="245" y="318"/>
                    </a:lnTo>
                    <a:lnTo>
                      <a:pt x="245" y="318"/>
                    </a:lnTo>
                    <a:lnTo>
                      <a:pt x="245" y="318"/>
                    </a:lnTo>
                    <a:lnTo>
                      <a:pt x="245" y="318"/>
                    </a:lnTo>
                    <a:lnTo>
                      <a:pt x="240" y="318"/>
                    </a:lnTo>
                    <a:lnTo>
                      <a:pt x="240" y="318"/>
                    </a:lnTo>
                    <a:lnTo>
                      <a:pt x="240" y="324"/>
                    </a:lnTo>
                    <a:lnTo>
                      <a:pt x="240" y="324"/>
                    </a:lnTo>
                    <a:lnTo>
                      <a:pt x="234" y="324"/>
                    </a:lnTo>
                    <a:lnTo>
                      <a:pt x="234" y="324"/>
                    </a:lnTo>
                    <a:lnTo>
                      <a:pt x="234" y="324"/>
                    </a:lnTo>
                    <a:lnTo>
                      <a:pt x="234" y="324"/>
                    </a:lnTo>
                    <a:lnTo>
                      <a:pt x="228" y="324"/>
                    </a:lnTo>
                    <a:lnTo>
                      <a:pt x="228" y="324"/>
                    </a:lnTo>
                    <a:lnTo>
                      <a:pt x="228" y="324"/>
                    </a:lnTo>
                    <a:lnTo>
                      <a:pt x="222" y="324"/>
                    </a:lnTo>
                    <a:lnTo>
                      <a:pt x="222" y="324"/>
                    </a:lnTo>
                    <a:lnTo>
                      <a:pt x="222" y="324"/>
                    </a:lnTo>
                    <a:lnTo>
                      <a:pt x="222" y="324"/>
                    </a:lnTo>
                    <a:lnTo>
                      <a:pt x="217" y="324"/>
                    </a:lnTo>
                    <a:lnTo>
                      <a:pt x="217" y="324"/>
                    </a:lnTo>
                    <a:lnTo>
                      <a:pt x="217" y="318"/>
                    </a:lnTo>
                    <a:lnTo>
                      <a:pt x="217" y="318"/>
                    </a:lnTo>
                    <a:lnTo>
                      <a:pt x="211" y="318"/>
                    </a:lnTo>
                    <a:lnTo>
                      <a:pt x="211" y="318"/>
                    </a:lnTo>
                    <a:lnTo>
                      <a:pt x="211" y="318"/>
                    </a:lnTo>
                    <a:lnTo>
                      <a:pt x="211" y="318"/>
                    </a:lnTo>
                    <a:lnTo>
                      <a:pt x="211" y="313"/>
                    </a:lnTo>
                    <a:lnTo>
                      <a:pt x="205" y="313"/>
                    </a:lnTo>
                    <a:lnTo>
                      <a:pt x="205" y="313"/>
                    </a:lnTo>
                    <a:lnTo>
                      <a:pt x="205" y="313"/>
                    </a:lnTo>
                    <a:lnTo>
                      <a:pt x="205" y="307"/>
                    </a:lnTo>
                    <a:lnTo>
                      <a:pt x="205" y="307"/>
                    </a:lnTo>
                    <a:lnTo>
                      <a:pt x="205" y="307"/>
                    </a:lnTo>
                    <a:lnTo>
                      <a:pt x="205" y="301"/>
                    </a:lnTo>
                    <a:lnTo>
                      <a:pt x="205" y="301"/>
                    </a:lnTo>
                    <a:lnTo>
                      <a:pt x="205" y="301"/>
                    </a:lnTo>
                    <a:lnTo>
                      <a:pt x="205" y="301"/>
                    </a:lnTo>
                    <a:lnTo>
                      <a:pt x="205" y="296"/>
                    </a:lnTo>
                    <a:lnTo>
                      <a:pt x="205" y="296"/>
                    </a:lnTo>
                    <a:lnTo>
                      <a:pt x="205" y="296"/>
                    </a:lnTo>
                    <a:lnTo>
                      <a:pt x="205" y="296"/>
                    </a:lnTo>
                    <a:lnTo>
                      <a:pt x="205" y="290"/>
                    </a:lnTo>
                    <a:lnTo>
                      <a:pt x="205" y="290"/>
                    </a:lnTo>
                    <a:lnTo>
                      <a:pt x="205" y="290"/>
                    </a:lnTo>
                    <a:lnTo>
                      <a:pt x="205" y="284"/>
                    </a:lnTo>
                    <a:lnTo>
                      <a:pt x="205" y="284"/>
                    </a:lnTo>
                    <a:lnTo>
                      <a:pt x="211" y="284"/>
                    </a:lnTo>
                    <a:lnTo>
                      <a:pt x="211" y="284"/>
                    </a:lnTo>
                    <a:lnTo>
                      <a:pt x="285" y="193"/>
                    </a:lnTo>
                    <a:lnTo>
                      <a:pt x="297" y="108"/>
                    </a:lnTo>
                    <a:lnTo>
                      <a:pt x="222" y="51"/>
                    </a:lnTo>
                    <a:lnTo>
                      <a:pt x="171" y="51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29" y="114"/>
                    </a:lnTo>
                    <a:lnTo>
                      <a:pt x="29" y="114"/>
                    </a:lnTo>
                    <a:lnTo>
                      <a:pt x="29" y="114"/>
                    </a:lnTo>
                    <a:lnTo>
                      <a:pt x="29" y="114"/>
                    </a:lnTo>
                    <a:lnTo>
                      <a:pt x="23" y="114"/>
                    </a:lnTo>
                    <a:lnTo>
                      <a:pt x="23" y="114"/>
                    </a:lnTo>
                    <a:lnTo>
                      <a:pt x="23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1" y="114"/>
                    </a:lnTo>
                    <a:lnTo>
                      <a:pt x="11" y="114"/>
                    </a:lnTo>
                    <a:lnTo>
                      <a:pt x="11" y="114"/>
                    </a:lnTo>
                    <a:lnTo>
                      <a:pt x="11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45" y="6"/>
                    </a:lnTo>
                    <a:close/>
                    <a:moveTo>
                      <a:pt x="240" y="17"/>
                    </a:moveTo>
                    <a:lnTo>
                      <a:pt x="240" y="17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4" y="11"/>
                    </a:lnTo>
                    <a:lnTo>
                      <a:pt x="234" y="11"/>
                    </a:lnTo>
                    <a:lnTo>
                      <a:pt x="234" y="11"/>
                    </a:lnTo>
                    <a:lnTo>
                      <a:pt x="234" y="11"/>
                    </a:lnTo>
                    <a:lnTo>
                      <a:pt x="234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165" y="6"/>
                    </a:lnTo>
                    <a:lnTo>
                      <a:pt x="165" y="6"/>
                    </a:lnTo>
                    <a:lnTo>
                      <a:pt x="165" y="6"/>
                    </a:lnTo>
                    <a:lnTo>
                      <a:pt x="165" y="6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9" y="108"/>
                    </a:lnTo>
                    <a:lnTo>
                      <a:pt x="29" y="108"/>
                    </a:lnTo>
                    <a:lnTo>
                      <a:pt x="29" y="108"/>
                    </a:lnTo>
                    <a:lnTo>
                      <a:pt x="29" y="108"/>
                    </a:lnTo>
                    <a:lnTo>
                      <a:pt x="29" y="108"/>
                    </a:lnTo>
                    <a:lnTo>
                      <a:pt x="29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165" y="40"/>
                    </a:lnTo>
                    <a:lnTo>
                      <a:pt x="222" y="45"/>
                    </a:lnTo>
                    <a:lnTo>
                      <a:pt x="302" y="102"/>
                    </a:lnTo>
                    <a:lnTo>
                      <a:pt x="297" y="193"/>
                    </a:lnTo>
                    <a:lnTo>
                      <a:pt x="217" y="290"/>
                    </a:lnTo>
                    <a:lnTo>
                      <a:pt x="217" y="290"/>
                    </a:lnTo>
                    <a:lnTo>
                      <a:pt x="217" y="290"/>
                    </a:lnTo>
                    <a:lnTo>
                      <a:pt x="211" y="290"/>
                    </a:lnTo>
                    <a:lnTo>
                      <a:pt x="211" y="290"/>
                    </a:lnTo>
                    <a:lnTo>
                      <a:pt x="211" y="296"/>
                    </a:lnTo>
                    <a:lnTo>
                      <a:pt x="211" y="296"/>
                    </a:lnTo>
                    <a:lnTo>
                      <a:pt x="211" y="296"/>
                    </a:lnTo>
                    <a:lnTo>
                      <a:pt x="211" y="296"/>
                    </a:lnTo>
                    <a:lnTo>
                      <a:pt x="211" y="296"/>
                    </a:lnTo>
                    <a:lnTo>
                      <a:pt x="211" y="296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1" y="307"/>
                    </a:lnTo>
                    <a:lnTo>
                      <a:pt x="211" y="307"/>
                    </a:lnTo>
                    <a:lnTo>
                      <a:pt x="211" y="307"/>
                    </a:lnTo>
                    <a:lnTo>
                      <a:pt x="211" y="307"/>
                    </a:lnTo>
                    <a:lnTo>
                      <a:pt x="217" y="307"/>
                    </a:lnTo>
                    <a:lnTo>
                      <a:pt x="217" y="307"/>
                    </a:lnTo>
                    <a:lnTo>
                      <a:pt x="217" y="313"/>
                    </a:lnTo>
                    <a:lnTo>
                      <a:pt x="217" y="313"/>
                    </a:lnTo>
                    <a:lnTo>
                      <a:pt x="217" y="313"/>
                    </a:lnTo>
                    <a:lnTo>
                      <a:pt x="217" y="313"/>
                    </a:lnTo>
                    <a:lnTo>
                      <a:pt x="217" y="313"/>
                    </a:lnTo>
                    <a:lnTo>
                      <a:pt x="222" y="313"/>
                    </a:lnTo>
                    <a:lnTo>
                      <a:pt x="222" y="313"/>
                    </a:lnTo>
                    <a:lnTo>
                      <a:pt x="222" y="313"/>
                    </a:lnTo>
                    <a:lnTo>
                      <a:pt x="222" y="313"/>
                    </a:lnTo>
                    <a:lnTo>
                      <a:pt x="222" y="313"/>
                    </a:lnTo>
                    <a:lnTo>
                      <a:pt x="222" y="313"/>
                    </a:lnTo>
                    <a:lnTo>
                      <a:pt x="228" y="318"/>
                    </a:lnTo>
                    <a:lnTo>
                      <a:pt x="228" y="318"/>
                    </a:lnTo>
                    <a:lnTo>
                      <a:pt x="228" y="318"/>
                    </a:lnTo>
                    <a:lnTo>
                      <a:pt x="228" y="318"/>
                    </a:lnTo>
                    <a:lnTo>
                      <a:pt x="228" y="318"/>
                    </a:lnTo>
                    <a:lnTo>
                      <a:pt x="234" y="313"/>
                    </a:lnTo>
                    <a:lnTo>
                      <a:pt x="234" y="313"/>
                    </a:lnTo>
                    <a:lnTo>
                      <a:pt x="234" y="313"/>
                    </a:lnTo>
                    <a:lnTo>
                      <a:pt x="234" y="313"/>
                    </a:lnTo>
                    <a:lnTo>
                      <a:pt x="234" y="313"/>
                    </a:lnTo>
                    <a:lnTo>
                      <a:pt x="234" y="313"/>
                    </a:lnTo>
                    <a:lnTo>
                      <a:pt x="240" y="313"/>
                    </a:lnTo>
                    <a:lnTo>
                      <a:pt x="240" y="313"/>
                    </a:lnTo>
                    <a:lnTo>
                      <a:pt x="240" y="313"/>
                    </a:lnTo>
                    <a:lnTo>
                      <a:pt x="240" y="313"/>
                    </a:lnTo>
                    <a:lnTo>
                      <a:pt x="240" y="313"/>
                    </a:lnTo>
                    <a:lnTo>
                      <a:pt x="240" y="313"/>
                    </a:lnTo>
                    <a:lnTo>
                      <a:pt x="325" y="210"/>
                    </a:lnTo>
                    <a:lnTo>
                      <a:pt x="325" y="210"/>
                    </a:lnTo>
                    <a:lnTo>
                      <a:pt x="325" y="210"/>
                    </a:lnTo>
                    <a:lnTo>
                      <a:pt x="325" y="210"/>
                    </a:lnTo>
                    <a:lnTo>
                      <a:pt x="325" y="210"/>
                    </a:lnTo>
                    <a:lnTo>
                      <a:pt x="325" y="210"/>
                    </a:lnTo>
                    <a:lnTo>
                      <a:pt x="325" y="205"/>
                    </a:lnTo>
                    <a:lnTo>
                      <a:pt x="325" y="205"/>
                    </a:lnTo>
                    <a:lnTo>
                      <a:pt x="325" y="205"/>
                    </a:lnTo>
                    <a:lnTo>
                      <a:pt x="331" y="205"/>
                    </a:lnTo>
                    <a:lnTo>
                      <a:pt x="331" y="205"/>
                    </a:lnTo>
                    <a:lnTo>
                      <a:pt x="337" y="97"/>
                    </a:lnTo>
                    <a:lnTo>
                      <a:pt x="337" y="97"/>
                    </a:lnTo>
                    <a:lnTo>
                      <a:pt x="337" y="97"/>
                    </a:lnTo>
                    <a:lnTo>
                      <a:pt x="337" y="97"/>
                    </a:lnTo>
                    <a:lnTo>
                      <a:pt x="337" y="97"/>
                    </a:lnTo>
                    <a:lnTo>
                      <a:pt x="337" y="97"/>
                    </a:lnTo>
                    <a:lnTo>
                      <a:pt x="337" y="91"/>
                    </a:lnTo>
                    <a:lnTo>
                      <a:pt x="337" y="91"/>
                    </a:lnTo>
                    <a:lnTo>
                      <a:pt x="337" y="91"/>
                    </a:lnTo>
                    <a:lnTo>
                      <a:pt x="337" y="91"/>
                    </a:lnTo>
                    <a:lnTo>
                      <a:pt x="337" y="91"/>
                    </a:lnTo>
                    <a:lnTo>
                      <a:pt x="337" y="91"/>
                    </a:lnTo>
                    <a:lnTo>
                      <a:pt x="337" y="85"/>
                    </a:lnTo>
                    <a:lnTo>
                      <a:pt x="337" y="85"/>
                    </a:lnTo>
                    <a:lnTo>
                      <a:pt x="337" y="85"/>
                    </a:lnTo>
                    <a:lnTo>
                      <a:pt x="331" y="85"/>
                    </a:lnTo>
                    <a:lnTo>
                      <a:pt x="331" y="85"/>
                    </a:lnTo>
                    <a:lnTo>
                      <a:pt x="331" y="85"/>
                    </a:lnTo>
                    <a:lnTo>
                      <a:pt x="331" y="85"/>
                    </a:lnTo>
                    <a:lnTo>
                      <a:pt x="240" y="17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81151" name="Line 223"/>
            <p:cNvSpPr>
              <a:spLocks noChangeShapeType="1"/>
            </p:cNvSpPr>
            <p:nvPr/>
          </p:nvSpPr>
          <p:spPr bwMode="auto">
            <a:xfrm flipV="1">
              <a:off x="1737" y="1648"/>
              <a:ext cx="2" cy="1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52" name="Freeform 224"/>
            <p:cNvSpPr>
              <a:spLocks/>
            </p:cNvSpPr>
            <p:nvPr/>
          </p:nvSpPr>
          <p:spPr bwMode="auto">
            <a:xfrm>
              <a:off x="1737" y="1618"/>
              <a:ext cx="11" cy="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" y="0"/>
                </a:cxn>
                <a:cxn ang="0">
                  <a:pos x="10" y="0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53" name="Freeform 225"/>
            <p:cNvSpPr>
              <a:spLocks/>
            </p:cNvSpPr>
            <p:nvPr/>
          </p:nvSpPr>
          <p:spPr bwMode="auto">
            <a:xfrm>
              <a:off x="1759" y="1596"/>
              <a:ext cx="6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54" name="Line 226"/>
            <p:cNvSpPr>
              <a:spLocks noChangeShapeType="1"/>
            </p:cNvSpPr>
            <p:nvPr/>
          </p:nvSpPr>
          <p:spPr bwMode="auto">
            <a:xfrm flipV="1">
              <a:off x="1775" y="1577"/>
              <a:ext cx="6" cy="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55" name="Line 227"/>
            <p:cNvSpPr>
              <a:spLocks noChangeShapeType="1"/>
            </p:cNvSpPr>
            <p:nvPr/>
          </p:nvSpPr>
          <p:spPr bwMode="auto">
            <a:xfrm flipV="1">
              <a:off x="1765" y="1678"/>
              <a:ext cx="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56" name="Freeform 228"/>
            <p:cNvSpPr>
              <a:spLocks/>
            </p:cNvSpPr>
            <p:nvPr/>
          </p:nvSpPr>
          <p:spPr bwMode="auto">
            <a:xfrm>
              <a:off x="1765" y="1643"/>
              <a:ext cx="5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57" name="Freeform 229"/>
            <p:cNvSpPr>
              <a:spLocks/>
            </p:cNvSpPr>
            <p:nvPr/>
          </p:nvSpPr>
          <p:spPr bwMode="auto">
            <a:xfrm>
              <a:off x="1775" y="1618"/>
              <a:ext cx="11" cy="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" y="5"/>
                </a:cxn>
                <a:cxn ang="0">
                  <a:pos x="10" y="0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58" name="Freeform 230"/>
            <p:cNvSpPr>
              <a:spLocks/>
            </p:cNvSpPr>
            <p:nvPr/>
          </p:nvSpPr>
          <p:spPr bwMode="auto">
            <a:xfrm>
              <a:off x="1797" y="1596"/>
              <a:ext cx="5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231"/>
            <p:cNvGrpSpPr>
              <a:grpSpLocks/>
            </p:cNvGrpSpPr>
            <p:nvPr/>
          </p:nvGrpSpPr>
          <p:grpSpPr bwMode="auto">
            <a:xfrm>
              <a:off x="1618" y="1852"/>
              <a:ext cx="986" cy="200"/>
              <a:chOff x="1344" y="2976"/>
              <a:chExt cx="1044" cy="174"/>
            </a:xfrm>
          </p:grpSpPr>
          <p:sp>
            <p:nvSpPr>
              <p:cNvPr id="381160" name="Freeform 232"/>
              <p:cNvSpPr>
                <a:spLocks/>
              </p:cNvSpPr>
              <p:nvPr/>
            </p:nvSpPr>
            <p:spPr bwMode="auto">
              <a:xfrm>
                <a:off x="1361" y="2993"/>
                <a:ext cx="1010" cy="140"/>
              </a:xfrm>
              <a:custGeom>
                <a:avLst/>
                <a:gdLst/>
                <a:ahLst/>
                <a:cxnLst>
                  <a:cxn ang="0">
                    <a:pos x="897" y="28"/>
                  </a:cxn>
                  <a:cxn ang="0">
                    <a:pos x="914" y="56"/>
                  </a:cxn>
                  <a:cxn ang="0">
                    <a:pos x="942" y="106"/>
                  </a:cxn>
                  <a:cxn ang="0">
                    <a:pos x="999" y="106"/>
                  </a:cxn>
                  <a:cxn ang="0">
                    <a:pos x="999" y="106"/>
                  </a:cxn>
                  <a:cxn ang="0">
                    <a:pos x="1004" y="106"/>
                  </a:cxn>
                  <a:cxn ang="0">
                    <a:pos x="1004" y="106"/>
                  </a:cxn>
                  <a:cxn ang="0">
                    <a:pos x="1010" y="112"/>
                  </a:cxn>
                  <a:cxn ang="0">
                    <a:pos x="1010" y="112"/>
                  </a:cxn>
                  <a:cxn ang="0">
                    <a:pos x="1010" y="118"/>
                  </a:cxn>
                  <a:cxn ang="0">
                    <a:pos x="1010" y="118"/>
                  </a:cxn>
                  <a:cxn ang="0">
                    <a:pos x="993" y="129"/>
                  </a:cxn>
                  <a:cxn ang="0">
                    <a:pos x="970" y="140"/>
                  </a:cxn>
                  <a:cxn ang="0">
                    <a:pos x="970" y="140"/>
                  </a:cxn>
                  <a:cxn ang="0">
                    <a:pos x="948" y="140"/>
                  </a:cxn>
                  <a:cxn ang="0">
                    <a:pos x="942" y="140"/>
                  </a:cxn>
                  <a:cxn ang="0">
                    <a:pos x="925" y="118"/>
                  </a:cxn>
                  <a:cxn ang="0">
                    <a:pos x="908" y="90"/>
                  </a:cxn>
                  <a:cxn ang="0">
                    <a:pos x="862" y="28"/>
                  </a:cxn>
                  <a:cxn ang="0">
                    <a:pos x="721" y="22"/>
                  </a:cxn>
                  <a:cxn ang="0">
                    <a:pos x="658" y="50"/>
                  </a:cxn>
                  <a:cxn ang="0">
                    <a:pos x="590" y="67"/>
                  </a:cxn>
                  <a:cxn ang="0">
                    <a:pos x="567" y="84"/>
                  </a:cxn>
                  <a:cxn ang="0">
                    <a:pos x="488" y="112"/>
                  </a:cxn>
                  <a:cxn ang="0">
                    <a:pos x="488" y="112"/>
                  </a:cxn>
                  <a:cxn ang="0">
                    <a:pos x="482" y="112"/>
                  </a:cxn>
                  <a:cxn ang="0">
                    <a:pos x="386" y="84"/>
                  </a:cxn>
                  <a:cxn ang="0">
                    <a:pos x="199" y="123"/>
                  </a:cxn>
                  <a:cxn ang="0">
                    <a:pos x="159" y="129"/>
                  </a:cxn>
                  <a:cxn ang="0">
                    <a:pos x="159" y="129"/>
                  </a:cxn>
                  <a:cxn ang="0">
                    <a:pos x="114" y="106"/>
                  </a:cxn>
                  <a:cxn ang="0">
                    <a:pos x="45" y="56"/>
                  </a:cxn>
                  <a:cxn ang="0">
                    <a:pos x="34" y="39"/>
                  </a:cxn>
                  <a:cxn ang="0">
                    <a:pos x="6" y="34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11" y="17"/>
                  </a:cxn>
                  <a:cxn ang="0">
                    <a:pos x="45" y="28"/>
                  </a:cxn>
                  <a:cxn ang="0">
                    <a:pos x="45" y="28"/>
                  </a:cxn>
                  <a:cxn ang="0">
                    <a:pos x="74" y="56"/>
                  </a:cxn>
                  <a:cxn ang="0">
                    <a:pos x="221" y="95"/>
                  </a:cxn>
                  <a:cxn ang="0">
                    <a:pos x="295" y="73"/>
                  </a:cxn>
                  <a:cxn ang="0">
                    <a:pos x="386" y="67"/>
                  </a:cxn>
                  <a:cxn ang="0">
                    <a:pos x="465" y="84"/>
                  </a:cxn>
                  <a:cxn ang="0">
                    <a:pos x="465" y="84"/>
                  </a:cxn>
                  <a:cxn ang="0">
                    <a:pos x="562" y="67"/>
                  </a:cxn>
                  <a:cxn ang="0">
                    <a:pos x="584" y="50"/>
                  </a:cxn>
                  <a:cxn ang="0">
                    <a:pos x="613" y="39"/>
                  </a:cxn>
                  <a:cxn ang="0">
                    <a:pos x="675" y="11"/>
                  </a:cxn>
                  <a:cxn ang="0">
                    <a:pos x="715" y="5"/>
                  </a:cxn>
                  <a:cxn ang="0">
                    <a:pos x="806" y="0"/>
                  </a:cxn>
                  <a:cxn ang="0">
                    <a:pos x="851" y="0"/>
                  </a:cxn>
                  <a:cxn ang="0">
                    <a:pos x="857" y="0"/>
                  </a:cxn>
                </a:cxnLst>
                <a:rect l="0" t="0" r="r" b="b"/>
                <a:pathLst>
                  <a:path w="1010" h="140">
                    <a:moveTo>
                      <a:pt x="874" y="17"/>
                    </a:moveTo>
                    <a:lnTo>
                      <a:pt x="891" y="28"/>
                    </a:lnTo>
                    <a:lnTo>
                      <a:pt x="891" y="28"/>
                    </a:lnTo>
                    <a:lnTo>
                      <a:pt x="897" y="28"/>
                    </a:lnTo>
                    <a:lnTo>
                      <a:pt x="897" y="28"/>
                    </a:lnTo>
                    <a:lnTo>
                      <a:pt x="897" y="28"/>
                    </a:lnTo>
                    <a:lnTo>
                      <a:pt x="897" y="28"/>
                    </a:lnTo>
                    <a:lnTo>
                      <a:pt x="897" y="28"/>
                    </a:lnTo>
                    <a:lnTo>
                      <a:pt x="914" y="56"/>
                    </a:lnTo>
                    <a:lnTo>
                      <a:pt x="914" y="56"/>
                    </a:lnTo>
                    <a:lnTo>
                      <a:pt x="914" y="56"/>
                    </a:lnTo>
                    <a:lnTo>
                      <a:pt x="914" y="56"/>
                    </a:lnTo>
                    <a:lnTo>
                      <a:pt x="919" y="56"/>
                    </a:lnTo>
                    <a:lnTo>
                      <a:pt x="919" y="56"/>
                    </a:lnTo>
                    <a:lnTo>
                      <a:pt x="919" y="56"/>
                    </a:lnTo>
                    <a:lnTo>
                      <a:pt x="919" y="56"/>
                    </a:lnTo>
                    <a:lnTo>
                      <a:pt x="925" y="84"/>
                    </a:lnTo>
                    <a:lnTo>
                      <a:pt x="942" y="106"/>
                    </a:lnTo>
                    <a:lnTo>
                      <a:pt x="953" y="123"/>
                    </a:lnTo>
                    <a:lnTo>
                      <a:pt x="965" y="123"/>
                    </a:lnTo>
                    <a:lnTo>
                      <a:pt x="982" y="118"/>
                    </a:lnTo>
                    <a:lnTo>
                      <a:pt x="993" y="106"/>
                    </a:lnTo>
                    <a:lnTo>
                      <a:pt x="999" y="106"/>
                    </a:lnTo>
                    <a:lnTo>
                      <a:pt x="999" y="106"/>
                    </a:lnTo>
                    <a:lnTo>
                      <a:pt x="999" y="106"/>
                    </a:lnTo>
                    <a:lnTo>
                      <a:pt x="999" y="106"/>
                    </a:lnTo>
                    <a:lnTo>
                      <a:pt x="999" y="106"/>
                    </a:lnTo>
                    <a:lnTo>
                      <a:pt x="999" y="106"/>
                    </a:lnTo>
                    <a:lnTo>
                      <a:pt x="999" y="106"/>
                    </a:lnTo>
                    <a:lnTo>
                      <a:pt x="999" y="106"/>
                    </a:lnTo>
                    <a:lnTo>
                      <a:pt x="999" y="106"/>
                    </a:lnTo>
                    <a:lnTo>
                      <a:pt x="999" y="106"/>
                    </a:lnTo>
                    <a:lnTo>
                      <a:pt x="999" y="106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10" y="106"/>
                    </a:lnTo>
                    <a:lnTo>
                      <a:pt x="1010" y="106"/>
                    </a:lnTo>
                    <a:lnTo>
                      <a:pt x="1010" y="112"/>
                    </a:lnTo>
                    <a:lnTo>
                      <a:pt x="1010" y="112"/>
                    </a:lnTo>
                    <a:lnTo>
                      <a:pt x="1010" y="112"/>
                    </a:lnTo>
                    <a:lnTo>
                      <a:pt x="1010" y="112"/>
                    </a:lnTo>
                    <a:lnTo>
                      <a:pt x="1010" y="112"/>
                    </a:lnTo>
                    <a:lnTo>
                      <a:pt x="1010" y="112"/>
                    </a:lnTo>
                    <a:lnTo>
                      <a:pt x="1010" y="112"/>
                    </a:lnTo>
                    <a:lnTo>
                      <a:pt x="1010" y="112"/>
                    </a:lnTo>
                    <a:lnTo>
                      <a:pt x="1010" y="112"/>
                    </a:lnTo>
                    <a:lnTo>
                      <a:pt x="1010" y="112"/>
                    </a:lnTo>
                    <a:lnTo>
                      <a:pt x="1010" y="112"/>
                    </a:lnTo>
                    <a:lnTo>
                      <a:pt x="1010" y="118"/>
                    </a:lnTo>
                    <a:lnTo>
                      <a:pt x="1010" y="118"/>
                    </a:lnTo>
                    <a:lnTo>
                      <a:pt x="1010" y="118"/>
                    </a:lnTo>
                    <a:lnTo>
                      <a:pt x="1010" y="118"/>
                    </a:lnTo>
                    <a:lnTo>
                      <a:pt x="1010" y="118"/>
                    </a:lnTo>
                    <a:lnTo>
                      <a:pt x="1010" y="118"/>
                    </a:lnTo>
                    <a:lnTo>
                      <a:pt x="1010" y="118"/>
                    </a:lnTo>
                    <a:lnTo>
                      <a:pt x="1010" y="118"/>
                    </a:lnTo>
                    <a:lnTo>
                      <a:pt x="1004" y="118"/>
                    </a:lnTo>
                    <a:lnTo>
                      <a:pt x="1004" y="118"/>
                    </a:lnTo>
                    <a:lnTo>
                      <a:pt x="1004" y="118"/>
                    </a:lnTo>
                    <a:lnTo>
                      <a:pt x="1004" y="118"/>
                    </a:lnTo>
                    <a:lnTo>
                      <a:pt x="1004" y="118"/>
                    </a:lnTo>
                    <a:lnTo>
                      <a:pt x="993" y="129"/>
                    </a:lnTo>
                    <a:lnTo>
                      <a:pt x="993" y="129"/>
                    </a:lnTo>
                    <a:lnTo>
                      <a:pt x="993" y="129"/>
                    </a:lnTo>
                    <a:lnTo>
                      <a:pt x="987" y="129"/>
                    </a:lnTo>
                    <a:lnTo>
                      <a:pt x="987" y="129"/>
                    </a:lnTo>
                    <a:lnTo>
                      <a:pt x="987" y="129"/>
                    </a:lnTo>
                    <a:lnTo>
                      <a:pt x="970" y="140"/>
                    </a:lnTo>
                    <a:lnTo>
                      <a:pt x="970" y="140"/>
                    </a:lnTo>
                    <a:lnTo>
                      <a:pt x="970" y="140"/>
                    </a:lnTo>
                    <a:lnTo>
                      <a:pt x="970" y="140"/>
                    </a:lnTo>
                    <a:lnTo>
                      <a:pt x="970" y="140"/>
                    </a:lnTo>
                    <a:lnTo>
                      <a:pt x="970" y="140"/>
                    </a:lnTo>
                    <a:lnTo>
                      <a:pt x="970" y="140"/>
                    </a:lnTo>
                    <a:lnTo>
                      <a:pt x="965" y="140"/>
                    </a:lnTo>
                    <a:lnTo>
                      <a:pt x="965" y="140"/>
                    </a:lnTo>
                    <a:lnTo>
                      <a:pt x="948" y="140"/>
                    </a:lnTo>
                    <a:lnTo>
                      <a:pt x="948" y="140"/>
                    </a:lnTo>
                    <a:lnTo>
                      <a:pt x="948" y="140"/>
                    </a:lnTo>
                    <a:lnTo>
                      <a:pt x="948" y="140"/>
                    </a:lnTo>
                    <a:lnTo>
                      <a:pt x="948" y="140"/>
                    </a:lnTo>
                    <a:lnTo>
                      <a:pt x="948" y="140"/>
                    </a:lnTo>
                    <a:lnTo>
                      <a:pt x="948" y="140"/>
                    </a:lnTo>
                    <a:lnTo>
                      <a:pt x="948" y="140"/>
                    </a:lnTo>
                    <a:lnTo>
                      <a:pt x="948" y="140"/>
                    </a:lnTo>
                    <a:lnTo>
                      <a:pt x="942" y="140"/>
                    </a:lnTo>
                    <a:lnTo>
                      <a:pt x="942" y="135"/>
                    </a:lnTo>
                    <a:lnTo>
                      <a:pt x="942" y="135"/>
                    </a:lnTo>
                    <a:lnTo>
                      <a:pt x="942" y="135"/>
                    </a:lnTo>
                    <a:lnTo>
                      <a:pt x="942" y="135"/>
                    </a:lnTo>
                    <a:lnTo>
                      <a:pt x="925" y="118"/>
                    </a:lnTo>
                    <a:lnTo>
                      <a:pt x="925" y="118"/>
                    </a:lnTo>
                    <a:lnTo>
                      <a:pt x="925" y="118"/>
                    </a:lnTo>
                    <a:lnTo>
                      <a:pt x="908" y="95"/>
                    </a:lnTo>
                    <a:lnTo>
                      <a:pt x="908" y="95"/>
                    </a:lnTo>
                    <a:lnTo>
                      <a:pt x="908" y="95"/>
                    </a:lnTo>
                    <a:lnTo>
                      <a:pt x="908" y="90"/>
                    </a:lnTo>
                    <a:lnTo>
                      <a:pt x="908" y="90"/>
                    </a:lnTo>
                    <a:lnTo>
                      <a:pt x="908" y="90"/>
                    </a:lnTo>
                    <a:lnTo>
                      <a:pt x="908" y="90"/>
                    </a:lnTo>
                    <a:lnTo>
                      <a:pt x="902" y="62"/>
                    </a:lnTo>
                    <a:lnTo>
                      <a:pt x="885" y="45"/>
                    </a:lnTo>
                    <a:lnTo>
                      <a:pt x="862" y="28"/>
                    </a:lnTo>
                    <a:lnTo>
                      <a:pt x="862" y="28"/>
                    </a:lnTo>
                    <a:lnTo>
                      <a:pt x="862" y="28"/>
                    </a:lnTo>
                    <a:lnTo>
                      <a:pt x="862" y="28"/>
                    </a:lnTo>
                    <a:lnTo>
                      <a:pt x="845" y="17"/>
                    </a:lnTo>
                    <a:lnTo>
                      <a:pt x="806" y="17"/>
                    </a:lnTo>
                    <a:lnTo>
                      <a:pt x="766" y="17"/>
                    </a:lnTo>
                    <a:lnTo>
                      <a:pt x="721" y="22"/>
                    </a:lnTo>
                    <a:lnTo>
                      <a:pt x="681" y="28"/>
                    </a:lnTo>
                    <a:lnTo>
                      <a:pt x="658" y="45"/>
                    </a:lnTo>
                    <a:lnTo>
                      <a:pt x="658" y="45"/>
                    </a:lnTo>
                    <a:lnTo>
                      <a:pt x="658" y="45"/>
                    </a:lnTo>
                    <a:lnTo>
                      <a:pt x="658" y="50"/>
                    </a:lnTo>
                    <a:lnTo>
                      <a:pt x="658" y="50"/>
                    </a:lnTo>
                    <a:lnTo>
                      <a:pt x="658" y="50"/>
                    </a:lnTo>
                    <a:lnTo>
                      <a:pt x="658" y="50"/>
                    </a:lnTo>
                    <a:lnTo>
                      <a:pt x="658" y="50"/>
                    </a:lnTo>
                    <a:lnTo>
                      <a:pt x="658" y="50"/>
                    </a:lnTo>
                    <a:lnTo>
                      <a:pt x="618" y="56"/>
                    </a:lnTo>
                    <a:lnTo>
                      <a:pt x="590" y="67"/>
                    </a:lnTo>
                    <a:lnTo>
                      <a:pt x="567" y="84"/>
                    </a:lnTo>
                    <a:lnTo>
                      <a:pt x="567" y="84"/>
                    </a:lnTo>
                    <a:lnTo>
                      <a:pt x="567" y="84"/>
                    </a:lnTo>
                    <a:lnTo>
                      <a:pt x="567" y="84"/>
                    </a:lnTo>
                    <a:lnTo>
                      <a:pt x="567" y="84"/>
                    </a:lnTo>
                    <a:lnTo>
                      <a:pt x="567" y="84"/>
                    </a:lnTo>
                    <a:lnTo>
                      <a:pt x="567" y="84"/>
                    </a:lnTo>
                    <a:lnTo>
                      <a:pt x="567" y="84"/>
                    </a:lnTo>
                    <a:lnTo>
                      <a:pt x="567" y="84"/>
                    </a:lnTo>
                    <a:lnTo>
                      <a:pt x="522" y="95"/>
                    </a:lnTo>
                    <a:lnTo>
                      <a:pt x="488" y="112"/>
                    </a:lnTo>
                    <a:lnTo>
                      <a:pt x="488" y="112"/>
                    </a:lnTo>
                    <a:lnTo>
                      <a:pt x="488" y="112"/>
                    </a:lnTo>
                    <a:lnTo>
                      <a:pt x="488" y="112"/>
                    </a:lnTo>
                    <a:lnTo>
                      <a:pt x="488" y="112"/>
                    </a:lnTo>
                    <a:lnTo>
                      <a:pt x="488" y="112"/>
                    </a:lnTo>
                    <a:lnTo>
                      <a:pt x="488" y="112"/>
                    </a:lnTo>
                    <a:lnTo>
                      <a:pt x="488" y="112"/>
                    </a:lnTo>
                    <a:lnTo>
                      <a:pt x="488" y="112"/>
                    </a:lnTo>
                    <a:lnTo>
                      <a:pt x="488" y="112"/>
                    </a:lnTo>
                    <a:lnTo>
                      <a:pt x="488" y="112"/>
                    </a:lnTo>
                    <a:lnTo>
                      <a:pt x="482" y="112"/>
                    </a:lnTo>
                    <a:lnTo>
                      <a:pt x="482" y="112"/>
                    </a:lnTo>
                    <a:lnTo>
                      <a:pt x="482" y="112"/>
                    </a:lnTo>
                    <a:lnTo>
                      <a:pt x="482" y="112"/>
                    </a:lnTo>
                    <a:lnTo>
                      <a:pt x="482" y="112"/>
                    </a:lnTo>
                    <a:lnTo>
                      <a:pt x="482" y="112"/>
                    </a:lnTo>
                    <a:lnTo>
                      <a:pt x="460" y="101"/>
                    </a:lnTo>
                    <a:lnTo>
                      <a:pt x="426" y="90"/>
                    </a:lnTo>
                    <a:lnTo>
                      <a:pt x="386" y="84"/>
                    </a:lnTo>
                    <a:lnTo>
                      <a:pt x="346" y="84"/>
                    </a:lnTo>
                    <a:lnTo>
                      <a:pt x="295" y="90"/>
                    </a:lnTo>
                    <a:lnTo>
                      <a:pt x="227" y="112"/>
                    </a:lnTo>
                    <a:lnTo>
                      <a:pt x="199" y="123"/>
                    </a:lnTo>
                    <a:lnTo>
                      <a:pt x="199" y="123"/>
                    </a:lnTo>
                    <a:lnTo>
                      <a:pt x="199" y="123"/>
                    </a:lnTo>
                    <a:lnTo>
                      <a:pt x="199" y="123"/>
                    </a:lnTo>
                    <a:lnTo>
                      <a:pt x="199" y="123"/>
                    </a:lnTo>
                    <a:lnTo>
                      <a:pt x="199" y="123"/>
                    </a:lnTo>
                    <a:lnTo>
                      <a:pt x="199" y="123"/>
                    </a:lnTo>
                    <a:lnTo>
                      <a:pt x="199" y="123"/>
                    </a:lnTo>
                    <a:lnTo>
                      <a:pt x="159" y="129"/>
                    </a:lnTo>
                    <a:lnTo>
                      <a:pt x="159" y="129"/>
                    </a:lnTo>
                    <a:lnTo>
                      <a:pt x="159" y="129"/>
                    </a:lnTo>
                    <a:lnTo>
                      <a:pt x="159" y="129"/>
                    </a:lnTo>
                    <a:lnTo>
                      <a:pt x="159" y="129"/>
                    </a:lnTo>
                    <a:lnTo>
                      <a:pt x="159" y="129"/>
                    </a:lnTo>
                    <a:lnTo>
                      <a:pt x="159" y="129"/>
                    </a:lnTo>
                    <a:lnTo>
                      <a:pt x="159" y="129"/>
                    </a:lnTo>
                    <a:lnTo>
                      <a:pt x="153" y="129"/>
                    </a:lnTo>
                    <a:lnTo>
                      <a:pt x="153" y="129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68" y="73"/>
                    </a:lnTo>
                    <a:lnTo>
                      <a:pt x="45" y="62"/>
                    </a:lnTo>
                    <a:lnTo>
                      <a:pt x="45" y="62"/>
                    </a:lnTo>
                    <a:lnTo>
                      <a:pt x="45" y="56"/>
                    </a:lnTo>
                    <a:lnTo>
                      <a:pt x="45" y="56"/>
                    </a:lnTo>
                    <a:lnTo>
                      <a:pt x="45" y="56"/>
                    </a:lnTo>
                    <a:lnTo>
                      <a:pt x="45" y="56"/>
                    </a:lnTo>
                    <a:lnTo>
                      <a:pt x="45" y="56"/>
                    </a:lnTo>
                    <a:lnTo>
                      <a:pt x="45" y="56"/>
                    </a:lnTo>
                    <a:lnTo>
                      <a:pt x="34" y="39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57" y="45"/>
                    </a:lnTo>
                    <a:lnTo>
                      <a:pt x="74" y="56"/>
                    </a:lnTo>
                    <a:lnTo>
                      <a:pt x="74" y="56"/>
                    </a:lnTo>
                    <a:lnTo>
                      <a:pt x="119" y="90"/>
                    </a:lnTo>
                    <a:lnTo>
                      <a:pt x="159" y="112"/>
                    </a:lnTo>
                    <a:lnTo>
                      <a:pt x="193" y="106"/>
                    </a:lnTo>
                    <a:lnTo>
                      <a:pt x="216" y="95"/>
                    </a:lnTo>
                    <a:lnTo>
                      <a:pt x="216" y="95"/>
                    </a:lnTo>
                    <a:lnTo>
                      <a:pt x="221" y="95"/>
                    </a:lnTo>
                    <a:lnTo>
                      <a:pt x="221" y="95"/>
                    </a:lnTo>
                    <a:lnTo>
                      <a:pt x="221" y="95"/>
                    </a:lnTo>
                    <a:lnTo>
                      <a:pt x="295" y="73"/>
                    </a:lnTo>
                    <a:lnTo>
                      <a:pt x="295" y="73"/>
                    </a:lnTo>
                    <a:lnTo>
                      <a:pt x="295" y="73"/>
                    </a:lnTo>
                    <a:lnTo>
                      <a:pt x="295" y="73"/>
                    </a:lnTo>
                    <a:lnTo>
                      <a:pt x="346" y="67"/>
                    </a:lnTo>
                    <a:lnTo>
                      <a:pt x="346" y="67"/>
                    </a:lnTo>
                    <a:lnTo>
                      <a:pt x="346" y="67"/>
                    </a:lnTo>
                    <a:lnTo>
                      <a:pt x="346" y="67"/>
                    </a:lnTo>
                    <a:lnTo>
                      <a:pt x="386" y="67"/>
                    </a:lnTo>
                    <a:lnTo>
                      <a:pt x="386" y="67"/>
                    </a:lnTo>
                    <a:lnTo>
                      <a:pt x="386" y="67"/>
                    </a:lnTo>
                    <a:lnTo>
                      <a:pt x="386" y="67"/>
                    </a:lnTo>
                    <a:lnTo>
                      <a:pt x="426" y="73"/>
                    </a:lnTo>
                    <a:lnTo>
                      <a:pt x="426" y="73"/>
                    </a:lnTo>
                    <a:lnTo>
                      <a:pt x="426" y="73"/>
                    </a:lnTo>
                    <a:lnTo>
                      <a:pt x="465" y="84"/>
                    </a:lnTo>
                    <a:lnTo>
                      <a:pt x="465" y="84"/>
                    </a:lnTo>
                    <a:lnTo>
                      <a:pt x="465" y="84"/>
                    </a:lnTo>
                    <a:lnTo>
                      <a:pt x="465" y="84"/>
                    </a:lnTo>
                    <a:lnTo>
                      <a:pt x="465" y="84"/>
                    </a:lnTo>
                    <a:lnTo>
                      <a:pt x="465" y="84"/>
                    </a:lnTo>
                    <a:lnTo>
                      <a:pt x="465" y="84"/>
                    </a:lnTo>
                    <a:lnTo>
                      <a:pt x="488" y="95"/>
                    </a:lnTo>
                    <a:lnTo>
                      <a:pt x="516" y="84"/>
                    </a:lnTo>
                    <a:lnTo>
                      <a:pt x="516" y="78"/>
                    </a:lnTo>
                    <a:lnTo>
                      <a:pt x="516" y="78"/>
                    </a:lnTo>
                    <a:lnTo>
                      <a:pt x="522" y="78"/>
                    </a:lnTo>
                    <a:lnTo>
                      <a:pt x="562" y="67"/>
                    </a:lnTo>
                    <a:lnTo>
                      <a:pt x="579" y="50"/>
                    </a:lnTo>
                    <a:lnTo>
                      <a:pt x="579" y="50"/>
                    </a:lnTo>
                    <a:lnTo>
                      <a:pt x="579" y="50"/>
                    </a:lnTo>
                    <a:lnTo>
                      <a:pt x="579" y="50"/>
                    </a:lnTo>
                    <a:lnTo>
                      <a:pt x="584" y="50"/>
                    </a:lnTo>
                    <a:lnTo>
                      <a:pt x="584" y="50"/>
                    </a:lnTo>
                    <a:lnTo>
                      <a:pt x="584" y="50"/>
                    </a:lnTo>
                    <a:lnTo>
                      <a:pt x="584" y="50"/>
                    </a:lnTo>
                    <a:lnTo>
                      <a:pt x="584" y="50"/>
                    </a:lnTo>
                    <a:lnTo>
                      <a:pt x="613" y="39"/>
                    </a:lnTo>
                    <a:lnTo>
                      <a:pt x="613" y="39"/>
                    </a:lnTo>
                    <a:lnTo>
                      <a:pt x="613" y="39"/>
                    </a:lnTo>
                    <a:lnTo>
                      <a:pt x="653" y="34"/>
                    </a:lnTo>
                    <a:lnTo>
                      <a:pt x="675" y="17"/>
                    </a:lnTo>
                    <a:lnTo>
                      <a:pt x="675" y="17"/>
                    </a:lnTo>
                    <a:lnTo>
                      <a:pt x="675" y="11"/>
                    </a:lnTo>
                    <a:lnTo>
                      <a:pt x="675" y="11"/>
                    </a:lnTo>
                    <a:lnTo>
                      <a:pt x="675" y="11"/>
                    </a:lnTo>
                    <a:lnTo>
                      <a:pt x="675" y="11"/>
                    </a:lnTo>
                    <a:lnTo>
                      <a:pt x="675" y="11"/>
                    </a:lnTo>
                    <a:lnTo>
                      <a:pt x="675" y="11"/>
                    </a:lnTo>
                    <a:lnTo>
                      <a:pt x="675" y="11"/>
                    </a:lnTo>
                    <a:lnTo>
                      <a:pt x="675" y="11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60" y="0"/>
                    </a:lnTo>
                    <a:lnTo>
                      <a:pt x="760" y="0"/>
                    </a:lnTo>
                    <a:lnTo>
                      <a:pt x="760" y="0"/>
                    </a:lnTo>
                    <a:lnTo>
                      <a:pt x="806" y="0"/>
                    </a:lnTo>
                    <a:lnTo>
                      <a:pt x="806" y="0"/>
                    </a:lnTo>
                    <a:lnTo>
                      <a:pt x="851" y="0"/>
                    </a:lnTo>
                    <a:lnTo>
                      <a:pt x="851" y="0"/>
                    </a:lnTo>
                    <a:lnTo>
                      <a:pt x="851" y="0"/>
                    </a:lnTo>
                    <a:lnTo>
                      <a:pt x="851" y="0"/>
                    </a:lnTo>
                    <a:lnTo>
                      <a:pt x="851" y="0"/>
                    </a:lnTo>
                    <a:lnTo>
                      <a:pt x="851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74" y="17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61" name="Freeform 233"/>
              <p:cNvSpPr>
                <a:spLocks noEditPoints="1"/>
              </p:cNvSpPr>
              <p:nvPr/>
            </p:nvSpPr>
            <p:spPr bwMode="auto">
              <a:xfrm>
                <a:off x="1355" y="2982"/>
                <a:ext cx="1022" cy="162"/>
              </a:xfrm>
              <a:custGeom>
                <a:avLst/>
                <a:gdLst/>
                <a:ahLst/>
                <a:cxnLst>
                  <a:cxn ang="0">
                    <a:pos x="925" y="61"/>
                  </a:cxn>
                  <a:cxn ang="0">
                    <a:pos x="937" y="89"/>
                  </a:cxn>
                  <a:cxn ang="0">
                    <a:pos x="999" y="112"/>
                  </a:cxn>
                  <a:cxn ang="0">
                    <a:pos x="1010" y="106"/>
                  </a:cxn>
                  <a:cxn ang="0">
                    <a:pos x="1016" y="112"/>
                  </a:cxn>
                  <a:cxn ang="0">
                    <a:pos x="1022" y="123"/>
                  </a:cxn>
                  <a:cxn ang="0">
                    <a:pos x="1022" y="129"/>
                  </a:cxn>
                  <a:cxn ang="0">
                    <a:pos x="1016" y="134"/>
                  </a:cxn>
                  <a:cxn ang="0">
                    <a:pos x="976" y="157"/>
                  </a:cxn>
                  <a:cxn ang="0">
                    <a:pos x="954" y="157"/>
                  </a:cxn>
                  <a:cxn ang="0">
                    <a:pos x="942" y="151"/>
                  </a:cxn>
                  <a:cxn ang="0">
                    <a:pos x="908" y="106"/>
                  </a:cxn>
                  <a:cxn ang="0">
                    <a:pos x="851" y="39"/>
                  </a:cxn>
                  <a:cxn ang="0">
                    <a:pos x="670" y="67"/>
                  </a:cxn>
                  <a:cxn ang="0">
                    <a:pos x="579" y="101"/>
                  </a:cxn>
                  <a:cxn ang="0">
                    <a:pos x="500" y="129"/>
                  </a:cxn>
                  <a:cxn ang="0">
                    <a:pos x="488" y="134"/>
                  </a:cxn>
                  <a:cxn ang="0">
                    <a:pos x="426" y="106"/>
                  </a:cxn>
                  <a:cxn ang="0">
                    <a:pos x="205" y="140"/>
                  </a:cxn>
                  <a:cxn ang="0">
                    <a:pos x="165" y="146"/>
                  </a:cxn>
                  <a:cxn ang="0">
                    <a:pos x="114" y="123"/>
                  </a:cxn>
                  <a:cxn ang="0">
                    <a:pos x="46" y="73"/>
                  </a:cxn>
                  <a:cxn ang="0">
                    <a:pos x="6" y="50"/>
                  </a:cxn>
                  <a:cxn ang="0">
                    <a:pos x="0" y="39"/>
                  </a:cxn>
                  <a:cxn ang="0">
                    <a:pos x="0" y="28"/>
                  </a:cxn>
                  <a:cxn ang="0">
                    <a:pos x="6" y="22"/>
                  </a:cxn>
                  <a:cxn ang="0">
                    <a:pos x="12" y="16"/>
                  </a:cxn>
                  <a:cxn ang="0">
                    <a:pos x="51" y="28"/>
                  </a:cxn>
                  <a:cxn ang="0">
                    <a:pos x="63" y="33"/>
                  </a:cxn>
                  <a:cxn ang="0">
                    <a:pos x="222" y="95"/>
                  </a:cxn>
                  <a:cxn ang="0">
                    <a:pos x="352" y="67"/>
                  </a:cxn>
                  <a:cxn ang="0">
                    <a:pos x="477" y="84"/>
                  </a:cxn>
                  <a:cxn ang="0">
                    <a:pos x="562" y="73"/>
                  </a:cxn>
                  <a:cxn ang="0">
                    <a:pos x="585" y="50"/>
                  </a:cxn>
                  <a:cxn ang="0">
                    <a:pos x="676" y="16"/>
                  </a:cxn>
                  <a:cxn ang="0">
                    <a:pos x="766" y="0"/>
                  </a:cxn>
                  <a:cxn ang="0">
                    <a:pos x="863" y="5"/>
                  </a:cxn>
                  <a:cxn ang="0">
                    <a:pos x="880" y="28"/>
                  </a:cxn>
                  <a:cxn ang="0">
                    <a:pos x="766" y="11"/>
                  </a:cxn>
                  <a:cxn ang="0">
                    <a:pos x="681" y="22"/>
                  </a:cxn>
                  <a:cxn ang="0">
                    <a:pos x="585" y="61"/>
                  </a:cxn>
                  <a:cxn ang="0">
                    <a:pos x="471" y="95"/>
                  </a:cxn>
                  <a:cxn ang="0">
                    <a:pos x="392" y="78"/>
                  </a:cxn>
                  <a:cxn ang="0">
                    <a:pos x="199" y="117"/>
                  </a:cxn>
                  <a:cxn ang="0">
                    <a:pos x="51" y="39"/>
                  </a:cxn>
                  <a:cxn ang="0">
                    <a:pos x="17" y="28"/>
                  </a:cxn>
                  <a:cxn ang="0">
                    <a:pos x="6" y="33"/>
                  </a:cxn>
                  <a:cxn ang="0">
                    <a:pos x="6" y="39"/>
                  </a:cxn>
                  <a:cxn ang="0">
                    <a:pos x="51" y="67"/>
                  </a:cxn>
                  <a:cxn ang="0">
                    <a:pos x="165" y="140"/>
                  </a:cxn>
                  <a:cxn ang="0">
                    <a:pos x="205" y="134"/>
                  </a:cxn>
                  <a:cxn ang="0">
                    <a:pos x="488" y="123"/>
                  </a:cxn>
                  <a:cxn ang="0">
                    <a:pos x="528" y="106"/>
                  </a:cxn>
                  <a:cxn ang="0">
                    <a:pos x="664" y="61"/>
                  </a:cxn>
                  <a:cxn ang="0">
                    <a:pos x="772" y="28"/>
                  </a:cxn>
                  <a:cxn ang="0">
                    <a:pos x="914" y="101"/>
                  </a:cxn>
                  <a:cxn ang="0">
                    <a:pos x="948" y="151"/>
                  </a:cxn>
                  <a:cxn ang="0">
                    <a:pos x="976" y="151"/>
                  </a:cxn>
                  <a:cxn ang="0">
                    <a:pos x="1016" y="129"/>
                  </a:cxn>
                  <a:cxn ang="0">
                    <a:pos x="1016" y="123"/>
                  </a:cxn>
                  <a:cxn ang="0">
                    <a:pos x="1010" y="117"/>
                  </a:cxn>
                  <a:cxn ang="0">
                    <a:pos x="988" y="129"/>
                  </a:cxn>
                  <a:cxn ang="0">
                    <a:pos x="920" y="67"/>
                  </a:cxn>
                </a:cxnLst>
                <a:rect l="0" t="0" r="r" b="b"/>
                <a:pathLst>
                  <a:path w="1022" h="162">
                    <a:moveTo>
                      <a:pt x="868" y="5"/>
                    </a:moveTo>
                    <a:lnTo>
                      <a:pt x="885" y="22"/>
                    </a:lnTo>
                    <a:lnTo>
                      <a:pt x="903" y="33"/>
                    </a:lnTo>
                    <a:lnTo>
                      <a:pt x="903" y="33"/>
                    </a:lnTo>
                    <a:lnTo>
                      <a:pt x="908" y="33"/>
                    </a:lnTo>
                    <a:lnTo>
                      <a:pt x="908" y="33"/>
                    </a:lnTo>
                    <a:lnTo>
                      <a:pt x="908" y="39"/>
                    </a:lnTo>
                    <a:lnTo>
                      <a:pt x="925" y="61"/>
                    </a:lnTo>
                    <a:lnTo>
                      <a:pt x="931" y="61"/>
                    </a:lnTo>
                    <a:lnTo>
                      <a:pt x="931" y="61"/>
                    </a:lnTo>
                    <a:lnTo>
                      <a:pt x="931" y="61"/>
                    </a:lnTo>
                    <a:lnTo>
                      <a:pt x="931" y="61"/>
                    </a:lnTo>
                    <a:lnTo>
                      <a:pt x="931" y="61"/>
                    </a:lnTo>
                    <a:lnTo>
                      <a:pt x="931" y="67"/>
                    </a:lnTo>
                    <a:lnTo>
                      <a:pt x="931" y="67"/>
                    </a:lnTo>
                    <a:lnTo>
                      <a:pt x="937" y="89"/>
                    </a:lnTo>
                    <a:lnTo>
                      <a:pt x="954" y="112"/>
                    </a:lnTo>
                    <a:lnTo>
                      <a:pt x="965" y="123"/>
                    </a:lnTo>
                    <a:lnTo>
                      <a:pt x="971" y="123"/>
                    </a:lnTo>
                    <a:lnTo>
                      <a:pt x="982" y="123"/>
                    </a:lnTo>
                    <a:lnTo>
                      <a:pt x="999" y="112"/>
                    </a:lnTo>
                    <a:lnTo>
                      <a:pt x="999" y="112"/>
                    </a:lnTo>
                    <a:lnTo>
                      <a:pt x="999" y="112"/>
                    </a:lnTo>
                    <a:lnTo>
                      <a:pt x="999" y="112"/>
                    </a:lnTo>
                    <a:lnTo>
                      <a:pt x="999" y="106"/>
                    </a:lnTo>
                    <a:lnTo>
                      <a:pt x="1005" y="106"/>
                    </a:lnTo>
                    <a:lnTo>
                      <a:pt x="1005" y="106"/>
                    </a:lnTo>
                    <a:lnTo>
                      <a:pt x="1005" y="106"/>
                    </a:lnTo>
                    <a:lnTo>
                      <a:pt x="1005" y="106"/>
                    </a:lnTo>
                    <a:lnTo>
                      <a:pt x="1005" y="106"/>
                    </a:lnTo>
                    <a:lnTo>
                      <a:pt x="1010" y="106"/>
                    </a:lnTo>
                    <a:lnTo>
                      <a:pt x="1010" y="106"/>
                    </a:lnTo>
                    <a:lnTo>
                      <a:pt x="1010" y="106"/>
                    </a:lnTo>
                    <a:lnTo>
                      <a:pt x="1010" y="106"/>
                    </a:lnTo>
                    <a:lnTo>
                      <a:pt x="1010" y="106"/>
                    </a:lnTo>
                    <a:lnTo>
                      <a:pt x="1010" y="112"/>
                    </a:lnTo>
                    <a:lnTo>
                      <a:pt x="1016" y="112"/>
                    </a:lnTo>
                    <a:lnTo>
                      <a:pt x="1016" y="112"/>
                    </a:lnTo>
                    <a:lnTo>
                      <a:pt x="1016" y="112"/>
                    </a:lnTo>
                    <a:lnTo>
                      <a:pt x="1016" y="112"/>
                    </a:lnTo>
                    <a:lnTo>
                      <a:pt x="1016" y="112"/>
                    </a:lnTo>
                    <a:lnTo>
                      <a:pt x="1022" y="112"/>
                    </a:lnTo>
                    <a:lnTo>
                      <a:pt x="1022" y="117"/>
                    </a:lnTo>
                    <a:lnTo>
                      <a:pt x="1022" y="117"/>
                    </a:lnTo>
                    <a:lnTo>
                      <a:pt x="1022" y="117"/>
                    </a:lnTo>
                    <a:lnTo>
                      <a:pt x="1022" y="117"/>
                    </a:lnTo>
                    <a:lnTo>
                      <a:pt x="1022" y="117"/>
                    </a:lnTo>
                    <a:lnTo>
                      <a:pt x="1022" y="123"/>
                    </a:lnTo>
                    <a:lnTo>
                      <a:pt x="1022" y="123"/>
                    </a:lnTo>
                    <a:lnTo>
                      <a:pt x="1022" y="123"/>
                    </a:lnTo>
                    <a:lnTo>
                      <a:pt x="1022" y="123"/>
                    </a:lnTo>
                    <a:lnTo>
                      <a:pt x="1022" y="123"/>
                    </a:lnTo>
                    <a:lnTo>
                      <a:pt x="1022" y="129"/>
                    </a:lnTo>
                    <a:lnTo>
                      <a:pt x="1022" y="129"/>
                    </a:lnTo>
                    <a:lnTo>
                      <a:pt x="1022" y="129"/>
                    </a:lnTo>
                    <a:lnTo>
                      <a:pt x="1022" y="129"/>
                    </a:lnTo>
                    <a:lnTo>
                      <a:pt x="1022" y="129"/>
                    </a:lnTo>
                    <a:lnTo>
                      <a:pt x="1022" y="134"/>
                    </a:lnTo>
                    <a:lnTo>
                      <a:pt x="1022" y="134"/>
                    </a:lnTo>
                    <a:lnTo>
                      <a:pt x="1022" y="134"/>
                    </a:lnTo>
                    <a:lnTo>
                      <a:pt x="1022" y="134"/>
                    </a:lnTo>
                    <a:lnTo>
                      <a:pt x="1022" y="134"/>
                    </a:lnTo>
                    <a:lnTo>
                      <a:pt x="1016" y="134"/>
                    </a:lnTo>
                    <a:lnTo>
                      <a:pt x="1016" y="134"/>
                    </a:lnTo>
                    <a:lnTo>
                      <a:pt x="1016" y="140"/>
                    </a:lnTo>
                    <a:lnTo>
                      <a:pt x="1005" y="151"/>
                    </a:lnTo>
                    <a:lnTo>
                      <a:pt x="999" y="151"/>
                    </a:lnTo>
                    <a:lnTo>
                      <a:pt x="999" y="151"/>
                    </a:lnTo>
                    <a:lnTo>
                      <a:pt x="999" y="151"/>
                    </a:lnTo>
                    <a:lnTo>
                      <a:pt x="982" y="157"/>
                    </a:lnTo>
                    <a:lnTo>
                      <a:pt x="976" y="157"/>
                    </a:lnTo>
                    <a:lnTo>
                      <a:pt x="976" y="157"/>
                    </a:lnTo>
                    <a:lnTo>
                      <a:pt x="976" y="157"/>
                    </a:lnTo>
                    <a:lnTo>
                      <a:pt x="976" y="162"/>
                    </a:lnTo>
                    <a:lnTo>
                      <a:pt x="976" y="162"/>
                    </a:lnTo>
                    <a:lnTo>
                      <a:pt x="971" y="162"/>
                    </a:lnTo>
                    <a:lnTo>
                      <a:pt x="954" y="157"/>
                    </a:lnTo>
                    <a:lnTo>
                      <a:pt x="954" y="157"/>
                    </a:lnTo>
                    <a:lnTo>
                      <a:pt x="954" y="157"/>
                    </a:lnTo>
                    <a:lnTo>
                      <a:pt x="954" y="157"/>
                    </a:lnTo>
                    <a:lnTo>
                      <a:pt x="948" y="157"/>
                    </a:lnTo>
                    <a:lnTo>
                      <a:pt x="948" y="157"/>
                    </a:lnTo>
                    <a:lnTo>
                      <a:pt x="948" y="157"/>
                    </a:lnTo>
                    <a:lnTo>
                      <a:pt x="948" y="157"/>
                    </a:lnTo>
                    <a:lnTo>
                      <a:pt x="948" y="157"/>
                    </a:lnTo>
                    <a:lnTo>
                      <a:pt x="948" y="157"/>
                    </a:lnTo>
                    <a:lnTo>
                      <a:pt x="942" y="157"/>
                    </a:lnTo>
                    <a:lnTo>
                      <a:pt x="942" y="151"/>
                    </a:lnTo>
                    <a:lnTo>
                      <a:pt x="942" y="151"/>
                    </a:lnTo>
                    <a:lnTo>
                      <a:pt x="925" y="134"/>
                    </a:lnTo>
                    <a:lnTo>
                      <a:pt x="925" y="134"/>
                    </a:lnTo>
                    <a:lnTo>
                      <a:pt x="908" y="112"/>
                    </a:lnTo>
                    <a:lnTo>
                      <a:pt x="908" y="106"/>
                    </a:lnTo>
                    <a:lnTo>
                      <a:pt x="908" y="106"/>
                    </a:lnTo>
                    <a:lnTo>
                      <a:pt x="908" y="106"/>
                    </a:lnTo>
                    <a:lnTo>
                      <a:pt x="908" y="106"/>
                    </a:lnTo>
                    <a:lnTo>
                      <a:pt x="908" y="106"/>
                    </a:lnTo>
                    <a:lnTo>
                      <a:pt x="897" y="78"/>
                    </a:lnTo>
                    <a:lnTo>
                      <a:pt x="885" y="61"/>
                    </a:lnTo>
                    <a:lnTo>
                      <a:pt x="863" y="50"/>
                    </a:lnTo>
                    <a:lnTo>
                      <a:pt x="863" y="50"/>
                    </a:lnTo>
                    <a:lnTo>
                      <a:pt x="863" y="45"/>
                    </a:lnTo>
                    <a:lnTo>
                      <a:pt x="863" y="45"/>
                    </a:lnTo>
                    <a:lnTo>
                      <a:pt x="851" y="39"/>
                    </a:lnTo>
                    <a:lnTo>
                      <a:pt x="812" y="39"/>
                    </a:lnTo>
                    <a:lnTo>
                      <a:pt x="772" y="39"/>
                    </a:lnTo>
                    <a:lnTo>
                      <a:pt x="727" y="45"/>
                    </a:lnTo>
                    <a:lnTo>
                      <a:pt x="693" y="45"/>
                    </a:lnTo>
                    <a:lnTo>
                      <a:pt x="670" y="67"/>
                    </a:lnTo>
                    <a:lnTo>
                      <a:pt x="670" y="67"/>
                    </a:lnTo>
                    <a:lnTo>
                      <a:pt x="670" y="67"/>
                    </a:lnTo>
                    <a:lnTo>
                      <a:pt x="670" y="67"/>
                    </a:lnTo>
                    <a:lnTo>
                      <a:pt x="670" y="67"/>
                    </a:lnTo>
                    <a:lnTo>
                      <a:pt x="664" y="67"/>
                    </a:lnTo>
                    <a:lnTo>
                      <a:pt x="664" y="67"/>
                    </a:lnTo>
                    <a:lnTo>
                      <a:pt x="664" y="67"/>
                    </a:lnTo>
                    <a:lnTo>
                      <a:pt x="624" y="78"/>
                    </a:lnTo>
                    <a:lnTo>
                      <a:pt x="602" y="84"/>
                    </a:lnTo>
                    <a:lnTo>
                      <a:pt x="579" y="101"/>
                    </a:lnTo>
                    <a:lnTo>
                      <a:pt x="579" y="101"/>
                    </a:lnTo>
                    <a:lnTo>
                      <a:pt x="579" y="101"/>
                    </a:lnTo>
                    <a:lnTo>
                      <a:pt x="579" y="106"/>
                    </a:lnTo>
                    <a:lnTo>
                      <a:pt x="579" y="106"/>
                    </a:lnTo>
                    <a:lnTo>
                      <a:pt x="579" y="106"/>
                    </a:lnTo>
                    <a:lnTo>
                      <a:pt x="573" y="106"/>
                    </a:lnTo>
                    <a:lnTo>
                      <a:pt x="573" y="106"/>
                    </a:lnTo>
                    <a:lnTo>
                      <a:pt x="534" y="117"/>
                    </a:lnTo>
                    <a:lnTo>
                      <a:pt x="500" y="129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4" y="134"/>
                    </a:lnTo>
                    <a:lnTo>
                      <a:pt x="494" y="134"/>
                    </a:lnTo>
                    <a:lnTo>
                      <a:pt x="494" y="134"/>
                    </a:lnTo>
                    <a:lnTo>
                      <a:pt x="494" y="134"/>
                    </a:lnTo>
                    <a:lnTo>
                      <a:pt x="494" y="134"/>
                    </a:lnTo>
                    <a:lnTo>
                      <a:pt x="488" y="134"/>
                    </a:lnTo>
                    <a:lnTo>
                      <a:pt x="488" y="134"/>
                    </a:lnTo>
                    <a:lnTo>
                      <a:pt x="488" y="134"/>
                    </a:lnTo>
                    <a:lnTo>
                      <a:pt x="488" y="129"/>
                    </a:lnTo>
                    <a:lnTo>
                      <a:pt x="488" y="129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60" y="117"/>
                    </a:lnTo>
                    <a:lnTo>
                      <a:pt x="426" y="106"/>
                    </a:lnTo>
                    <a:lnTo>
                      <a:pt x="392" y="101"/>
                    </a:lnTo>
                    <a:lnTo>
                      <a:pt x="352" y="101"/>
                    </a:lnTo>
                    <a:lnTo>
                      <a:pt x="307" y="112"/>
                    </a:lnTo>
                    <a:lnTo>
                      <a:pt x="233" y="129"/>
                    </a:lnTo>
                    <a:lnTo>
                      <a:pt x="210" y="140"/>
                    </a:lnTo>
                    <a:lnTo>
                      <a:pt x="210" y="140"/>
                    </a:lnTo>
                    <a:lnTo>
                      <a:pt x="210" y="140"/>
                    </a:lnTo>
                    <a:lnTo>
                      <a:pt x="205" y="140"/>
                    </a:lnTo>
                    <a:lnTo>
                      <a:pt x="205" y="146"/>
                    </a:lnTo>
                    <a:lnTo>
                      <a:pt x="205" y="146"/>
                    </a:lnTo>
                    <a:lnTo>
                      <a:pt x="205" y="146"/>
                    </a:lnTo>
                    <a:lnTo>
                      <a:pt x="165" y="146"/>
                    </a:lnTo>
                    <a:lnTo>
                      <a:pt x="165" y="146"/>
                    </a:lnTo>
                    <a:lnTo>
                      <a:pt x="165" y="146"/>
                    </a:lnTo>
                    <a:lnTo>
                      <a:pt x="165" y="146"/>
                    </a:lnTo>
                    <a:lnTo>
                      <a:pt x="165" y="146"/>
                    </a:lnTo>
                    <a:lnTo>
                      <a:pt x="159" y="146"/>
                    </a:lnTo>
                    <a:lnTo>
                      <a:pt x="159" y="146"/>
                    </a:lnTo>
                    <a:lnTo>
                      <a:pt x="159" y="146"/>
                    </a:lnTo>
                    <a:lnTo>
                      <a:pt x="159" y="146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68" y="89"/>
                    </a:lnTo>
                    <a:lnTo>
                      <a:pt x="51" y="7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34" y="56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2" y="2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23" y="22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7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63" y="33"/>
                    </a:lnTo>
                    <a:lnTo>
                      <a:pt x="68" y="50"/>
                    </a:lnTo>
                    <a:lnTo>
                      <a:pt x="85" y="61"/>
                    </a:lnTo>
                    <a:lnTo>
                      <a:pt x="131" y="95"/>
                    </a:lnTo>
                    <a:lnTo>
                      <a:pt x="171" y="112"/>
                    </a:lnTo>
                    <a:lnTo>
                      <a:pt x="199" y="112"/>
                    </a:lnTo>
                    <a:lnTo>
                      <a:pt x="222" y="101"/>
                    </a:lnTo>
                    <a:lnTo>
                      <a:pt x="222" y="95"/>
                    </a:lnTo>
                    <a:lnTo>
                      <a:pt x="222" y="95"/>
                    </a:lnTo>
                    <a:lnTo>
                      <a:pt x="222" y="95"/>
                    </a:lnTo>
                    <a:lnTo>
                      <a:pt x="295" y="78"/>
                    </a:lnTo>
                    <a:lnTo>
                      <a:pt x="301" y="78"/>
                    </a:lnTo>
                    <a:lnTo>
                      <a:pt x="301" y="78"/>
                    </a:lnTo>
                    <a:lnTo>
                      <a:pt x="352" y="67"/>
                    </a:lnTo>
                    <a:lnTo>
                      <a:pt x="352" y="67"/>
                    </a:lnTo>
                    <a:lnTo>
                      <a:pt x="352" y="67"/>
                    </a:lnTo>
                    <a:lnTo>
                      <a:pt x="352" y="67"/>
                    </a:lnTo>
                    <a:lnTo>
                      <a:pt x="392" y="67"/>
                    </a:lnTo>
                    <a:lnTo>
                      <a:pt x="392" y="67"/>
                    </a:lnTo>
                    <a:lnTo>
                      <a:pt x="392" y="67"/>
                    </a:lnTo>
                    <a:lnTo>
                      <a:pt x="392" y="67"/>
                    </a:lnTo>
                    <a:lnTo>
                      <a:pt x="432" y="73"/>
                    </a:lnTo>
                    <a:lnTo>
                      <a:pt x="437" y="78"/>
                    </a:lnTo>
                    <a:lnTo>
                      <a:pt x="471" y="84"/>
                    </a:lnTo>
                    <a:lnTo>
                      <a:pt x="477" y="84"/>
                    </a:lnTo>
                    <a:lnTo>
                      <a:pt x="477" y="84"/>
                    </a:lnTo>
                    <a:lnTo>
                      <a:pt x="477" y="84"/>
                    </a:lnTo>
                    <a:lnTo>
                      <a:pt x="477" y="89"/>
                    </a:lnTo>
                    <a:lnTo>
                      <a:pt x="494" y="95"/>
                    </a:lnTo>
                    <a:lnTo>
                      <a:pt x="522" y="84"/>
                    </a:lnTo>
                    <a:lnTo>
                      <a:pt x="522" y="84"/>
                    </a:lnTo>
                    <a:lnTo>
                      <a:pt x="522" y="84"/>
                    </a:lnTo>
                    <a:lnTo>
                      <a:pt x="562" y="73"/>
                    </a:lnTo>
                    <a:lnTo>
                      <a:pt x="579" y="56"/>
                    </a:lnTo>
                    <a:lnTo>
                      <a:pt x="579" y="56"/>
                    </a:lnTo>
                    <a:lnTo>
                      <a:pt x="579" y="56"/>
                    </a:lnTo>
                    <a:lnTo>
                      <a:pt x="585" y="56"/>
                    </a:lnTo>
                    <a:lnTo>
                      <a:pt x="585" y="56"/>
                    </a:lnTo>
                    <a:lnTo>
                      <a:pt x="585" y="56"/>
                    </a:lnTo>
                    <a:lnTo>
                      <a:pt x="585" y="50"/>
                    </a:lnTo>
                    <a:lnTo>
                      <a:pt x="585" y="50"/>
                    </a:lnTo>
                    <a:lnTo>
                      <a:pt x="613" y="45"/>
                    </a:lnTo>
                    <a:lnTo>
                      <a:pt x="619" y="45"/>
                    </a:lnTo>
                    <a:lnTo>
                      <a:pt x="653" y="39"/>
                    </a:lnTo>
                    <a:lnTo>
                      <a:pt x="676" y="16"/>
                    </a:lnTo>
                    <a:lnTo>
                      <a:pt x="676" y="16"/>
                    </a:lnTo>
                    <a:lnTo>
                      <a:pt x="676" y="16"/>
                    </a:lnTo>
                    <a:lnTo>
                      <a:pt x="676" y="16"/>
                    </a:lnTo>
                    <a:lnTo>
                      <a:pt x="676" y="16"/>
                    </a:lnTo>
                    <a:lnTo>
                      <a:pt x="676" y="16"/>
                    </a:lnTo>
                    <a:lnTo>
                      <a:pt x="681" y="16"/>
                    </a:lnTo>
                    <a:lnTo>
                      <a:pt x="681" y="16"/>
                    </a:lnTo>
                    <a:lnTo>
                      <a:pt x="681" y="16"/>
                    </a:lnTo>
                    <a:lnTo>
                      <a:pt x="681" y="16"/>
                    </a:lnTo>
                    <a:lnTo>
                      <a:pt x="721" y="11"/>
                    </a:lnTo>
                    <a:lnTo>
                      <a:pt x="721" y="11"/>
                    </a:lnTo>
                    <a:lnTo>
                      <a:pt x="766" y="0"/>
                    </a:lnTo>
                    <a:lnTo>
                      <a:pt x="766" y="0"/>
                    </a:lnTo>
                    <a:lnTo>
                      <a:pt x="766" y="0"/>
                    </a:lnTo>
                    <a:lnTo>
                      <a:pt x="812" y="0"/>
                    </a:lnTo>
                    <a:lnTo>
                      <a:pt x="857" y="5"/>
                    </a:lnTo>
                    <a:lnTo>
                      <a:pt x="857" y="5"/>
                    </a:lnTo>
                    <a:lnTo>
                      <a:pt x="857" y="5"/>
                    </a:lnTo>
                    <a:lnTo>
                      <a:pt x="863" y="5"/>
                    </a:lnTo>
                    <a:lnTo>
                      <a:pt x="863" y="5"/>
                    </a:lnTo>
                    <a:lnTo>
                      <a:pt x="863" y="5"/>
                    </a:lnTo>
                    <a:lnTo>
                      <a:pt x="863" y="5"/>
                    </a:lnTo>
                    <a:lnTo>
                      <a:pt x="863" y="5"/>
                    </a:lnTo>
                    <a:lnTo>
                      <a:pt x="863" y="5"/>
                    </a:lnTo>
                    <a:lnTo>
                      <a:pt x="868" y="5"/>
                    </a:lnTo>
                    <a:lnTo>
                      <a:pt x="868" y="5"/>
                    </a:lnTo>
                    <a:lnTo>
                      <a:pt x="868" y="5"/>
                    </a:lnTo>
                    <a:close/>
                    <a:moveTo>
                      <a:pt x="880" y="28"/>
                    </a:moveTo>
                    <a:lnTo>
                      <a:pt x="863" y="11"/>
                    </a:lnTo>
                    <a:lnTo>
                      <a:pt x="863" y="11"/>
                    </a:lnTo>
                    <a:lnTo>
                      <a:pt x="863" y="11"/>
                    </a:lnTo>
                    <a:lnTo>
                      <a:pt x="857" y="11"/>
                    </a:lnTo>
                    <a:lnTo>
                      <a:pt x="857" y="11"/>
                    </a:lnTo>
                    <a:lnTo>
                      <a:pt x="857" y="11"/>
                    </a:lnTo>
                    <a:lnTo>
                      <a:pt x="812" y="11"/>
                    </a:lnTo>
                    <a:lnTo>
                      <a:pt x="766" y="11"/>
                    </a:lnTo>
                    <a:lnTo>
                      <a:pt x="766" y="11"/>
                    </a:lnTo>
                    <a:lnTo>
                      <a:pt x="721" y="16"/>
                    </a:lnTo>
                    <a:lnTo>
                      <a:pt x="721" y="16"/>
                    </a:lnTo>
                    <a:lnTo>
                      <a:pt x="681" y="22"/>
                    </a:lnTo>
                    <a:lnTo>
                      <a:pt x="681" y="22"/>
                    </a:lnTo>
                    <a:lnTo>
                      <a:pt x="681" y="22"/>
                    </a:lnTo>
                    <a:lnTo>
                      <a:pt x="681" y="22"/>
                    </a:lnTo>
                    <a:lnTo>
                      <a:pt x="681" y="22"/>
                    </a:lnTo>
                    <a:lnTo>
                      <a:pt x="681" y="28"/>
                    </a:lnTo>
                    <a:lnTo>
                      <a:pt x="659" y="45"/>
                    </a:lnTo>
                    <a:lnTo>
                      <a:pt x="619" y="50"/>
                    </a:lnTo>
                    <a:lnTo>
                      <a:pt x="619" y="50"/>
                    </a:lnTo>
                    <a:lnTo>
                      <a:pt x="590" y="61"/>
                    </a:lnTo>
                    <a:lnTo>
                      <a:pt x="590" y="61"/>
                    </a:lnTo>
                    <a:lnTo>
                      <a:pt x="590" y="61"/>
                    </a:lnTo>
                    <a:lnTo>
                      <a:pt x="585" y="61"/>
                    </a:lnTo>
                    <a:lnTo>
                      <a:pt x="585" y="61"/>
                    </a:lnTo>
                    <a:lnTo>
                      <a:pt x="585" y="61"/>
                    </a:lnTo>
                    <a:lnTo>
                      <a:pt x="568" y="78"/>
                    </a:lnTo>
                    <a:lnTo>
                      <a:pt x="528" y="89"/>
                    </a:lnTo>
                    <a:lnTo>
                      <a:pt x="522" y="89"/>
                    </a:lnTo>
                    <a:lnTo>
                      <a:pt x="522" y="95"/>
                    </a:lnTo>
                    <a:lnTo>
                      <a:pt x="494" y="106"/>
                    </a:lnTo>
                    <a:lnTo>
                      <a:pt x="471" y="95"/>
                    </a:lnTo>
                    <a:lnTo>
                      <a:pt x="471" y="95"/>
                    </a:lnTo>
                    <a:lnTo>
                      <a:pt x="471" y="95"/>
                    </a:lnTo>
                    <a:lnTo>
                      <a:pt x="471" y="95"/>
                    </a:lnTo>
                    <a:lnTo>
                      <a:pt x="432" y="84"/>
                    </a:lnTo>
                    <a:lnTo>
                      <a:pt x="432" y="84"/>
                    </a:lnTo>
                    <a:lnTo>
                      <a:pt x="392" y="78"/>
                    </a:lnTo>
                    <a:lnTo>
                      <a:pt x="392" y="78"/>
                    </a:lnTo>
                    <a:lnTo>
                      <a:pt x="392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01" y="84"/>
                    </a:lnTo>
                    <a:lnTo>
                      <a:pt x="227" y="106"/>
                    </a:lnTo>
                    <a:lnTo>
                      <a:pt x="227" y="106"/>
                    </a:lnTo>
                    <a:lnTo>
                      <a:pt x="222" y="106"/>
                    </a:lnTo>
                    <a:lnTo>
                      <a:pt x="199" y="117"/>
                    </a:lnTo>
                    <a:lnTo>
                      <a:pt x="165" y="123"/>
                    </a:lnTo>
                    <a:lnTo>
                      <a:pt x="125" y="101"/>
                    </a:lnTo>
                    <a:lnTo>
                      <a:pt x="80" y="67"/>
                    </a:lnTo>
                    <a:lnTo>
                      <a:pt x="63" y="56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40" y="50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51" y="73"/>
                    </a:lnTo>
                    <a:lnTo>
                      <a:pt x="51" y="73"/>
                    </a:lnTo>
                    <a:lnTo>
                      <a:pt x="74" y="84"/>
                    </a:lnTo>
                    <a:lnTo>
                      <a:pt x="120" y="117"/>
                    </a:lnTo>
                    <a:lnTo>
                      <a:pt x="120" y="117"/>
                    </a:lnTo>
                    <a:lnTo>
                      <a:pt x="159" y="140"/>
                    </a:lnTo>
                    <a:lnTo>
                      <a:pt x="165" y="140"/>
                    </a:lnTo>
                    <a:lnTo>
                      <a:pt x="165" y="140"/>
                    </a:lnTo>
                    <a:lnTo>
                      <a:pt x="165" y="140"/>
                    </a:lnTo>
                    <a:lnTo>
                      <a:pt x="165" y="140"/>
                    </a:lnTo>
                    <a:lnTo>
                      <a:pt x="165" y="140"/>
                    </a:lnTo>
                    <a:lnTo>
                      <a:pt x="205" y="134"/>
                    </a:lnTo>
                    <a:lnTo>
                      <a:pt x="205" y="134"/>
                    </a:lnTo>
                    <a:lnTo>
                      <a:pt x="205" y="134"/>
                    </a:lnTo>
                    <a:lnTo>
                      <a:pt x="205" y="134"/>
                    </a:lnTo>
                    <a:lnTo>
                      <a:pt x="233" y="123"/>
                    </a:lnTo>
                    <a:lnTo>
                      <a:pt x="301" y="101"/>
                    </a:lnTo>
                    <a:lnTo>
                      <a:pt x="352" y="95"/>
                    </a:lnTo>
                    <a:lnTo>
                      <a:pt x="392" y="95"/>
                    </a:lnTo>
                    <a:lnTo>
                      <a:pt x="432" y="101"/>
                    </a:lnTo>
                    <a:lnTo>
                      <a:pt x="466" y="112"/>
                    </a:lnTo>
                    <a:lnTo>
                      <a:pt x="488" y="123"/>
                    </a:lnTo>
                    <a:lnTo>
                      <a:pt x="488" y="123"/>
                    </a:lnTo>
                    <a:lnTo>
                      <a:pt x="488" y="123"/>
                    </a:lnTo>
                    <a:lnTo>
                      <a:pt x="488" y="123"/>
                    </a:lnTo>
                    <a:lnTo>
                      <a:pt x="494" y="123"/>
                    </a:lnTo>
                    <a:lnTo>
                      <a:pt x="494" y="123"/>
                    </a:lnTo>
                    <a:lnTo>
                      <a:pt x="494" y="123"/>
                    </a:lnTo>
                    <a:lnTo>
                      <a:pt x="494" y="123"/>
                    </a:lnTo>
                    <a:lnTo>
                      <a:pt x="494" y="123"/>
                    </a:lnTo>
                    <a:lnTo>
                      <a:pt x="528" y="106"/>
                    </a:lnTo>
                    <a:lnTo>
                      <a:pt x="573" y="95"/>
                    </a:lnTo>
                    <a:lnTo>
                      <a:pt x="573" y="95"/>
                    </a:lnTo>
                    <a:lnTo>
                      <a:pt x="573" y="95"/>
                    </a:lnTo>
                    <a:lnTo>
                      <a:pt x="573" y="95"/>
                    </a:lnTo>
                    <a:lnTo>
                      <a:pt x="573" y="95"/>
                    </a:lnTo>
                    <a:lnTo>
                      <a:pt x="596" y="78"/>
                    </a:lnTo>
                    <a:lnTo>
                      <a:pt x="624" y="67"/>
                    </a:lnTo>
                    <a:lnTo>
                      <a:pt x="664" y="61"/>
                    </a:lnTo>
                    <a:lnTo>
                      <a:pt x="664" y="61"/>
                    </a:lnTo>
                    <a:lnTo>
                      <a:pt x="664" y="61"/>
                    </a:lnTo>
                    <a:lnTo>
                      <a:pt x="664" y="61"/>
                    </a:lnTo>
                    <a:lnTo>
                      <a:pt x="664" y="56"/>
                    </a:lnTo>
                    <a:lnTo>
                      <a:pt x="664" y="56"/>
                    </a:lnTo>
                    <a:lnTo>
                      <a:pt x="687" y="39"/>
                    </a:lnTo>
                    <a:lnTo>
                      <a:pt x="727" y="33"/>
                    </a:lnTo>
                    <a:lnTo>
                      <a:pt x="772" y="28"/>
                    </a:lnTo>
                    <a:lnTo>
                      <a:pt x="812" y="28"/>
                    </a:lnTo>
                    <a:lnTo>
                      <a:pt x="851" y="28"/>
                    </a:lnTo>
                    <a:lnTo>
                      <a:pt x="868" y="39"/>
                    </a:lnTo>
                    <a:lnTo>
                      <a:pt x="868" y="39"/>
                    </a:lnTo>
                    <a:lnTo>
                      <a:pt x="868" y="39"/>
                    </a:lnTo>
                    <a:lnTo>
                      <a:pt x="891" y="56"/>
                    </a:lnTo>
                    <a:lnTo>
                      <a:pt x="908" y="73"/>
                    </a:lnTo>
                    <a:lnTo>
                      <a:pt x="914" y="101"/>
                    </a:lnTo>
                    <a:lnTo>
                      <a:pt x="914" y="101"/>
                    </a:lnTo>
                    <a:lnTo>
                      <a:pt x="914" y="106"/>
                    </a:lnTo>
                    <a:lnTo>
                      <a:pt x="914" y="106"/>
                    </a:lnTo>
                    <a:lnTo>
                      <a:pt x="931" y="129"/>
                    </a:lnTo>
                    <a:lnTo>
                      <a:pt x="931" y="129"/>
                    </a:lnTo>
                    <a:lnTo>
                      <a:pt x="948" y="146"/>
                    </a:lnTo>
                    <a:lnTo>
                      <a:pt x="948" y="146"/>
                    </a:lnTo>
                    <a:lnTo>
                      <a:pt x="948" y="151"/>
                    </a:lnTo>
                    <a:lnTo>
                      <a:pt x="954" y="151"/>
                    </a:lnTo>
                    <a:lnTo>
                      <a:pt x="954" y="151"/>
                    </a:lnTo>
                    <a:lnTo>
                      <a:pt x="954" y="151"/>
                    </a:lnTo>
                    <a:lnTo>
                      <a:pt x="954" y="151"/>
                    </a:lnTo>
                    <a:lnTo>
                      <a:pt x="971" y="151"/>
                    </a:lnTo>
                    <a:lnTo>
                      <a:pt x="976" y="151"/>
                    </a:lnTo>
                    <a:lnTo>
                      <a:pt x="976" y="151"/>
                    </a:lnTo>
                    <a:lnTo>
                      <a:pt x="976" y="151"/>
                    </a:lnTo>
                    <a:lnTo>
                      <a:pt x="993" y="140"/>
                    </a:lnTo>
                    <a:lnTo>
                      <a:pt x="999" y="140"/>
                    </a:lnTo>
                    <a:lnTo>
                      <a:pt x="999" y="140"/>
                    </a:lnTo>
                    <a:lnTo>
                      <a:pt x="1010" y="129"/>
                    </a:lnTo>
                    <a:lnTo>
                      <a:pt x="1010" y="129"/>
                    </a:lnTo>
                    <a:lnTo>
                      <a:pt x="1010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6" y="123"/>
                    </a:lnTo>
                    <a:lnTo>
                      <a:pt x="1016" y="123"/>
                    </a:lnTo>
                    <a:lnTo>
                      <a:pt x="1016" y="123"/>
                    </a:lnTo>
                    <a:lnTo>
                      <a:pt x="1016" y="123"/>
                    </a:lnTo>
                    <a:lnTo>
                      <a:pt x="1016" y="123"/>
                    </a:lnTo>
                    <a:lnTo>
                      <a:pt x="1016" y="123"/>
                    </a:lnTo>
                    <a:lnTo>
                      <a:pt x="1016" y="117"/>
                    </a:lnTo>
                    <a:lnTo>
                      <a:pt x="1010" y="117"/>
                    </a:lnTo>
                    <a:lnTo>
                      <a:pt x="1010" y="117"/>
                    </a:lnTo>
                    <a:lnTo>
                      <a:pt x="1010" y="117"/>
                    </a:lnTo>
                    <a:lnTo>
                      <a:pt x="1010" y="117"/>
                    </a:lnTo>
                    <a:lnTo>
                      <a:pt x="1010" y="117"/>
                    </a:lnTo>
                    <a:lnTo>
                      <a:pt x="1010" y="117"/>
                    </a:lnTo>
                    <a:lnTo>
                      <a:pt x="1005" y="117"/>
                    </a:lnTo>
                    <a:lnTo>
                      <a:pt x="1005" y="117"/>
                    </a:lnTo>
                    <a:lnTo>
                      <a:pt x="1005" y="117"/>
                    </a:lnTo>
                    <a:lnTo>
                      <a:pt x="1005" y="117"/>
                    </a:lnTo>
                    <a:lnTo>
                      <a:pt x="1005" y="117"/>
                    </a:lnTo>
                    <a:lnTo>
                      <a:pt x="1005" y="117"/>
                    </a:lnTo>
                    <a:lnTo>
                      <a:pt x="999" y="117"/>
                    </a:lnTo>
                    <a:lnTo>
                      <a:pt x="988" y="129"/>
                    </a:lnTo>
                    <a:lnTo>
                      <a:pt x="971" y="134"/>
                    </a:lnTo>
                    <a:lnTo>
                      <a:pt x="959" y="134"/>
                    </a:lnTo>
                    <a:lnTo>
                      <a:pt x="948" y="117"/>
                    </a:lnTo>
                    <a:lnTo>
                      <a:pt x="931" y="95"/>
                    </a:lnTo>
                    <a:lnTo>
                      <a:pt x="925" y="67"/>
                    </a:lnTo>
                    <a:lnTo>
                      <a:pt x="925" y="67"/>
                    </a:lnTo>
                    <a:lnTo>
                      <a:pt x="920" y="67"/>
                    </a:lnTo>
                    <a:lnTo>
                      <a:pt x="920" y="67"/>
                    </a:lnTo>
                    <a:lnTo>
                      <a:pt x="903" y="39"/>
                    </a:lnTo>
                    <a:lnTo>
                      <a:pt x="903" y="39"/>
                    </a:lnTo>
                    <a:lnTo>
                      <a:pt x="903" y="39"/>
                    </a:lnTo>
                    <a:lnTo>
                      <a:pt x="897" y="39"/>
                    </a:lnTo>
                    <a:lnTo>
                      <a:pt x="880" y="28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62" name="Freeform 234"/>
              <p:cNvSpPr>
                <a:spLocks noEditPoints="1"/>
              </p:cNvSpPr>
              <p:nvPr/>
            </p:nvSpPr>
            <p:spPr bwMode="auto">
              <a:xfrm>
                <a:off x="1344" y="2976"/>
                <a:ext cx="1044" cy="174"/>
              </a:xfrm>
              <a:custGeom>
                <a:avLst/>
                <a:gdLst/>
                <a:ahLst/>
                <a:cxnLst>
                  <a:cxn ang="0">
                    <a:pos x="948" y="62"/>
                  </a:cxn>
                  <a:cxn ang="0">
                    <a:pos x="982" y="123"/>
                  </a:cxn>
                  <a:cxn ang="0">
                    <a:pos x="1016" y="107"/>
                  </a:cxn>
                  <a:cxn ang="0">
                    <a:pos x="1033" y="107"/>
                  </a:cxn>
                  <a:cxn ang="0">
                    <a:pos x="1038" y="123"/>
                  </a:cxn>
                  <a:cxn ang="0">
                    <a:pos x="1044" y="135"/>
                  </a:cxn>
                  <a:cxn ang="0">
                    <a:pos x="1033" y="152"/>
                  </a:cxn>
                  <a:cxn ang="0">
                    <a:pos x="987" y="174"/>
                  </a:cxn>
                  <a:cxn ang="0">
                    <a:pos x="959" y="168"/>
                  </a:cxn>
                  <a:cxn ang="0">
                    <a:pos x="914" y="118"/>
                  </a:cxn>
                  <a:cxn ang="0">
                    <a:pos x="868" y="62"/>
                  </a:cxn>
                  <a:cxn ang="0">
                    <a:pos x="687" y="79"/>
                  </a:cxn>
                  <a:cxn ang="0">
                    <a:pos x="596" y="118"/>
                  </a:cxn>
                  <a:cxn ang="0">
                    <a:pos x="511" y="146"/>
                  </a:cxn>
                  <a:cxn ang="0">
                    <a:pos x="494" y="146"/>
                  </a:cxn>
                  <a:cxn ang="0">
                    <a:pos x="221" y="157"/>
                  </a:cxn>
                  <a:cxn ang="0">
                    <a:pos x="170" y="163"/>
                  </a:cxn>
                  <a:cxn ang="0">
                    <a:pos x="51" y="90"/>
                  </a:cxn>
                  <a:cxn ang="0">
                    <a:pos x="11" y="62"/>
                  </a:cxn>
                  <a:cxn ang="0">
                    <a:pos x="6" y="51"/>
                  </a:cxn>
                  <a:cxn ang="0">
                    <a:pos x="0" y="34"/>
                  </a:cxn>
                  <a:cxn ang="0">
                    <a:pos x="11" y="22"/>
                  </a:cxn>
                  <a:cxn ang="0">
                    <a:pos x="28" y="17"/>
                  </a:cxn>
                  <a:cxn ang="0">
                    <a:pos x="74" y="28"/>
                  </a:cxn>
                  <a:cxn ang="0">
                    <a:pos x="148" y="95"/>
                  </a:cxn>
                  <a:cxn ang="0">
                    <a:pos x="357" y="67"/>
                  </a:cxn>
                  <a:cxn ang="0">
                    <a:pos x="488" y="84"/>
                  </a:cxn>
                  <a:cxn ang="0">
                    <a:pos x="567" y="73"/>
                  </a:cxn>
                  <a:cxn ang="0">
                    <a:pos x="624" y="45"/>
                  </a:cxn>
                  <a:cxn ang="0">
                    <a:pos x="687" y="11"/>
                  </a:cxn>
                  <a:cxn ang="0">
                    <a:pos x="868" y="0"/>
                  </a:cxn>
                  <a:cxn ang="0">
                    <a:pos x="885" y="6"/>
                  </a:cxn>
                  <a:cxn ang="0">
                    <a:pos x="868" y="11"/>
                  </a:cxn>
                  <a:cxn ang="0">
                    <a:pos x="692" y="22"/>
                  </a:cxn>
                  <a:cxn ang="0">
                    <a:pos x="630" y="51"/>
                  </a:cxn>
                  <a:cxn ang="0">
                    <a:pos x="573" y="79"/>
                  </a:cxn>
                  <a:cxn ang="0">
                    <a:pos x="448" y="84"/>
                  </a:cxn>
                  <a:cxn ang="0">
                    <a:pos x="312" y="84"/>
                  </a:cxn>
                  <a:cxn ang="0">
                    <a:pos x="96" y="67"/>
                  </a:cxn>
                  <a:cxn ang="0">
                    <a:pos x="62" y="34"/>
                  </a:cxn>
                  <a:cxn ang="0">
                    <a:pos x="23" y="22"/>
                  </a:cxn>
                  <a:cxn ang="0">
                    <a:pos x="11" y="34"/>
                  </a:cxn>
                  <a:cxn ang="0">
                    <a:pos x="11" y="45"/>
                  </a:cxn>
                  <a:cxn ang="0">
                    <a:pos x="17" y="56"/>
                  </a:cxn>
                  <a:cxn ang="0">
                    <a:pos x="57" y="79"/>
                  </a:cxn>
                  <a:cxn ang="0">
                    <a:pos x="170" y="152"/>
                  </a:cxn>
                  <a:cxn ang="0">
                    <a:pos x="216" y="152"/>
                  </a:cxn>
                  <a:cxn ang="0">
                    <a:pos x="437" y="112"/>
                  </a:cxn>
                  <a:cxn ang="0">
                    <a:pos x="505" y="140"/>
                  </a:cxn>
                  <a:cxn ang="0">
                    <a:pos x="590" y="112"/>
                  </a:cxn>
                  <a:cxn ang="0">
                    <a:pos x="675" y="73"/>
                  </a:cxn>
                  <a:cxn ang="0">
                    <a:pos x="862" y="45"/>
                  </a:cxn>
                  <a:cxn ang="0">
                    <a:pos x="919" y="112"/>
                  </a:cxn>
                  <a:cxn ang="0">
                    <a:pos x="959" y="163"/>
                  </a:cxn>
                  <a:cxn ang="0">
                    <a:pos x="987" y="168"/>
                  </a:cxn>
                  <a:cxn ang="0">
                    <a:pos x="1027" y="140"/>
                  </a:cxn>
                  <a:cxn ang="0">
                    <a:pos x="1033" y="135"/>
                  </a:cxn>
                  <a:cxn ang="0">
                    <a:pos x="1033" y="123"/>
                  </a:cxn>
                  <a:cxn ang="0">
                    <a:pos x="1021" y="112"/>
                  </a:cxn>
                  <a:cxn ang="0">
                    <a:pos x="1010" y="118"/>
                  </a:cxn>
                  <a:cxn ang="0">
                    <a:pos x="942" y="73"/>
                  </a:cxn>
                  <a:cxn ang="0">
                    <a:pos x="914" y="39"/>
                  </a:cxn>
                </a:cxnLst>
                <a:rect l="0" t="0" r="r" b="b"/>
                <a:pathLst>
                  <a:path w="1044" h="174">
                    <a:moveTo>
                      <a:pt x="885" y="6"/>
                    </a:moveTo>
                    <a:lnTo>
                      <a:pt x="896" y="17"/>
                    </a:lnTo>
                    <a:lnTo>
                      <a:pt x="919" y="34"/>
                    </a:lnTo>
                    <a:lnTo>
                      <a:pt x="919" y="34"/>
                    </a:lnTo>
                    <a:lnTo>
                      <a:pt x="919" y="34"/>
                    </a:lnTo>
                    <a:lnTo>
                      <a:pt x="925" y="34"/>
                    </a:lnTo>
                    <a:lnTo>
                      <a:pt x="925" y="34"/>
                    </a:lnTo>
                    <a:lnTo>
                      <a:pt x="925" y="39"/>
                    </a:lnTo>
                    <a:lnTo>
                      <a:pt x="948" y="62"/>
                    </a:lnTo>
                    <a:lnTo>
                      <a:pt x="948" y="62"/>
                    </a:lnTo>
                    <a:lnTo>
                      <a:pt x="948" y="62"/>
                    </a:lnTo>
                    <a:lnTo>
                      <a:pt x="948" y="62"/>
                    </a:lnTo>
                    <a:lnTo>
                      <a:pt x="948" y="62"/>
                    </a:lnTo>
                    <a:lnTo>
                      <a:pt x="948" y="67"/>
                    </a:lnTo>
                    <a:lnTo>
                      <a:pt x="948" y="67"/>
                    </a:lnTo>
                    <a:lnTo>
                      <a:pt x="948" y="67"/>
                    </a:lnTo>
                    <a:lnTo>
                      <a:pt x="959" y="95"/>
                    </a:lnTo>
                    <a:lnTo>
                      <a:pt x="970" y="112"/>
                    </a:lnTo>
                    <a:lnTo>
                      <a:pt x="982" y="123"/>
                    </a:lnTo>
                    <a:lnTo>
                      <a:pt x="982" y="123"/>
                    </a:lnTo>
                    <a:lnTo>
                      <a:pt x="987" y="118"/>
                    </a:lnTo>
                    <a:lnTo>
                      <a:pt x="1004" y="112"/>
                    </a:lnTo>
                    <a:lnTo>
                      <a:pt x="1004" y="112"/>
                    </a:lnTo>
                    <a:lnTo>
                      <a:pt x="1004" y="107"/>
                    </a:lnTo>
                    <a:lnTo>
                      <a:pt x="1004" y="107"/>
                    </a:lnTo>
                    <a:lnTo>
                      <a:pt x="1010" y="107"/>
                    </a:lnTo>
                    <a:lnTo>
                      <a:pt x="1010" y="107"/>
                    </a:lnTo>
                    <a:lnTo>
                      <a:pt x="1010" y="107"/>
                    </a:lnTo>
                    <a:lnTo>
                      <a:pt x="1016" y="107"/>
                    </a:lnTo>
                    <a:lnTo>
                      <a:pt x="1016" y="107"/>
                    </a:lnTo>
                    <a:lnTo>
                      <a:pt x="1016" y="107"/>
                    </a:lnTo>
                    <a:lnTo>
                      <a:pt x="1016" y="107"/>
                    </a:lnTo>
                    <a:lnTo>
                      <a:pt x="1021" y="107"/>
                    </a:lnTo>
                    <a:lnTo>
                      <a:pt x="1021" y="107"/>
                    </a:lnTo>
                    <a:lnTo>
                      <a:pt x="1021" y="107"/>
                    </a:lnTo>
                    <a:lnTo>
                      <a:pt x="1027" y="107"/>
                    </a:lnTo>
                    <a:lnTo>
                      <a:pt x="1027" y="107"/>
                    </a:lnTo>
                    <a:lnTo>
                      <a:pt x="1027" y="107"/>
                    </a:lnTo>
                    <a:lnTo>
                      <a:pt x="1027" y="107"/>
                    </a:lnTo>
                    <a:lnTo>
                      <a:pt x="1033" y="107"/>
                    </a:lnTo>
                    <a:lnTo>
                      <a:pt x="1033" y="112"/>
                    </a:lnTo>
                    <a:lnTo>
                      <a:pt x="1033" y="112"/>
                    </a:lnTo>
                    <a:lnTo>
                      <a:pt x="1033" y="112"/>
                    </a:lnTo>
                    <a:lnTo>
                      <a:pt x="1033" y="112"/>
                    </a:lnTo>
                    <a:lnTo>
                      <a:pt x="1038" y="112"/>
                    </a:lnTo>
                    <a:lnTo>
                      <a:pt x="1038" y="118"/>
                    </a:lnTo>
                    <a:lnTo>
                      <a:pt x="1038" y="118"/>
                    </a:lnTo>
                    <a:lnTo>
                      <a:pt x="1038" y="118"/>
                    </a:lnTo>
                    <a:lnTo>
                      <a:pt x="1038" y="118"/>
                    </a:lnTo>
                    <a:lnTo>
                      <a:pt x="1038" y="123"/>
                    </a:lnTo>
                    <a:lnTo>
                      <a:pt x="1044" y="123"/>
                    </a:lnTo>
                    <a:lnTo>
                      <a:pt x="1044" y="123"/>
                    </a:lnTo>
                    <a:lnTo>
                      <a:pt x="1044" y="123"/>
                    </a:lnTo>
                    <a:lnTo>
                      <a:pt x="1044" y="129"/>
                    </a:lnTo>
                    <a:lnTo>
                      <a:pt x="1044" y="129"/>
                    </a:lnTo>
                    <a:lnTo>
                      <a:pt x="1044" y="129"/>
                    </a:lnTo>
                    <a:lnTo>
                      <a:pt x="1044" y="135"/>
                    </a:lnTo>
                    <a:lnTo>
                      <a:pt x="1044" y="135"/>
                    </a:lnTo>
                    <a:lnTo>
                      <a:pt x="1044" y="135"/>
                    </a:lnTo>
                    <a:lnTo>
                      <a:pt x="1044" y="135"/>
                    </a:lnTo>
                    <a:lnTo>
                      <a:pt x="1044" y="140"/>
                    </a:lnTo>
                    <a:lnTo>
                      <a:pt x="1038" y="140"/>
                    </a:lnTo>
                    <a:lnTo>
                      <a:pt x="1038" y="140"/>
                    </a:lnTo>
                    <a:lnTo>
                      <a:pt x="1038" y="140"/>
                    </a:lnTo>
                    <a:lnTo>
                      <a:pt x="1038" y="146"/>
                    </a:lnTo>
                    <a:lnTo>
                      <a:pt x="1038" y="146"/>
                    </a:lnTo>
                    <a:lnTo>
                      <a:pt x="1038" y="146"/>
                    </a:lnTo>
                    <a:lnTo>
                      <a:pt x="1033" y="146"/>
                    </a:lnTo>
                    <a:lnTo>
                      <a:pt x="1033" y="152"/>
                    </a:lnTo>
                    <a:lnTo>
                      <a:pt x="1033" y="152"/>
                    </a:lnTo>
                    <a:lnTo>
                      <a:pt x="1016" y="163"/>
                    </a:lnTo>
                    <a:lnTo>
                      <a:pt x="1016" y="163"/>
                    </a:lnTo>
                    <a:lnTo>
                      <a:pt x="1016" y="163"/>
                    </a:lnTo>
                    <a:lnTo>
                      <a:pt x="1016" y="163"/>
                    </a:lnTo>
                    <a:lnTo>
                      <a:pt x="1016" y="163"/>
                    </a:lnTo>
                    <a:lnTo>
                      <a:pt x="1010" y="163"/>
                    </a:lnTo>
                    <a:lnTo>
                      <a:pt x="993" y="174"/>
                    </a:lnTo>
                    <a:lnTo>
                      <a:pt x="993" y="174"/>
                    </a:lnTo>
                    <a:lnTo>
                      <a:pt x="993" y="174"/>
                    </a:lnTo>
                    <a:lnTo>
                      <a:pt x="987" y="174"/>
                    </a:lnTo>
                    <a:lnTo>
                      <a:pt x="987" y="174"/>
                    </a:lnTo>
                    <a:lnTo>
                      <a:pt x="987" y="174"/>
                    </a:lnTo>
                    <a:lnTo>
                      <a:pt x="987" y="174"/>
                    </a:lnTo>
                    <a:lnTo>
                      <a:pt x="982" y="174"/>
                    </a:lnTo>
                    <a:lnTo>
                      <a:pt x="965" y="174"/>
                    </a:lnTo>
                    <a:lnTo>
                      <a:pt x="965" y="174"/>
                    </a:lnTo>
                    <a:lnTo>
                      <a:pt x="959" y="174"/>
                    </a:lnTo>
                    <a:lnTo>
                      <a:pt x="959" y="174"/>
                    </a:lnTo>
                    <a:lnTo>
                      <a:pt x="959" y="174"/>
                    </a:lnTo>
                    <a:lnTo>
                      <a:pt x="959" y="168"/>
                    </a:lnTo>
                    <a:lnTo>
                      <a:pt x="953" y="168"/>
                    </a:lnTo>
                    <a:lnTo>
                      <a:pt x="953" y="168"/>
                    </a:lnTo>
                    <a:lnTo>
                      <a:pt x="953" y="168"/>
                    </a:lnTo>
                    <a:lnTo>
                      <a:pt x="953" y="168"/>
                    </a:lnTo>
                    <a:lnTo>
                      <a:pt x="948" y="168"/>
                    </a:lnTo>
                    <a:lnTo>
                      <a:pt x="948" y="163"/>
                    </a:lnTo>
                    <a:lnTo>
                      <a:pt x="948" y="163"/>
                    </a:lnTo>
                    <a:lnTo>
                      <a:pt x="931" y="146"/>
                    </a:lnTo>
                    <a:lnTo>
                      <a:pt x="931" y="140"/>
                    </a:lnTo>
                    <a:lnTo>
                      <a:pt x="914" y="118"/>
                    </a:lnTo>
                    <a:lnTo>
                      <a:pt x="914" y="118"/>
                    </a:lnTo>
                    <a:lnTo>
                      <a:pt x="914" y="118"/>
                    </a:lnTo>
                    <a:lnTo>
                      <a:pt x="914" y="118"/>
                    </a:lnTo>
                    <a:lnTo>
                      <a:pt x="908" y="118"/>
                    </a:lnTo>
                    <a:lnTo>
                      <a:pt x="908" y="112"/>
                    </a:lnTo>
                    <a:lnTo>
                      <a:pt x="908" y="112"/>
                    </a:lnTo>
                    <a:lnTo>
                      <a:pt x="902" y="90"/>
                    </a:lnTo>
                    <a:lnTo>
                      <a:pt x="891" y="73"/>
                    </a:lnTo>
                    <a:lnTo>
                      <a:pt x="874" y="62"/>
                    </a:lnTo>
                    <a:lnTo>
                      <a:pt x="868" y="62"/>
                    </a:lnTo>
                    <a:lnTo>
                      <a:pt x="868" y="62"/>
                    </a:lnTo>
                    <a:lnTo>
                      <a:pt x="857" y="51"/>
                    </a:lnTo>
                    <a:lnTo>
                      <a:pt x="823" y="51"/>
                    </a:lnTo>
                    <a:lnTo>
                      <a:pt x="783" y="51"/>
                    </a:lnTo>
                    <a:lnTo>
                      <a:pt x="738" y="56"/>
                    </a:lnTo>
                    <a:lnTo>
                      <a:pt x="709" y="62"/>
                    </a:lnTo>
                    <a:lnTo>
                      <a:pt x="687" y="79"/>
                    </a:lnTo>
                    <a:lnTo>
                      <a:pt x="687" y="79"/>
                    </a:lnTo>
                    <a:lnTo>
                      <a:pt x="687" y="79"/>
                    </a:lnTo>
                    <a:lnTo>
                      <a:pt x="687" y="79"/>
                    </a:lnTo>
                    <a:lnTo>
                      <a:pt x="681" y="79"/>
                    </a:lnTo>
                    <a:lnTo>
                      <a:pt x="681" y="84"/>
                    </a:lnTo>
                    <a:lnTo>
                      <a:pt x="681" y="84"/>
                    </a:lnTo>
                    <a:lnTo>
                      <a:pt x="681" y="84"/>
                    </a:lnTo>
                    <a:lnTo>
                      <a:pt x="675" y="84"/>
                    </a:lnTo>
                    <a:lnTo>
                      <a:pt x="641" y="90"/>
                    </a:lnTo>
                    <a:lnTo>
                      <a:pt x="613" y="95"/>
                    </a:lnTo>
                    <a:lnTo>
                      <a:pt x="596" y="112"/>
                    </a:lnTo>
                    <a:lnTo>
                      <a:pt x="596" y="112"/>
                    </a:lnTo>
                    <a:lnTo>
                      <a:pt x="596" y="118"/>
                    </a:lnTo>
                    <a:lnTo>
                      <a:pt x="596" y="118"/>
                    </a:lnTo>
                    <a:lnTo>
                      <a:pt x="590" y="118"/>
                    </a:lnTo>
                    <a:lnTo>
                      <a:pt x="590" y="118"/>
                    </a:lnTo>
                    <a:lnTo>
                      <a:pt x="590" y="118"/>
                    </a:lnTo>
                    <a:lnTo>
                      <a:pt x="590" y="118"/>
                    </a:lnTo>
                    <a:lnTo>
                      <a:pt x="545" y="129"/>
                    </a:lnTo>
                    <a:lnTo>
                      <a:pt x="516" y="146"/>
                    </a:lnTo>
                    <a:lnTo>
                      <a:pt x="511" y="146"/>
                    </a:lnTo>
                    <a:lnTo>
                      <a:pt x="511" y="146"/>
                    </a:lnTo>
                    <a:lnTo>
                      <a:pt x="511" y="146"/>
                    </a:lnTo>
                    <a:lnTo>
                      <a:pt x="505" y="146"/>
                    </a:lnTo>
                    <a:lnTo>
                      <a:pt x="505" y="146"/>
                    </a:lnTo>
                    <a:lnTo>
                      <a:pt x="505" y="146"/>
                    </a:lnTo>
                    <a:lnTo>
                      <a:pt x="505" y="146"/>
                    </a:lnTo>
                    <a:lnTo>
                      <a:pt x="499" y="146"/>
                    </a:lnTo>
                    <a:lnTo>
                      <a:pt x="499" y="146"/>
                    </a:lnTo>
                    <a:lnTo>
                      <a:pt x="499" y="146"/>
                    </a:lnTo>
                    <a:lnTo>
                      <a:pt x="494" y="146"/>
                    </a:lnTo>
                    <a:lnTo>
                      <a:pt x="494" y="146"/>
                    </a:lnTo>
                    <a:lnTo>
                      <a:pt x="494" y="146"/>
                    </a:lnTo>
                    <a:lnTo>
                      <a:pt x="494" y="146"/>
                    </a:lnTo>
                    <a:lnTo>
                      <a:pt x="471" y="129"/>
                    </a:lnTo>
                    <a:lnTo>
                      <a:pt x="437" y="123"/>
                    </a:lnTo>
                    <a:lnTo>
                      <a:pt x="397" y="118"/>
                    </a:lnTo>
                    <a:lnTo>
                      <a:pt x="363" y="118"/>
                    </a:lnTo>
                    <a:lnTo>
                      <a:pt x="318" y="123"/>
                    </a:lnTo>
                    <a:lnTo>
                      <a:pt x="250" y="140"/>
                    </a:lnTo>
                    <a:lnTo>
                      <a:pt x="221" y="157"/>
                    </a:lnTo>
                    <a:lnTo>
                      <a:pt x="221" y="157"/>
                    </a:lnTo>
                    <a:lnTo>
                      <a:pt x="221" y="157"/>
                    </a:lnTo>
                    <a:lnTo>
                      <a:pt x="221" y="157"/>
                    </a:lnTo>
                    <a:lnTo>
                      <a:pt x="216" y="157"/>
                    </a:lnTo>
                    <a:lnTo>
                      <a:pt x="216" y="157"/>
                    </a:lnTo>
                    <a:lnTo>
                      <a:pt x="216" y="157"/>
                    </a:lnTo>
                    <a:lnTo>
                      <a:pt x="176" y="163"/>
                    </a:lnTo>
                    <a:lnTo>
                      <a:pt x="176" y="163"/>
                    </a:lnTo>
                    <a:lnTo>
                      <a:pt x="176" y="163"/>
                    </a:lnTo>
                    <a:lnTo>
                      <a:pt x="170" y="163"/>
                    </a:lnTo>
                    <a:lnTo>
                      <a:pt x="170" y="163"/>
                    </a:lnTo>
                    <a:lnTo>
                      <a:pt x="170" y="163"/>
                    </a:lnTo>
                    <a:lnTo>
                      <a:pt x="170" y="163"/>
                    </a:lnTo>
                    <a:lnTo>
                      <a:pt x="165" y="163"/>
                    </a:lnTo>
                    <a:lnTo>
                      <a:pt x="165" y="157"/>
                    </a:lnTo>
                    <a:lnTo>
                      <a:pt x="125" y="140"/>
                    </a:lnTo>
                    <a:lnTo>
                      <a:pt x="119" y="140"/>
                    </a:lnTo>
                    <a:lnTo>
                      <a:pt x="119" y="135"/>
                    </a:lnTo>
                    <a:lnTo>
                      <a:pt x="119" y="135"/>
                    </a:lnTo>
                    <a:lnTo>
                      <a:pt x="74" y="101"/>
                    </a:lnTo>
                    <a:lnTo>
                      <a:pt x="57" y="90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51" y="84"/>
                    </a:lnTo>
                    <a:lnTo>
                      <a:pt x="51" y="84"/>
                    </a:lnTo>
                    <a:lnTo>
                      <a:pt x="51" y="84"/>
                    </a:lnTo>
                    <a:lnTo>
                      <a:pt x="51" y="84"/>
                    </a:lnTo>
                    <a:lnTo>
                      <a:pt x="40" y="73"/>
                    </a:lnTo>
                    <a:lnTo>
                      <a:pt x="17" y="67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62" y="28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74" y="28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9" y="34"/>
                    </a:lnTo>
                    <a:lnTo>
                      <a:pt x="79" y="39"/>
                    </a:lnTo>
                    <a:lnTo>
                      <a:pt x="85" y="51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148" y="95"/>
                    </a:lnTo>
                    <a:lnTo>
                      <a:pt x="182" y="112"/>
                    </a:lnTo>
                    <a:lnTo>
                      <a:pt x="204" y="107"/>
                    </a:lnTo>
                    <a:lnTo>
                      <a:pt x="227" y="95"/>
                    </a:lnTo>
                    <a:lnTo>
                      <a:pt x="227" y="95"/>
                    </a:lnTo>
                    <a:lnTo>
                      <a:pt x="233" y="95"/>
                    </a:lnTo>
                    <a:lnTo>
                      <a:pt x="233" y="95"/>
                    </a:lnTo>
                    <a:lnTo>
                      <a:pt x="306" y="73"/>
                    </a:lnTo>
                    <a:lnTo>
                      <a:pt x="306" y="73"/>
                    </a:lnTo>
                    <a:lnTo>
                      <a:pt x="306" y="73"/>
                    </a:lnTo>
                    <a:lnTo>
                      <a:pt x="357" y="67"/>
                    </a:lnTo>
                    <a:lnTo>
                      <a:pt x="363" y="67"/>
                    </a:lnTo>
                    <a:lnTo>
                      <a:pt x="363" y="67"/>
                    </a:lnTo>
                    <a:lnTo>
                      <a:pt x="363" y="67"/>
                    </a:lnTo>
                    <a:lnTo>
                      <a:pt x="403" y="67"/>
                    </a:lnTo>
                    <a:lnTo>
                      <a:pt x="403" y="67"/>
                    </a:lnTo>
                    <a:lnTo>
                      <a:pt x="403" y="67"/>
                    </a:lnTo>
                    <a:lnTo>
                      <a:pt x="409" y="67"/>
                    </a:lnTo>
                    <a:lnTo>
                      <a:pt x="448" y="73"/>
                    </a:lnTo>
                    <a:lnTo>
                      <a:pt x="448" y="73"/>
                    </a:lnTo>
                    <a:lnTo>
                      <a:pt x="488" y="84"/>
                    </a:lnTo>
                    <a:lnTo>
                      <a:pt x="488" y="84"/>
                    </a:lnTo>
                    <a:lnTo>
                      <a:pt x="488" y="84"/>
                    </a:lnTo>
                    <a:lnTo>
                      <a:pt x="494" y="84"/>
                    </a:lnTo>
                    <a:lnTo>
                      <a:pt x="494" y="84"/>
                    </a:lnTo>
                    <a:lnTo>
                      <a:pt x="494" y="84"/>
                    </a:lnTo>
                    <a:lnTo>
                      <a:pt x="505" y="95"/>
                    </a:lnTo>
                    <a:lnTo>
                      <a:pt x="528" y="84"/>
                    </a:lnTo>
                    <a:lnTo>
                      <a:pt x="533" y="84"/>
                    </a:lnTo>
                    <a:lnTo>
                      <a:pt x="533" y="84"/>
                    </a:lnTo>
                    <a:lnTo>
                      <a:pt x="567" y="73"/>
                    </a:lnTo>
                    <a:lnTo>
                      <a:pt x="584" y="56"/>
                    </a:lnTo>
                    <a:lnTo>
                      <a:pt x="584" y="56"/>
                    </a:lnTo>
                    <a:lnTo>
                      <a:pt x="590" y="56"/>
                    </a:lnTo>
                    <a:lnTo>
                      <a:pt x="590" y="56"/>
                    </a:lnTo>
                    <a:lnTo>
                      <a:pt x="590" y="51"/>
                    </a:lnTo>
                    <a:lnTo>
                      <a:pt x="590" y="51"/>
                    </a:lnTo>
                    <a:lnTo>
                      <a:pt x="596" y="51"/>
                    </a:lnTo>
                    <a:lnTo>
                      <a:pt x="596" y="51"/>
                    </a:lnTo>
                    <a:lnTo>
                      <a:pt x="596" y="51"/>
                    </a:lnTo>
                    <a:lnTo>
                      <a:pt x="624" y="45"/>
                    </a:lnTo>
                    <a:lnTo>
                      <a:pt x="624" y="39"/>
                    </a:lnTo>
                    <a:lnTo>
                      <a:pt x="624" y="39"/>
                    </a:lnTo>
                    <a:lnTo>
                      <a:pt x="658" y="34"/>
                    </a:lnTo>
                    <a:lnTo>
                      <a:pt x="681" y="17"/>
                    </a:lnTo>
                    <a:lnTo>
                      <a:pt x="681" y="17"/>
                    </a:lnTo>
                    <a:lnTo>
                      <a:pt x="681" y="17"/>
                    </a:lnTo>
                    <a:lnTo>
                      <a:pt x="681" y="17"/>
                    </a:lnTo>
                    <a:lnTo>
                      <a:pt x="687" y="17"/>
                    </a:lnTo>
                    <a:lnTo>
                      <a:pt x="687" y="11"/>
                    </a:lnTo>
                    <a:lnTo>
                      <a:pt x="687" y="11"/>
                    </a:lnTo>
                    <a:lnTo>
                      <a:pt x="687" y="11"/>
                    </a:lnTo>
                    <a:lnTo>
                      <a:pt x="692" y="11"/>
                    </a:lnTo>
                    <a:lnTo>
                      <a:pt x="732" y="6"/>
                    </a:lnTo>
                    <a:lnTo>
                      <a:pt x="732" y="6"/>
                    </a:lnTo>
                    <a:lnTo>
                      <a:pt x="777" y="0"/>
                    </a:lnTo>
                    <a:lnTo>
                      <a:pt x="777" y="0"/>
                    </a:lnTo>
                    <a:lnTo>
                      <a:pt x="777" y="0"/>
                    </a:lnTo>
                    <a:lnTo>
                      <a:pt x="823" y="0"/>
                    </a:lnTo>
                    <a:lnTo>
                      <a:pt x="823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74" y="0"/>
                    </a:lnTo>
                    <a:lnTo>
                      <a:pt x="874" y="0"/>
                    </a:lnTo>
                    <a:lnTo>
                      <a:pt x="874" y="0"/>
                    </a:lnTo>
                    <a:lnTo>
                      <a:pt x="874" y="0"/>
                    </a:lnTo>
                    <a:lnTo>
                      <a:pt x="879" y="6"/>
                    </a:lnTo>
                    <a:lnTo>
                      <a:pt x="879" y="6"/>
                    </a:lnTo>
                    <a:lnTo>
                      <a:pt x="879" y="6"/>
                    </a:lnTo>
                    <a:lnTo>
                      <a:pt x="879" y="6"/>
                    </a:lnTo>
                    <a:lnTo>
                      <a:pt x="885" y="6"/>
                    </a:lnTo>
                    <a:close/>
                    <a:moveTo>
                      <a:pt x="879" y="11"/>
                    </a:moveTo>
                    <a:lnTo>
                      <a:pt x="879" y="11"/>
                    </a:lnTo>
                    <a:lnTo>
                      <a:pt x="879" y="11"/>
                    </a:lnTo>
                    <a:lnTo>
                      <a:pt x="874" y="11"/>
                    </a:lnTo>
                    <a:lnTo>
                      <a:pt x="874" y="11"/>
                    </a:lnTo>
                    <a:lnTo>
                      <a:pt x="874" y="11"/>
                    </a:lnTo>
                    <a:lnTo>
                      <a:pt x="874" y="11"/>
                    </a:lnTo>
                    <a:lnTo>
                      <a:pt x="874" y="11"/>
                    </a:lnTo>
                    <a:lnTo>
                      <a:pt x="874" y="11"/>
                    </a:lnTo>
                    <a:lnTo>
                      <a:pt x="868" y="11"/>
                    </a:lnTo>
                    <a:lnTo>
                      <a:pt x="868" y="11"/>
                    </a:lnTo>
                    <a:lnTo>
                      <a:pt x="868" y="11"/>
                    </a:lnTo>
                    <a:lnTo>
                      <a:pt x="823" y="6"/>
                    </a:lnTo>
                    <a:lnTo>
                      <a:pt x="777" y="6"/>
                    </a:lnTo>
                    <a:lnTo>
                      <a:pt x="777" y="6"/>
                    </a:lnTo>
                    <a:lnTo>
                      <a:pt x="777" y="6"/>
                    </a:lnTo>
                    <a:lnTo>
                      <a:pt x="732" y="17"/>
                    </a:lnTo>
                    <a:lnTo>
                      <a:pt x="732" y="17"/>
                    </a:lnTo>
                    <a:lnTo>
                      <a:pt x="692" y="22"/>
                    </a:lnTo>
                    <a:lnTo>
                      <a:pt x="692" y="22"/>
                    </a:lnTo>
                    <a:lnTo>
                      <a:pt x="692" y="22"/>
                    </a:lnTo>
                    <a:lnTo>
                      <a:pt x="692" y="22"/>
                    </a:lnTo>
                    <a:lnTo>
                      <a:pt x="687" y="22"/>
                    </a:lnTo>
                    <a:lnTo>
                      <a:pt x="687" y="22"/>
                    </a:lnTo>
                    <a:lnTo>
                      <a:pt x="687" y="22"/>
                    </a:lnTo>
                    <a:lnTo>
                      <a:pt x="687" y="22"/>
                    </a:lnTo>
                    <a:lnTo>
                      <a:pt x="687" y="22"/>
                    </a:lnTo>
                    <a:lnTo>
                      <a:pt x="687" y="22"/>
                    </a:lnTo>
                    <a:lnTo>
                      <a:pt x="664" y="45"/>
                    </a:lnTo>
                    <a:lnTo>
                      <a:pt x="630" y="51"/>
                    </a:lnTo>
                    <a:lnTo>
                      <a:pt x="624" y="51"/>
                    </a:lnTo>
                    <a:lnTo>
                      <a:pt x="596" y="56"/>
                    </a:lnTo>
                    <a:lnTo>
                      <a:pt x="596" y="56"/>
                    </a:lnTo>
                    <a:lnTo>
                      <a:pt x="596" y="62"/>
                    </a:lnTo>
                    <a:lnTo>
                      <a:pt x="596" y="62"/>
                    </a:lnTo>
                    <a:lnTo>
                      <a:pt x="596" y="62"/>
                    </a:lnTo>
                    <a:lnTo>
                      <a:pt x="590" y="62"/>
                    </a:lnTo>
                    <a:lnTo>
                      <a:pt x="590" y="62"/>
                    </a:lnTo>
                    <a:lnTo>
                      <a:pt x="590" y="62"/>
                    </a:lnTo>
                    <a:lnTo>
                      <a:pt x="573" y="79"/>
                    </a:lnTo>
                    <a:lnTo>
                      <a:pt x="533" y="90"/>
                    </a:lnTo>
                    <a:lnTo>
                      <a:pt x="533" y="90"/>
                    </a:lnTo>
                    <a:lnTo>
                      <a:pt x="533" y="90"/>
                    </a:lnTo>
                    <a:lnTo>
                      <a:pt x="505" y="101"/>
                    </a:lnTo>
                    <a:lnTo>
                      <a:pt x="488" y="95"/>
                    </a:lnTo>
                    <a:lnTo>
                      <a:pt x="488" y="90"/>
                    </a:lnTo>
                    <a:lnTo>
                      <a:pt x="488" y="90"/>
                    </a:lnTo>
                    <a:lnTo>
                      <a:pt x="488" y="90"/>
                    </a:lnTo>
                    <a:lnTo>
                      <a:pt x="482" y="90"/>
                    </a:lnTo>
                    <a:lnTo>
                      <a:pt x="448" y="84"/>
                    </a:lnTo>
                    <a:lnTo>
                      <a:pt x="443" y="79"/>
                    </a:lnTo>
                    <a:lnTo>
                      <a:pt x="403" y="73"/>
                    </a:lnTo>
                    <a:lnTo>
                      <a:pt x="403" y="73"/>
                    </a:lnTo>
                    <a:lnTo>
                      <a:pt x="403" y="73"/>
                    </a:lnTo>
                    <a:lnTo>
                      <a:pt x="403" y="73"/>
                    </a:lnTo>
                    <a:lnTo>
                      <a:pt x="363" y="73"/>
                    </a:lnTo>
                    <a:lnTo>
                      <a:pt x="363" y="73"/>
                    </a:lnTo>
                    <a:lnTo>
                      <a:pt x="363" y="73"/>
                    </a:lnTo>
                    <a:lnTo>
                      <a:pt x="363" y="73"/>
                    </a:lnTo>
                    <a:lnTo>
                      <a:pt x="312" y="84"/>
                    </a:lnTo>
                    <a:lnTo>
                      <a:pt x="312" y="84"/>
                    </a:lnTo>
                    <a:lnTo>
                      <a:pt x="306" y="84"/>
                    </a:lnTo>
                    <a:lnTo>
                      <a:pt x="233" y="101"/>
                    </a:lnTo>
                    <a:lnTo>
                      <a:pt x="233" y="101"/>
                    </a:lnTo>
                    <a:lnTo>
                      <a:pt x="233" y="101"/>
                    </a:lnTo>
                    <a:lnTo>
                      <a:pt x="233" y="107"/>
                    </a:lnTo>
                    <a:lnTo>
                      <a:pt x="210" y="118"/>
                    </a:lnTo>
                    <a:lnTo>
                      <a:pt x="182" y="118"/>
                    </a:lnTo>
                    <a:lnTo>
                      <a:pt x="142" y="101"/>
                    </a:lnTo>
                    <a:lnTo>
                      <a:pt x="96" y="67"/>
                    </a:lnTo>
                    <a:lnTo>
                      <a:pt x="79" y="56"/>
                    </a:lnTo>
                    <a:lnTo>
                      <a:pt x="74" y="39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8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34" y="28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1" y="28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7" y="51"/>
                    </a:lnTo>
                    <a:lnTo>
                      <a:pt x="17" y="56"/>
                    </a:lnTo>
                    <a:lnTo>
                      <a:pt x="17" y="56"/>
                    </a:lnTo>
                    <a:lnTo>
                      <a:pt x="17" y="56"/>
                    </a:lnTo>
                    <a:lnTo>
                      <a:pt x="17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45" y="62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84"/>
                    </a:lnTo>
                    <a:lnTo>
                      <a:pt x="57" y="84"/>
                    </a:lnTo>
                    <a:lnTo>
                      <a:pt x="62" y="84"/>
                    </a:lnTo>
                    <a:lnTo>
                      <a:pt x="79" y="95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70" y="152"/>
                    </a:lnTo>
                    <a:lnTo>
                      <a:pt x="170" y="152"/>
                    </a:lnTo>
                    <a:lnTo>
                      <a:pt x="170" y="152"/>
                    </a:lnTo>
                    <a:lnTo>
                      <a:pt x="170" y="152"/>
                    </a:lnTo>
                    <a:lnTo>
                      <a:pt x="176" y="152"/>
                    </a:lnTo>
                    <a:lnTo>
                      <a:pt x="176" y="152"/>
                    </a:lnTo>
                    <a:lnTo>
                      <a:pt x="176" y="152"/>
                    </a:lnTo>
                    <a:lnTo>
                      <a:pt x="176" y="152"/>
                    </a:lnTo>
                    <a:lnTo>
                      <a:pt x="176" y="152"/>
                    </a:lnTo>
                    <a:lnTo>
                      <a:pt x="216" y="152"/>
                    </a:lnTo>
                    <a:lnTo>
                      <a:pt x="216" y="152"/>
                    </a:lnTo>
                    <a:lnTo>
                      <a:pt x="216" y="152"/>
                    </a:lnTo>
                    <a:lnTo>
                      <a:pt x="216" y="146"/>
                    </a:lnTo>
                    <a:lnTo>
                      <a:pt x="221" y="146"/>
                    </a:lnTo>
                    <a:lnTo>
                      <a:pt x="221" y="146"/>
                    </a:lnTo>
                    <a:lnTo>
                      <a:pt x="221" y="146"/>
                    </a:lnTo>
                    <a:lnTo>
                      <a:pt x="244" y="135"/>
                    </a:lnTo>
                    <a:lnTo>
                      <a:pt x="318" y="118"/>
                    </a:lnTo>
                    <a:lnTo>
                      <a:pt x="363" y="107"/>
                    </a:lnTo>
                    <a:lnTo>
                      <a:pt x="403" y="107"/>
                    </a:lnTo>
                    <a:lnTo>
                      <a:pt x="437" y="112"/>
                    </a:lnTo>
                    <a:lnTo>
                      <a:pt x="471" y="123"/>
                    </a:lnTo>
                    <a:lnTo>
                      <a:pt x="494" y="135"/>
                    </a:lnTo>
                    <a:lnTo>
                      <a:pt x="494" y="135"/>
                    </a:lnTo>
                    <a:lnTo>
                      <a:pt x="499" y="135"/>
                    </a:lnTo>
                    <a:lnTo>
                      <a:pt x="499" y="135"/>
                    </a:lnTo>
                    <a:lnTo>
                      <a:pt x="499" y="140"/>
                    </a:lnTo>
                    <a:lnTo>
                      <a:pt x="499" y="140"/>
                    </a:lnTo>
                    <a:lnTo>
                      <a:pt x="499" y="140"/>
                    </a:lnTo>
                    <a:lnTo>
                      <a:pt x="505" y="140"/>
                    </a:lnTo>
                    <a:lnTo>
                      <a:pt x="505" y="140"/>
                    </a:lnTo>
                    <a:lnTo>
                      <a:pt x="505" y="140"/>
                    </a:lnTo>
                    <a:lnTo>
                      <a:pt x="505" y="140"/>
                    </a:lnTo>
                    <a:lnTo>
                      <a:pt x="505" y="140"/>
                    </a:lnTo>
                    <a:lnTo>
                      <a:pt x="511" y="140"/>
                    </a:lnTo>
                    <a:lnTo>
                      <a:pt x="511" y="140"/>
                    </a:lnTo>
                    <a:lnTo>
                      <a:pt x="511" y="135"/>
                    </a:lnTo>
                    <a:lnTo>
                      <a:pt x="545" y="123"/>
                    </a:lnTo>
                    <a:lnTo>
                      <a:pt x="584" y="112"/>
                    </a:lnTo>
                    <a:lnTo>
                      <a:pt x="584" y="112"/>
                    </a:lnTo>
                    <a:lnTo>
                      <a:pt x="590" y="112"/>
                    </a:lnTo>
                    <a:lnTo>
                      <a:pt x="590" y="112"/>
                    </a:lnTo>
                    <a:lnTo>
                      <a:pt x="590" y="112"/>
                    </a:lnTo>
                    <a:lnTo>
                      <a:pt x="590" y="107"/>
                    </a:lnTo>
                    <a:lnTo>
                      <a:pt x="590" y="107"/>
                    </a:lnTo>
                    <a:lnTo>
                      <a:pt x="590" y="107"/>
                    </a:lnTo>
                    <a:lnTo>
                      <a:pt x="613" y="90"/>
                    </a:lnTo>
                    <a:lnTo>
                      <a:pt x="635" y="84"/>
                    </a:lnTo>
                    <a:lnTo>
                      <a:pt x="675" y="73"/>
                    </a:lnTo>
                    <a:lnTo>
                      <a:pt x="675" y="73"/>
                    </a:lnTo>
                    <a:lnTo>
                      <a:pt x="675" y="73"/>
                    </a:lnTo>
                    <a:lnTo>
                      <a:pt x="681" y="73"/>
                    </a:lnTo>
                    <a:lnTo>
                      <a:pt x="681" y="73"/>
                    </a:lnTo>
                    <a:lnTo>
                      <a:pt x="681" y="73"/>
                    </a:lnTo>
                    <a:lnTo>
                      <a:pt x="681" y="73"/>
                    </a:lnTo>
                    <a:lnTo>
                      <a:pt x="681" y="73"/>
                    </a:lnTo>
                    <a:lnTo>
                      <a:pt x="704" y="51"/>
                    </a:lnTo>
                    <a:lnTo>
                      <a:pt x="738" y="51"/>
                    </a:lnTo>
                    <a:lnTo>
                      <a:pt x="783" y="45"/>
                    </a:lnTo>
                    <a:lnTo>
                      <a:pt x="823" y="45"/>
                    </a:lnTo>
                    <a:lnTo>
                      <a:pt x="862" y="45"/>
                    </a:lnTo>
                    <a:lnTo>
                      <a:pt x="874" y="51"/>
                    </a:lnTo>
                    <a:lnTo>
                      <a:pt x="874" y="51"/>
                    </a:lnTo>
                    <a:lnTo>
                      <a:pt x="874" y="56"/>
                    </a:lnTo>
                    <a:lnTo>
                      <a:pt x="874" y="56"/>
                    </a:lnTo>
                    <a:lnTo>
                      <a:pt x="896" y="67"/>
                    </a:lnTo>
                    <a:lnTo>
                      <a:pt x="908" y="84"/>
                    </a:lnTo>
                    <a:lnTo>
                      <a:pt x="919" y="112"/>
                    </a:lnTo>
                    <a:lnTo>
                      <a:pt x="919" y="112"/>
                    </a:lnTo>
                    <a:lnTo>
                      <a:pt x="919" y="112"/>
                    </a:lnTo>
                    <a:lnTo>
                      <a:pt x="919" y="112"/>
                    </a:lnTo>
                    <a:lnTo>
                      <a:pt x="919" y="112"/>
                    </a:lnTo>
                    <a:lnTo>
                      <a:pt x="919" y="118"/>
                    </a:lnTo>
                    <a:lnTo>
                      <a:pt x="936" y="140"/>
                    </a:lnTo>
                    <a:lnTo>
                      <a:pt x="936" y="140"/>
                    </a:lnTo>
                    <a:lnTo>
                      <a:pt x="953" y="157"/>
                    </a:lnTo>
                    <a:lnTo>
                      <a:pt x="953" y="157"/>
                    </a:lnTo>
                    <a:lnTo>
                      <a:pt x="953" y="163"/>
                    </a:lnTo>
                    <a:lnTo>
                      <a:pt x="959" y="163"/>
                    </a:lnTo>
                    <a:lnTo>
                      <a:pt x="959" y="163"/>
                    </a:lnTo>
                    <a:lnTo>
                      <a:pt x="959" y="163"/>
                    </a:lnTo>
                    <a:lnTo>
                      <a:pt x="959" y="163"/>
                    </a:lnTo>
                    <a:lnTo>
                      <a:pt x="959" y="163"/>
                    </a:lnTo>
                    <a:lnTo>
                      <a:pt x="959" y="163"/>
                    </a:lnTo>
                    <a:lnTo>
                      <a:pt x="965" y="163"/>
                    </a:lnTo>
                    <a:lnTo>
                      <a:pt x="965" y="163"/>
                    </a:lnTo>
                    <a:lnTo>
                      <a:pt x="965" y="163"/>
                    </a:lnTo>
                    <a:lnTo>
                      <a:pt x="965" y="163"/>
                    </a:lnTo>
                    <a:lnTo>
                      <a:pt x="982" y="168"/>
                    </a:lnTo>
                    <a:lnTo>
                      <a:pt x="987" y="168"/>
                    </a:lnTo>
                    <a:lnTo>
                      <a:pt x="987" y="168"/>
                    </a:lnTo>
                    <a:lnTo>
                      <a:pt x="987" y="163"/>
                    </a:lnTo>
                    <a:lnTo>
                      <a:pt x="987" y="163"/>
                    </a:lnTo>
                    <a:lnTo>
                      <a:pt x="987" y="163"/>
                    </a:lnTo>
                    <a:lnTo>
                      <a:pt x="993" y="163"/>
                    </a:lnTo>
                    <a:lnTo>
                      <a:pt x="1010" y="157"/>
                    </a:lnTo>
                    <a:lnTo>
                      <a:pt x="1010" y="157"/>
                    </a:lnTo>
                    <a:lnTo>
                      <a:pt x="1010" y="157"/>
                    </a:lnTo>
                    <a:lnTo>
                      <a:pt x="1016" y="157"/>
                    </a:lnTo>
                    <a:lnTo>
                      <a:pt x="1027" y="146"/>
                    </a:lnTo>
                    <a:lnTo>
                      <a:pt x="1027" y="140"/>
                    </a:lnTo>
                    <a:lnTo>
                      <a:pt x="1027" y="140"/>
                    </a:lnTo>
                    <a:lnTo>
                      <a:pt x="1033" y="140"/>
                    </a:lnTo>
                    <a:lnTo>
                      <a:pt x="1033" y="140"/>
                    </a:lnTo>
                    <a:lnTo>
                      <a:pt x="1033" y="140"/>
                    </a:lnTo>
                    <a:lnTo>
                      <a:pt x="1033" y="140"/>
                    </a:lnTo>
                    <a:lnTo>
                      <a:pt x="1033" y="140"/>
                    </a:lnTo>
                    <a:lnTo>
                      <a:pt x="1033" y="135"/>
                    </a:lnTo>
                    <a:lnTo>
                      <a:pt x="1033" y="135"/>
                    </a:lnTo>
                    <a:lnTo>
                      <a:pt x="1033" y="135"/>
                    </a:lnTo>
                    <a:lnTo>
                      <a:pt x="1033" y="135"/>
                    </a:lnTo>
                    <a:lnTo>
                      <a:pt x="1033" y="135"/>
                    </a:lnTo>
                    <a:lnTo>
                      <a:pt x="1033" y="129"/>
                    </a:lnTo>
                    <a:lnTo>
                      <a:pt x="1033" y="129"/>
                    </a:lnTo>
                    <a:lnTo>
                      <a:pt x="1033" y="129"/>
                    </a:lnTo>
                    <a:lnTo>
                      <a:pt x="1033" y="129"/>
                    </a:lnTo>
                    <a:lnTo>
                      <a:pt x="1033" y="129"/>
                    </a:lnTo>
                    <a:lnTo>
                      <a:pt x="1033" y="123"/>
                    </a:lnTo>
                    <a:lnTo>
                      <a:pt x="1033" y="123"/>
                    </a:lnTo>
                    <a:lnTo>
                      <a:pt x="1033" y="123"/>
                    </a:lnTo>
                    <a:lnTo>
                      <a:pt x="1033" y="123"/>
                    </a:lnTo>
                    <a:lnTo>
                      <a:pt x="1033" y="123"/>
                    </a:lnTo>
                    <a:lnTo>
                      <a:pt x="1033" y="118"/>
                    </a:lnTo>
                    <a:lnTo>
                      <a:pt x="1027" y="118"/>
                    </a:lnTo>
                    <a:lnTo>
                      <a:pt x="1027" y="118"/>
                    </a:lnTo>
                    <a:lnTo>
                      <a:pt x="1027" y="118"/>
                    </a:lnTo>
                    <a:lnTo>
                      <a:pt x="1027" y="118"/>
                    </a:lnTo>
                    <a:lnTo>
                      <a:pt x="1027" y="118"/>
                    </a:lnTo>
                    <a:lnTo>
                      <a:pt x="1021" y="118"/>
                    </a:lnTo>
                    <a:lnTo>
                      <a:pt x="1021" y="112"/>
                    </a:lnTo>
                    <a:lnTo>
                      <a:pt x="1021" y="112"/>
                    </a:lnTo>
                    <a:lnTo>
                      <a:pt x="1021" y="112"/>
                    </a:lnTo>
                    <a:lnTo>
                      <a:pt x="1021" y="112"/>
                    </a:lnTo>
                    <a:lnTo>
                      <a:pt x="1021" y="112"/>
                    </a:lnTo>
                    <a:lnTo>
                      <a:pt x="1016" y="112"/>
                    </a:lnTo>
                    <a:lnTo>
                      <a:pt x="1016" y="112"/>
                    </a:lnTo>
                    <a:lnTo>
                      <a:pt x="1016" y="112"/>
                    </a:lnTo>
                    <a:lnTo>
                      <a:pt x="1016" y="112"/>
                    </a:lnTo>
                    <a:lnTo>
                      <a:pt x="1016" y="112"/>
                    </a:lnTo>
                    <a:lnTo>
                      <a:pt x="1010" y="112"/>
                    </a:lnTo>
                    <a:lnTo>
                      <a:pt x="1010" y="118"/>
                    </a:lnTo>
                    <a:lnTo>
                      <a:pt x="1010" y="118"/>
                    </a:lnTo>
                    <a:lnTo>
                      <a:pt x="1010" y="118"/>
                    </a:lnTo>
                    <a:lnTo>
                      <a:pt x="1010" y="118"/>
                    </a:lnTo>
                    <a:lnTo>
                      <a:pt x="993" y="129"/>
                    </a:lnTo>
                    <a:lnTo>
                      <a:pt x="982" y="129"/>
                    </a:lnTo>
                    <a:lnTo>
                      <a:pt x="976" y="129"/>
                    </a:lnTo>
                    <a:lnTo>
                      <a:pt x="965" y="118"/>
                    </a:lnTo>
                    <a:lnTo>
                      <a:pt x="948" y="95"/>
                    </a:lnTo>
                    <a:lnTo>
                      <a:pt x="942" y="73"/>
                    </a:lnTo>
                    <a:lnTo>
                      <a:pt x="942" y="73"/>
                    </a:lnTo>
                    <a:lnTo>
                      <a:pt x="942" y="67"/>
                    </a:lnTo>
                    <a:lnTo>
                      <a:pt x="942" y="67"/>
                    </a:lnTo>
                    <a:lnTo>
                      <a:pt x="942" y="67"/>
                    </a:lnTo>
                    <a:lnTo>
                      <a:pt x="942" y="67"/>
                    </a:lnTo>
                    <a:lnTo>
                      <a:pt x="942" y="67"/>
                    </a:lnTo>
                    <a:lnTo>
                      <a:pt x="936" y="67"/>
                    </a:lnTo>
                    <a:lnTo>
                      <a:pt x="919" y="45"/>
                    </a:lnTo>
                    <a:lnTo>
                      <a:pt x="919" y="39"/>
                    </a:lnTo>
                    <a:lnTo>
                      <a:pt x="919" y="39"/>
                    </a:lnTo>
                    <a:lnTo>
                      <a:pt x="914" y="39"/>
                    </a:lnTo>
                    <a:lnTo>
                      <a:pt x="914" y="39"/>
                    </a:lnTo>
                    <a:lnTo>
                      <a:pt x="896" y="28"/>
                    </a:lnTo>
                    <a:lnTo>
                      <a:pt x="879" y="11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235"/>
            <p:cNvGrpSpPr>
              <a:grpSpLocks/>
            </p:cNvGrpSpPr>
            <p:nvPr/>
          </p:nvGrpSpPr>
          <p:grpSpPr bwMode="auto">
            <a:xfrm>
              <a:off x="2085" y="1742"/>
              <a:ext cx="104" cy="276"/>
              <a:chOff x="2820" y="2017"/>
              <a:chExt cx="120" cy="288"/>
            </a:xfrm>
          </p:grpSpPr>
          <p:sp>
            <p:nvSpPr>
              <p:cNvPr id="381164" name="Freeform 236"/>
              <p:cNvSpPr>
                <a:spLocks/>
              </p:cNvSpPr>
              <p:nvPr/>
            </p:nvSpPr>
            <p:spPr bwMode="auto">
              <a:xfrm>
                <a:off x="2837" y="2034"/>
                <a:ext cx="86" cy="254"/>
              </a:xfrm>
              <a:custGeom>
                <a:avLst/>
                <a:gdLst/>
                <a:ahLst/>
                <a:cxnLst>
                  <a:cxn ang="0">
                    <a:pos x="6" y="254"/>
                  </a:cxn>
                  <a:cxn ang="0">
                    <a:pos x="6" y="254"/>
                  </a:cxn>
                  <a:cxn ang="0">
                    <a:pos x="6" y="254"/>
                  </a:cxn>
                  <a:cxn ang="0">
                    <a:pos x="0" y="254"/>
                  </a:cxn>
                  <a:cxn ang="0">
                    <a:pos x="0" y="248"/>
                  </a:cxn>
                  <a:cxn ang="0">
                    <a:pos x="0" y="248"/>
                  </a:cxn>
                  <a:cxn ang="0">
                    <a:pos x="0" y="248"/>
                  </a:cxn>
                  <a:cxn ang="0">
                    <a:pos x="0" y="248"/>
                  </a:cxn>
                  <a:cxn ang="0">
                    <a:pos x="0" y="243"/>
                  </a:cxn>
                  <a:cxn ang="0">
                    <a:pos x="0" y="243"/>
                  </a:cxn>
                  <a:cxn ang="0">
                    <a:pos x="17" y="107"/>
                  </a:cxn>
                  <a:cxn ang="0">
                    <a:pos x="17" y="107"/>
                  </a:cxn>
                  <a:cxn ang="0">
                    <a:pos x="17" y="107"/>
                  </a:cxn>
                  <a:cxn ang="0">
                    <a:pos x="17" y="107"/>
                  </a:cxn>
                  <a:cxn ang="0">
                    <a:pos x="17" y="102"/>
                  </a:cxn>
                  <a:cxn ang="0">
                    <a:pos x="40" y="39"/>
                  </a:cxn>
                  <a:cxn ang="0">
                    <a:pos x="40" y="39"/>
                  </a:cxn>
                  <a:cxn ang="0">
                    <a:pos x="74" y="6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6" y="0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11"/>
                  </a:cxn>
                  <a:cxn ang="0">
                    <a:pos x="86" y="11"/>
                  </a:cxn>
                  <a:cxn ang="0">
                    <a:pos x="86" y="11"/>
                  </a:cxn>
                  <a:cxn ang="0">
                    <a:pos x="86" y="17"/>
                  </a:cxn>
                  <a:cxn ang="0">
                    <a:pos x="46" y="147"/>
                  </a:cxn>
                  <a:cxn ang="0">
                    <a:pos x="52" y="147"/>
                  </a:cxn>
                  <a:cxn ang="0">
                    <a:pos x="52" y="147"/>
                  </a:cxn>
                  <a:cxn ang="0">
                    <a:pos x="52" y="147"/>
                  </a:cxn>
                  <a:cxn ang="0">
                    <a:pos x="17" y="248"/>
                  </a:cxn>
                  <a:cxn ang="0">
                    <a:pos x="17" y="248"/>
                  </a:cxn>
                  <a:cxn ang="0">
                    <a:pos x="12" y="248"/>
                  </a:cxn>
                  <a:cxn ang="0">
                    <a:pos x="12" y="254"/>
                  </a:cxn>
                  <a:cxn ang="0">
                    <a:pos x="12" y="254"/>
                  </a:cxn>
                  <a:cxn ang="0">
                    <a:pos x="12" y="254"/>
                  </a:cxn>
                  <a:cxn ang="0">
                    <a:pos x="12" y="254"/>
                  </a:cxn>
                </a:cxnLst>
                <a:rect l="0" t="0" r="r" b="b"/>
                <a:pathLst>
                  <a:path w="86" h="254">
                    <a:moveTo>
                      <a:pt x="6" y="254"/>
                    </a:moveTo>
                    <a:lnTo>
                      <a:pt x="6" y="254"/>
                    </a:lnTo>
                    <a:lnTo>
                      <a:pt x="6" y="254"/>
                    </a:lnTo>
                    <a:lnTo>
                      <a:pt x="6" y="254"/>
                    </a:lnTo>
                    <a:lnTo>
                      <a:pt x="6" y="254"/>
                    </a:lnTo>
                    <a:lnTo>
                      <a:pt x="6" y="254"/>
                    </a:lnTo>
                    <a:lnTo>
                      <a:pt x="6" y="254"/>
                    </a:lnTo>
                    <a:lnTo>
                      <a:pt x="6" y="254"/>
                    </a:lnTo>
                    <a:lnTo>
                      <a:pt x="6" y="254"/>
                    </a:lnTo>
                    <a:lnTo>
                      <a:pt x="6" y="254"/>
                    </a:lnTo>
                    <a:lnTo>
                      <a:pt x="6" y="25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29" y="147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57" y="51"/>
                    </a:lnTo>
                    <a:lnTo>
                      <a:pt x="34" y="107"/>
                    </a:lnTo>
                    <a:lnTo>
                      <a:pt x="46" y="147"/>
                    </a:lnTo>
                    <a:lnTo>
                      <a:pt x="46" y="147"/>
                    </a:lnTo>
                    <a:lnTo>
                      <a:pt x="46" y="147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46" y="152"/>
                    </a:lnTo>
                    <a:lnTo>
                      <a:pt x="46" y="152"/>
                    </a:lnTo>
                    <a:lnTo>
                      <a:pt x="17" y="248"/>
                    </a:lnTo>
                    <a:lnTo>
                      <a:pt x="17" y="248"/>
                    </a:lnTo>
                    <a:lnTo>
                      <a:pt x="17" y="248"/>
                    </a:lnTo>
                    <a:lnTo>
                      <a:pt x="17" y="248"/>
                    </a:lnTo>
                    <a:lnTo>
                      <a:pt x="17" y="248"/>
                    </a:lnTo>
                    <a:lnTo>
                      <a:pt x="17" y="248"/>
                    </a:lnTo>
                    <a:lnTo>
                      <a:pt x="12" y="248"/>
                    </a:lnTo>
                    <a:lnTo>
                      <a:pt x="12" y="248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6" y="254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65" name="Freeform 237"/>
              <p:cNvSpPr>
                <a:spLocks noEditPoints="1"/>
              </p:cNvSpPr>
              <p:nvPr/>
            </p:nvSpPr>
            <p:spPr bwMode="auto">
              <a:xfrm>
                <a:off x="2826" y="2028"/>
                <a:ext cx="108" cy="266"/>
              </a:xfrm>
              <a:custGeom>
                <a:avLst/>
                <a:gdLst/>
                <a:ahLst/>
                <a:cxnLst>
                  <a:cxn ang="0">
                    <a:pos x="103" y="12"/>
                  </a:cxn>
                  <a:cxn ang="0">
                    <a:pos x="108" y="17"/>
                  </a:cxn>
                  <a:cxn ang="0">
                    <a:pos x="103" y="23"/>
                  </a:cxn>
                  <a:cxn ang="0">
                    <a:pos x="103" y="29"/>
                  </a:cxn>
                  <a:cxn ang="0">
                    <a:pos x="68" y="147"/>
                  </a:cxn>
                  <a:cxn ang="0">
                    <a:pos x="68" y="153"/>
                  </a:cxn>
                  <a:cxn ang="0">
                    <a:pos x="34" y="254"/>
                  </a:cxn>
                  <a:cxn ang="0">
                    <a:pos x="34" y="260"/>
                  </a:cxn>
                  <a:cxn ang="0">
                    <a:pos x="28" y="266"/>
                  </a:cxn>
                  <a:cxn ang="0">
                    <a:pos x="23" y="266"/>
                  </a:cxn>
                  <a:cxn ang="0">
                    <a:pos x="17" y="266"/>
                  </a:cxn>
                  <a:cxn ang="0">
                    <a:pos x="11" y="266"/>
                  </a:cxn>
                  <a:cxn ang="0">
                    <a:pos x="11" y="266"/>
                  </a:cxn>
                  <a:cxn ang="0">
                    <a:pos x="5" y="260"/>
                  </a:cxn>
                  <a:cxn ang="0">
                    <a:pos x="5" y="254"/>
                  </a:cxn>
                  <a:cxn ang="0">
                    <a:pos x="0" y="249"/>
                  </a:cxn>
                  <a:cxn ang="0">
                    <a:pos x="34" y="153"/>
                  </a:cxn>
                  <a:cxn ang="0">
                    <a:pos x="23" y="113"/>
                  </a:cxn>
                  <a:cxn ang="0">
                    <a:pos x="23" y="108"/>
                  </a:cxn>
                  <a:cxn ang="0">
                    <a:pos x="40" y="45"/>
                  </a:cxn>
                  <a:cxn ang="0">
                    <a:pos x="45" y="40"/>
                  </a:cxn>
                  <a:cxn ang="0">
                    <a:pos x="80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7" y="0"/>
                  </a:cxn>
                  <a:cxn ang="0">
                    <a:pos x="97" y="0"/>
                  </a:cxn>
                  <a:cxn ang="0">
                    <a:pos x="103" y="6"/>
                  </a:cxn>
                  <a:cxn ang="0">
                    <a:pos x="23" y="260"/>
                  </a:cxn>
                  <a:cxn ang="0">
                    <a:pos x="23" y="260"/>
                  </a:cxn>
                  <a:cxn ang="0">
                    <a:pos x="23" y="254"/>
                  </a:cxn>
                  <a:cxn ang="0">
                    <a:pos x="28" y="254"/>
                  </a:cxn>
                  <a:cxn ang="0">
                    <a:pos x="63" y="153"/>
                  </a:cxn>
                  <a:cxn ang="0">
                    <a:pos x="63" y="153"/>
                  </a:cxn>
                  <a:cxn ang="0">
                    <a:pos x="68" y="57"/>
                  </a:cxn>
                  <a:cxn ang="0">
                    <a:pos x="97" y="17"/>
                  </a:cxn>
                  <a:cxn ang="0">
                    <a:pos x="97" y="17"/>
                  </a:cxn>
                  <a:cxn ang="0">
                    <a:pos x="97" y="12"/>
                  </a:cxn>
                  <a:cxn ang="0">
                    <a:pos x="97" y="12"/>
                  </a:cxn>
                  <a:cxn ang="0">
                    <a:pos x="97" y="6"/>
                  </a:cxn>
                  <a:cxn ang="0">
                    <a:pos x="91" y="6"/>
                  </a:cxn>
                  <a:cxn ang="0">
                    <a:pos x="91" y="6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12"/>
                  </a:cxn>
                  <a:cxn ang="0">
                    <a:pos x="51" y="45"/>
                  </a:cxn>
                  <a:cxn ang="0">
                    <a:pos x="28" y="108"/>
                  </a:cxn>
                  <a:cxn ang="0">
                    <a:pos x="28" y="113"/>
                  </a:cxn>
                  <a:cxn ang="0">
                    <a:pos x="28" y="113"/>
                  </a:cxn>
                  <a:cxn ang="0">
                    <a:pos x="11" y="249"/>
                  </a:cxn>
                  <a:cxn ang="0">
                    <a:pos x="11" y="254"/>
                  </a:cxn>
                  <a:cxn ang="0">
                    <a:pos x="11" y="254"/>
                  </a:cxn>
                  <a:cxn ang="0">
                    <a:pos x="11" y="260"/>
                  </a:cxn>
                  <a:cxn ang="0">
                    <a:pos x="17" y="260"/>
                  </a:cxn>
                  <a:cxn ang="0">
                    <a:pos x="17" y="260"/>
                  </a:cxn>
                </a:cxnLst>
                <a:rect l="0" t="0" r="r" b="b"/>
                <a:pathLst>
                  <a:path w="108" h="266">
                    <a:moveTo>
                      <a:pt x="103" y="6"/>
                    </a:moveTo>
                    <a:lnTo>
                      <a:pt x="103" y="6"/>
                    </a:lnTo>
                    <a:lnTo>
                      <a:pt x="103" y="6"/>
                    </a:lnTo>
                    <a:lnTo>
                      <a:pt x="103" y="12"/>
                    </a:lnTo>
                    <a:lnTo>
                      <a:pt x="103" y="12"/>
                    </a:lnTo>
                    <a:lnTo>
                      <a:pt x="108" y="12"/>
                    </a:lnTo>
                    <a:lnTo>
                      <a:pt x="108" y="12"/>
                    </a:lnTo>
                    <a:lnTo>
                      <a:pt x="108" y="12"/>
                    </a:lnTo>
                    <a:lnTo>
                      <a:pt x="108" y="17"/>
                    </a:lnTo>
                    <a:lnTo>
                      <a:pt x="108" y="17"/>
                    </a:lnTo>
                    <a:lnTo>
                      <a:pt x="108" y="17"/>
                    </a:lnTo>
                    <a:lnTo>
                      <a:pt x="108" y="17"/>
                    </a:lnTo>
                    <a:lnTo>
                      <a:pt x="103" y="17"/>
                    </a:lnTo>
                    <a:lnTo>
                      <a:pt x="103" y="23"/>
                    </a:lnTo>
                    <a:lnTo>
                      <a:pt x="103" y="23"/>
                    </a:lnTo>
                    <a:lnTo>
                      <a:pt x="103" y="23"/>
                    </a:lnTo>
                    <a:lnTo>
                      <a:pt x="103" y="23"/>
                    </a:lnTo>
                    <a:lnTo>
                      <a:pt x="103" y="23"/>
                    </a:lnTo>
                    <a:lnTo>
                      <a:pt x="103" y="23"/>
                    </a:lnTo>
                    <a:lnTo>
                      <a:pt x="103" y="29"/>
                    </a:lnTo>
                    <a:lnTo>
                      <a:pt x="74" y="62"/>
                    </a:lnTo>
                    <a:lnTo>
                      <a:pt x="57" y="113"/>
                    </a:lnTo>
                    <a:lnTo>
                      <a:pt x="68" y="147"/>
                    </a:lnTo>
                    <a:lnTo>
                      <a:pt x="68" y="147"/>
                    </a:lnTo>
                    <a:lnTo>
                      <a:pt x="68" y="147"/>
                    </a:lnTo>
                    <a:lnTo>
                      <a:pt x="68" y="153"/>
                    </a:lnTo>
                    <a:lnTo>
                      <a:pt x="68" y="153"/>
                    </a:lnTo>
                    <a:lnTo>
                      <a:pt x="68" y="153"/>
                    </a:lnTo>
                    <a:lnTo>
                      <a:pt x="68" y="153"/>
                    </a:lnTo>
                    <a:lnTo>
                      <a:pt x="68" y="153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34" y="254"/>
                    </a:lnTo>
                    <a:lnTo>
                      <a:pt x="34" y="254"/>
                    </a:lnTo>
                    <a:lnTo>
                      <a:pt x="34" y="260"/>
                    </a:lnTo>
                    <a:lnTo>
                      <a:pt x="34" y="260"/>
                    </a:lnTo>
                    <a:lnTo>
                      <a:pt x="34" y="260"/>
                    </a:lnTo>
                    <a:lnTo>
                      <a:pt x="34" y="260"/>
                    </a:lnTo>
                    <a:lnTo>
                      <a:pt x="34" y="260"/>
                    </a:lnTo>
                    <a:lnTo>
                      <a:pt x="28" y="260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23" y="266"/>
                    </a:lnTo>
                    <a:lnTo>
                      <a:pt x="23" y="266"/>
                    </a:lnTo>
                    <a:lnTo>
                      <a:pt x="23" y="266"/>
                    </a:lnTo>
                    <a:lnTo>
                      <a:pt x="23" y="266"/>
                    </a:lnTo>
                    <a:lnTo>
                      <a:pt x="23" y="266"/>
                    </a:lnTo>
                    <a:lnTo>
                      <a:pt x="23" y="266"/>
                    </a:lnTo>
                    <a:lnTo>
                      <a:pt x="17" y="266"/>
                    </a:lnTo>
                    <a:lnTo>
                      <a:pt x="17" y="266"/>
                    </a:lnTo>
                    <a:lnTo>
                      <a:pt x="17" y="266"/>
                    </a:lnTo>
                    <a:lnTo>
                      <a:pt x="17" y="266"/>
                    </a:lnTo>
                    <a:lnTo>
                      <a:pt x="17" y="266"/>
                    </a:lnTo>
                    <a:lnTo>
                      <a:pt x="11" y="266"/>
                    </a:lnTo>
                    <a:lnTo>
                      <a:pt x="11" y="266"/>
                    </a:lnTo>
                    <a:lnTo>
                      <a:pt x="11" y="266"/>
                    </a:lnTo>
                    <a:lnTo>
                      <a:pt x="11" y="266"/>
                    </a:lnTo>
                    <a:lnTo>
                      <a:pt x="11" y="266"/>
                    </a:lnTo>
                    <a:lnTo>
                      <a:pt x="11" y="266"/>
                    </a:lnTo>
                    <a:lnTo>
                      <a:pt x="5" y="266"/>
                    </a:lnTo>
                    <a:lnTo>
                      <a:pt x="5" y="266"/>
                    </a:lnTo>
                    <a:lnTo>
                      <a:pt x="5" y="260"/>
                    </a:lnTo>
                    <a:lnTo>
                      <a:pt x="5" y="260"/>
                    </a:lnTo>
                    <a:lnTo>
                      <a:pt x="5" y="260"/>
                    </a:lnTo>
                    <a:lnTo>
                      <a:pt x="5" y="260"/>
                    </a:lnTo>
                    <a:lnTo>
                      <a:pt x="5" y="260"/>
                    </a:lnTo>
                    <a:lnTo>
                      <a:pt x="5" y="260"/>
                    </a:lnTo>
                    <a:lnTo>
                      <a:pt x="5" y="254"/>
                    </a:lnTo>
                    <a:lnTo>
                      <a:pt x="5" y="25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5" y="249"/>
                    </a:lnTo>
                    <a:lnTo>
                      <a:pt x="5" y="243"/>
                    </a:lnTo>
                    <a:lnTo>
                      <a:pt x="34" y="153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74" y="6"/>
                    </a:lnTo>
                    <a:lnTo>
                      <a:pt x="80" y="6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103" y="6"/>
                    </a:lnTo>
                    <a:close/>
                    <a:moveTo>
                      <a:pt x="17" y="260"/>
                    </a:moveTo>
                    <a:lnTo>
                      <a:pt x="23" y="260"/>
                    </a:lnTo>
                    <a:lnTo>
                      <a:pt x="23" y="260"/>
                    </a:lnTo>
                    <a:lnTo>
                      <a:pt x="23" y="260"/>
                    </a:lnTo>
                    <a:lnTo>
                      <a:pt x="23" y="260"/>
                    </a:lnTo>
                    <a:lnTo>
                      <a:pt x="23" y="260"/>
                    </a:lnTo>
                    <a:lnTo>
                      <a:pt x="23" y="260"/>
                    </a:lnTo>
                    <a:lnTo>
                      <a:pt x="23" y="260"/>
                    </a:lnTo>
                    <a:lnTo>
                      <a:pt x="23" y="260"/>
                    </a:lnTo>
                    <a:lnTo>
                      <a:pt x="23" y="260"/>
                    </a:lnTo>
                    <a:lnTo>
                      <a:pt x="23" y="260"/>
                    </a:lnTo>
                    <a:lnTo>
                      <a:pt x="23" y="260"/>
                    </a:lnTo>
                    <a:lnTo>
                      <a:pt x="23" y="254"/>
                    </a:lnTo>
                    <a:lnTo>
                      <a:pt x="23" y="254"/>
                    </a:lnTo>
                    <a:lnTo>
                      <a:pt x="28" y="254"/>
                    </a:lnTo>
                    <a:lnTo>
                      <a:pt x="28" y="254"/>
                    </a:lnTo>
                    <a:lnTo>
                      <a:pt x="28" y="254"/>
                    </a:lnTo>
                    <a:lnTo>
                      <a:pt x="28" y="254"/>
                    </a:lnTo>
                    <a:lnTo>
                      <a:pt x="28" y="254"/>
                    </a:lnTo>
                    <a:lnTo>
                      <a:pt x="28" y="254"/>
                    </a:lnTo>
                    <a:lnTo>
                      <a:pt x="57" y="158"/>
                    </a:lnTo>
                    <a:lnTo>
                      <a:pt x="57" y="158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57" y="153"/>
                    </a:lnTo>
                    <a:lnTo>
                      <a:pt x="57" y="153"/>
                    </a:lnTo>
                    <a:lnTo>
                      <a:pt x="57" y="153"/>
                    </a:lnTo>
                    <a:lnTo>
                      <a:pt x="45" y="113"/>
                    </a:lnTo>
                    <a:lnTo>
                      <a:pt x="68" y="57"/>
                    </a:lnTo>
                    <a:lnTo>
                      <a:pt x="97" y="23"/>
                    </a:lnTo>
                    <a:lnTo>
                      <a:pt x="97" y="23"/>
                    </a:lnTo>
                    <a:lnTo>
                      <a:pt x="97" y="23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40" y="153"/>
                    </a:lnTo>
                    <a:lnTo>
                      <a:pt x="11" y="249"/>
                    </a:lnTo>
                    <a:lnTo>
                      <a:pt x="11" y="249"/>
                    </a:lnTo>
                    <a:lnTo>
                      <a:pt x="11" y="249"/>
                    </a:lnTo>
                    <a:lnTo>
                      <a:pt x="11" y="249"/>
                    </a:lnTo>
                    <a:lnTo>
                      <a:pt x="11" y="249"/>
                    </a:lnTo>
                    <a:lnTo>
                      <a:pt x="11" y="249"/>
                    </a:lnTo>
                    <a:lnTo>
                      <a:pt x="11" y="254"/>
                    </a:lnTo>
                    <a:lnTo>
                      <a:pt x="11" y="254"/>
                    </a:lnTo>
                    <a:lnTo>
                      <a:pt x="11" y="254"/>
                    </a:lnTo>
                    <a:lnTo>
                      <a:pt x="11" y="254"/>
                    </a:lnTo>
                    <a:lnTo>
                      <a:pt x="11" y="254"/>
                    </a:lnTo>
                    <a:lnTo>
                      <a:pt x="11" y="254"/>
                    </a:lnTo>
                    <a:lnTo>
                      <a:pt x="11" y="254"/>
                    </a:lnTo>
                    <a:lnTo>
                      <a:pt x="11" y="254"/>
                    </a:lnTo>
                    <a:lnTo>
                      <a:pt x="11" y="254"/>
                    </a:lnTo>
                    <a:lnTo>
                      <a:pt x="11" y="254"/>
                    </a:lnTo>
                    <a:lnTo>
                      <a:pt x="11" y="254"/>
                    </a:lnTo>
                    <a:lnTo>
                      <a:pt x="11" y="260"/>
                    </a:lnTo>
                    <a:lnTo>
                      <a:pt x="11" y="260"/>
                    </a:lnTo>
                    <a:lnTo>
                      <a:pt x="11" y="260"/>
                    </a:lnTo>
                    <a:lnTo>
                      <a:pt x="17" y="260"/>
                    </a:lnTo>
                    <a:lnTo>
                      <a:pt x="17" y="260"/>
                    </a:lnTo>
                    <a:lnTo>
                      <a:pt x="17" y="260"/>
                    </a:lnTo>
                    <a:lnTo>
                      <a:pt x="17" y="260"/>
                    </a:lnTo>
                    <a:lnTo>
                      <a:pt x="17" y="260"/>
                    </a:lnTo>
                    <a:lnTo>
                      <a:pt x="17" y="260"/>
                    </a:lnTo>
                    <a:lnTo>
                      <a:pt x="17" y="260"/>
                    </a:lnTo>
                    <a:lnTo>
                      <a:pt x="17" y="260"/>
                    </a:lnTo>
                    <a:lnTo>
                      <a:pt x="17" y="260"/>
                    </a:lnTo>
                    <a:lnTo>
                      <a:pt x="17" y="260"/>
                    </a:lnTo>
                    <a:lnTo>
                      <a:pt x="17" y="260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66" name="Freeform 238"/>
              <p:cNvSpPr>
                <a:spLocks noEditPoints="1"/>
              </p:cNvSpPr>
              <p:nvPr/>
            </p:nvSpPr>
            <p:spPr bwMode="auto">
              <a:xfrm>
                <a:off x="2820" y="2017"/>
                <a:ext cx="120" cy="288"/>
              </a:xfrm>
              <a:custGeom>
                <a:avLst/>
                <a:gdLst/>
                <a:ahLst/>
                <a:cxnLst>
                  <a:cxn ang="0">
                    <a:pos x="114" y="11"/>
                  </a:cxn>
                  <a:cxn ang="0">
                    <a:pos x="120" y="23"/>
                  </a:cxn>
                  <a:cxn ang="0">
                    <a:pos x="120" y="28"/>
                  </a:cxn>
                  <a:cxn ang="0">
                    <a:pos x="120" y="40"/>
                  </a:cxn>
                  <a:cxn ang="0">
                    <a:pos x="86" y="73"/>
                  </a:cxn>
                  <a:cxn ang="0">
                    <a:pos x="80" y="158"/>
                  </a:cxn>
                  <a:cxn ang="0">
                    <a:pos x="80" y="169"/>
                  </a:cxn>
                  <a:cxn ang="0">
                    <a:pos x="46" y="271"/>
                  </a:cxn>
                  <a:cxn ang="0">
                    <a:pos x="46" y="277"/>
                  </a:cxn>
                  <a:cxn ang="0">
                    <a:pos x="40" y="282"/>
                  </a:cxn>
                  <a:cxn ang="0">
                    <a:pos x="29" y="288"/>
                  </a:cxn>
                  <a:cxn ang="0">
                    <a:pos x="23" y="288"/>
                  </a:cxn>
                  <a:cxn ang="0">
                    <a:pos x="17" y="282"/>
                  </a:cxn>
                  <a:cxn ang="0">
                    <a:pos x="6" y="282"/>
                  </a:cxn>
                  <a:cxn ang="0">
                    <a:pos x="6" y="277"/>
                  </a:cxn>
                  <a:cxn ang="0">
                    <a:pos x="0" y="265"/>
                  </a:cxn>
                  <a:cxn ang="0">
                    <a:pos x="0" y="260"/>
                  </a:cxn>
                  <a:cxn ang="0">
                    <a:pos x="17" y="130"/>
                  </a:cxn>
                  <a:cxn ang="0">
                    <a:pos x="17" y="124"/>
                  </a:cxn>
                  <a:cxn ang="0">
                    <a:pos x="17" y="119"/>
                  </a:cxn>
                  <a:cxn ang="0">
                    <a:pos x="40" y="51"/>
                  </a:cxn>
                  <a:cxn ang="0">
                    <a:pos x="74" y="11"/>
                  </a:cxn>
                  <a:cxn ang="0">
                    <a:pos x="80" y="6"/>
                  </a:cxn>
                  <a:cxn ang="0">
                    <a:pos x="91" y="0"/>
                  </a:cxn>
                  <a:cxn ang="0">
                    <a:pos x="97" y="0"/>
                  </a:cxn>
                  <a:cxn ang="0">
                    <a:pos x="103" y="6"/>
                  </a:cxn>
                  <a:cxn ang="0">
                    <a:pos x="114" y="6"/>
                  </a:cxn>
                  <a:cxn ang="0">
                    <a:pos x="109" y="17"/>
                  </a:cxn>
                  <a:cxn ang="0">
                    <a:pos x="103" y="11"/>
                  </a:cxn>
                  <a:cxn ang="0">
                    <a:pos x="97" y="11"/>
                  </a:cxn>
                  <a:cxn ang="0">
                    <a:pos x="91" y="11"/>
                  </a:cxn>
                  <a:cxn ang="0">
                    <a:pos x="86" y="11"/>
                  </a:cxn>
                  <a:cxn ang="0">
                    <a:pos x="86" y="11"/>
                  </a:cxn>
                  <a:cxn ang="0">
                    <a:pos x="51" y="51"/>
                  </a:cxn>
                  <a:cxn ang="0">
                    <a:pos x="29" y="119"/>
                  </a:cxn>
                  <a:cxn ang="0">
                    <a:pos x="29" y="124"/>
                  </a:cxn>
                  <a:cxn ang="0">
                    <a:pos x="29" y="130"/>
                  </a:cxn>
                  <a:cxn ang="0">
                    <a:pos x="11" y="260"/>
                  </a:cxn>
                  <a:cxn ang="0">
                    <a:pos x="6" y="265"/>
                  </a:cxn>
                  <a:cxn ang="0">
                    <a:pos x="11" y="271"/>
                  </a:cxn>
                  <a:cxn ang="0">
                    <a:pos x="11" y="271"/>
                  </a:cxn>
                  <a:cxn ang="0">
                    <a:pos x="17" y="277"/>
                  </a:cxn>
                  <a:cxn ang="0">
                    <a:pos x="23" y="277"/>
                  </a:cxn>
                  <a:cxn ang="0">
                    <a:pos x="29" y="277"/>
                  </a:cxn>
                  <a:cxn ang="0">
                    <a:pos x="34" y="277"/>
                  </a:cxn>
                  <a:cxn ang="0">
                    <a:pos x="34" y="277"/>
                  </a:cxn>
                  <a:cxn ang="0">
                    <a:pos x="40" y="271"/>
                  </a:cxn>
                  <a:cxn ang="0">
                    <a:pos x="74" y="169"/>
                  </a:cxn>
                  <a:cxn ang="0">
                    <a:pos x="74" y="164"/>
                  </a:cxn>
                  <a:cxn ang="0">
                    <a:pos x="74" y="158"/>
                  </a:cxn>
                  <a:cxn ang="0">
                    <a:pos x="109" y="34"/>
                  </a:cxn>
                  <a:cxn ang="0">
                    <a:pos x="109" y="28"/>
                  </a:cxn>
                  <a:cxn ang="0">
                    <a:pos x="114" y="23"/>
                  </a:cxn>
                  <a:cxn ang="0">
                    <a:pos x="109" y="17"/>
                  </a:cxn>
                </a:cxnLst>
                <a:rect l="0" t="0" r="r" b="b"/>
                <a:pathLst>
                  <a:path w="120" h="288">
                    <a:moveTo>
                      <a:pt x="114" y="6"/>
                    </a:move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34"/>
                    </a:lnTo>
                    <a:lnTo>
                      <a:pt x="120" y="34"/>
                    </a:lnTo>
                    <a:lnTo>
                      <a:pt x="120" y="34"/>
                    </a:lnTo>
                    <a:lnTo>
                      <a:pt x="120" y="34"/>
                    </a:lnTo>
                    <a:lnTo>
                      <a:pt x="120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86" y="73"/>
                    </a:lnTo>
                    <a:lnTo>
                      <a:pt x="69" y="124"/>
                    </a:lnTo>
                    <a:lnTo>
                      <a:pt x="80" y="158"/>
                    </a:lnTo>
                    <a:lnTo>
                      <a:pt x="80" y="158"/>
                    </a:lnTo>
                    <a:lnTo>
                      <a:pt x="80" y="158"/>
                    </a:lnTo>
                    <a:lnTo>
                      <a:pt x="80" y="158"/>
                    </a:lnTo>
                    <a:lnTo>
                      <a:pt x="80" y="164"/>
                    </a:lnTo>
                    <a:lnTo>
                      <a:pt x="80" y="164"/>
                    </a:lnTo>
                    <a:lnTo>
                      <a:pt x="80" y="164"/>
                    </a:lnTo>
                    <a:lnTo>
                      <a:pt x="80" y="164"/>
                    </a:lnTo>
                    <a:lnTo>
                      <a:pt x="80" y="169"/>
                    </a:lnTo>
                    <a:lnTo>
                      <a:pt x="80" y="169"/>
                    </a:lnTo>
                    <a:lnTo>
                      <a:pt x="80" y="169"/>
                    </a:lnTo>
                    <a:lnTo>
                      <a:pt x="80" y="175"/>
                    </a:lnTo>
                    <a:lnTo>
                      <a:pt x="46" y="271"/>
                    </a:lnTo>
                    <a:lnTo>
                      <a:pt x="46" y="271"/>
                    </a:lnTo>
                    <a:lnTo>
                      <a:pt x="46" y="271"/>
                    </a:lnTo>
                    <a:lnTo>
                      <a:pt x="46" y="271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34" y="282"/>
                    </a:lnTo>
                    <a:lnTo>
                      <a:pt x="34" y="282"/>
                    </a:lnTo>
                    <a:lnTo>
                      <a:pt x="34" y="282"/>
                    </a:lnTo>
                    <a:lnTo>
                      <a:pt x="34" y="288"/>
                    </a:lnTo>
                    <a:lnTo>
                      <a:pt x="29" y="288"/>
                    </a:lnTo>
                    <a:lnTo>
                      <a:pt x="29" y="288"/>
                    </a:lnTo>
                    <a:lnTo>
                      <a:pt x="29" y="288"/>
                    </a:lnTo>
                    <a:lnTo>
                      <a:pt x="29" y="288"/>
                    </a:lnTo>
                    <a:lnTo>
                      <a:pt x="23" y="288"/>
                    </a:lnTo>
                    <a:lnTo>
                      <a:pt x="23" y="288"/>
                    </a:lnTo>
                    <a:lnTo>
                      <a:pt x="23" y="288"/>
                    </a:lnTo>
                    <a:lnTo>
                      <a:pt x="17" y="288"/>
                    </a:lnTo>
                    <a:lnTo>
                      <a:pt x="17" y="288"/>
                    </a:lnTo>
                    <a:lnTo>
                      <a:pt x="17" y="288"/>
                    </a:lnTo>
                    <a:lnTo>
                      <a:pt x="17" y="282"/>
                    </a:lnTo>
                    <a:lnTo>
                      <a:pt x="11" y="282"/>
                    </a:lnTo>
                    <a:lnTo>
                      <a:pt x="11" y="282"/>
                    </a:lnTo>
                    <a:lnTo>
                      <a:pt x="11" y="282"/>
                    </a:lnTo>
                    <a:lnTo>
                      <a:pt x="11" y="282"/>
                    </a:lnTo>
                    <a:lnTo>
                      <a:pt x="6" y="282"/>
                    </a:lnTo>
                    <a:lnTo>
                      <a:pt x="6" y="282"/>
                    </a:lnTo>
                    <a:lnTo>
                      <a:pt x="6" y="277"/>
                    </a:lnTo>
                    <a:lnTo>
                      <a:pt x="6" y="277"/>
                    </a:lnTo>
                    <a:lnTo>
                      <a:pt x="6" y="277"/>
                    </a:lnTo>
                    <a:lnTo>
                      <a:pt x="6" y="277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0" y="265"/>
                    </a:lnTo>
                    <a:lnTo>
                      <a:pt x="0" y="265"/>
                    </a:lnTo>
                    <a:lnTo>
                      <a:pt x="0" y="265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29" y="164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7" y="124"/>
                    </a:lnTo>
                    <a:lnTo>
                      <a:pt x="17" y="124"/>
                    </a:lnTo>
                    <a:lnTo>
                      <a:pt x="17" y="124"/>
                    </a:lnTo>
                    <a:lnTo>
                      <a:pt x="17" y="124"/>
                    </a:lnTo>
                    <a:lnTo>
                      <a:pt x="17" y="119"/>
                    </a:lnTo>
                    <a:lnTo>
                      <a:pt x="17" y="119"/>
                    </a:lnTo>
                    <a:lnTo>
                      <a:pt x="17" y="119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40" y="56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6" y="51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3" y="6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14" y="6"/>
                    </a:lnTo>
                    <a:lnTo>
                      <a:pt x="114" y="6"/>
                    </a:lnTo>
                    <a:close/>
                    <a:moveTo>
                      <a:pt x="109" y="17"/>
                    </a:move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1"/>
                    </a:lnTo>
                    <a:lnTo>
                      <a:pt x="109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7"/>
                    </a:lnTo>
                    <a:lnTo>
                      <a:pt x="80" y="17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1" y="56"/>
                    </a:lnTo>
                    <a:lnTo>
                      <a:pt x="51" y="56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40" y="164"/>
                    </a:lnTo>
                    <a:lnTo>
                      <a:pt x="11" y="254"/>
                    </a:lnTo>
                    <a:lnTo>
                      <a:pt x="11" y="260"/>
                    </a:lnTo>
                    <a:lnTo>
                      <a:pt x="6" y="260"/>
                    </a:lnTo>
                    <a:lnTo>
                      <a:pt x="6" y="260"/>
                    </a:lnTo>
                    <a:lnTo>
                      <a:pt x="6" y="260"/>
                    </a:lnTo>
                    <a:lnTo>
                      <a:pt x="6" y="260"/>
                    </a:lnTo>
                    <a:lnTo>
                      <a:pt x="6" y="265"/>
                    </a:lnTo>
                    <a:lnTo>
                      <a:pt x="6" y="265"/>
                    </a:lnTo>
                    <a:lnTo>
                      <a:pt x="6" y="265"/>
                    </a:lnTo>
                    <a:lnTo>
                      <a:pt x="11" y="265"/>
                    </a:lnTo>
                    <a:lnTo>
                      <a:pt x="11" y="265"/>
                    </a:lnTo>
                    <a:lnTo>
                      <a:pt x="11" y="271"/>
                    </a:lnTo>
                    <a:lnTo>
                      <a:pt x="11" y="271"/>
                    </a:lnTo>
                    <a:lnTo>
                      <a:pt x="11" y="271"/>
                    </a:lnTo>
                    <a:lnTo>
                      <a:pt x="11" y="271"/>
                    </a:lnTo>
                    <a:lnTo>
                      <a:pt x="11" y="271"/>
                    </a:lnTo>
                    <a:lnTo>
                      <a:pt x="11" y="271"/>
                    </a:lnTo>
                    <a:lnTo>
                      <a:pt x="11" y="277"/>
                    </a:lnTo>
                    <a:lnTo>
                      <a:pt x="11" y="277"/>
                    </a:lnTo>
                    <a:lnTo>
                      <a:pt x="17" y="277"/>
                    </a:lnTo>
                    <a:lnTo>
                      <a:pt x="17" y="277"/>
                    </a:lnTo>
                    <a:lnTo>
                      <a:pt x="17" y="277"/>
                    </a:lnTo>
                    <a:lnTo>
                      <a:pt x="17" y="277"/>
                    </a:lnTo>
                    <a:lnTo>
                      <a:pt x="17" y="277"/>
                    </a:lnTo>
                    <a:lnTo>
                      <a:pt x="17" y="277"/>
                    </a:lnTo>
                    <a:lnTo>
                      <a:pt x="23" y="277"/>
                    </a:lnTo>
                    <a:lnTo>
                      <a:pt x="23" y="277"/>
                    </a:lnTo>
                    <a:lnTo>
                      <a:pt x="23" y="277"/>
                    </a:lnTo>
                    <a:lnTo>
                      <a:pt x="23" y="277"/>
                    </a:lnTo>
                    <a:lnTo>
                      <a:pt x="23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34" y="277"/>
                    </a:lnTo>
                    <a:lnTo>
                      <a:pt x="34" y="277"/>
                    </a:lnTo>
                    <a:lnTo>
                      <a:pt x="34" y="277"/>
                    </a:lnTo>
                    <a:lnTo>
                      <a:pt x="34" y="277"/>
                    </a:lnTo>
                    <a:lnTo>
                      <a:pt x="34" y="277"/>
                    </a:lnTo>
                    <a:lnTo>
                      <a:pt x="34" y="277"/>
                    </a:lnTo>
                    <a:lnTo>
                      <a:pt x="34" y="271"/>
                    </a:lnTo>
                    <a:lnTo>
                      <a:pt x="40" y="271"/>
                    </a:lnTo>
                    <a:lnTo>
                      <a:pt x="40" y="271"/>
                    </a:lnTo>
                    <a:lnTo>
                      <a:pt x="40" y="271"/>
                    </a:lnTo>
                    <a:lnTo>
                      <a:pt x="40" y="271"/>
                    </a:lnTo>
                    <a:lnTo>
                      <a:pt x="40" y="271"/>
                    </a:lnTo>
                    <a:lnTo>
                      <a:pt x="40" y="265"/>
                    </a:lnTo>
                    <a:lnTo>
                      <a:pt x="40" y="265"/>
                    </a:lnTo>
                    <a:lnTo>
                      <a:pt x="74" y="169"/>
                    </a:lnTo>
                    <a:lnTo>
                      <a:pt x="74" y="169"/>
                    </a:lnTo>
                    <a:lnTo>
                      <a:pt x="74" y="169"/>
                    </a:lnTo>
                    <a:lnTo>
                      <a:pt x="74" y="169"/>
                    </a:lnTo>
                    <a:lnTo>
                      <a:pt x="74" y="164"/>
                    </a:lnTo>
                    <a:lnTo>
                      <a:pt x="74" y="164"/>
                    </a:lnTo>
                    <a:lnTo>
                      <a:pt x="74" y="164"/>
                    </a:lnTo>
                    <a:lnTo>
                      <a:pt x="74" y="164"/>
                    </a:lnTo>
                    <a:lnTo>
                      <a:pt x="74" y="164"/>
                    </a:lnTo>
                    <a:lnTo>
                      <a:pt x="74" y="158"/>
                    </a:lnTo>
                    <a:lnTo>
                      <a:pt x="74" y="158"/>
                    </a:lnTo>
                    <a:lnTo>
                      <a:pt x="74" y="158"/>
                    </a:lnTo>
                    <a:lnTo>
                      <a:pt x="63" y="124"/>
                    </a:lnTo>
                    <a:lnTo>
                      <a:pt x="80" y="73"/>
                    </a:lnTo>
                    <a:lnTo>
                      <a:pt x="109" y="40"/>
                    </a:lnTo>
                    <a:lnTo>
                      <a:pt x="109" y="34"/>
                    </a:lnTo>
                    <a:lnTo>
                      <a:pt x="109" y="34"/>
                    </a:lnTo>
                    <a:lnTo>
                      <a:pt x="109" y="34"/>
                    </a:lnTo>
                    <a:lnTo>
                      <a:pt x="109" y="34"/>
                    </a:lnTo>
                    <a:lnTo>
                      <a:pt x="109" y="34"/>
                    </a:lnTo>
                    <a:lnTo>
                      <a:pt x="109" y="34"/>
                    </a:lnTo>
                    <a:lnTo>
                      <a:pt x="109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4" y="23"/>
                    </a:lnTo>
                    <a:lnTo>
                      <a:pt x="114" y="23"/>
                    </a:lnTo>
                    <a:lnTo>
                      <a:pt x="114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81167" name="Freeform 239"/>
            <p:cNvSpPr>
              <a:spLocks/>
            </p:cNvSpPr>
            <p:nvPr/>
          </p:nvSpPr>
          <p:spPr bwMode="auto">
            <a:xfrm>
              <a:off x="2144" y="1700"/>
              <a:ext cx="6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" y="1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68" name="Freeform 240"/>
            <p:cNvSpPr>
              <a:spLocks/>
            </p:cNvSpPr>
            <p:nvPr/>
          </p:nvSpPr>
          <p:spPr bwMode="auto">
            <a:xfrm>
              <a:off x="2144" y="1670"/>
              <a:ext cx="6" cy="13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5" y="1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69" name="Freeform 241"/>
            <p:cNvSpPr>
              <a:spLocks/>
            </p:cNvSpPr>
            <p:nvPr/>
          </p:nvSpPr>
          <p:spPr bwMode="auto">
            <a:xfrm>
              <a:off x="2134" y="1640"/>
              <a:ext cx="5" cy="13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" h="11">
                  <a:moveTo>
                    <a:pt x="5" y="11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70" name="Freeform 242"/>
            <p:cNvSpPr>
              <a:spLocks/>
            </p:cNvSpPr>
            <p:nvPr/>
          </p:nvSpPr>
          <p:spPr bwMode="auto">
            <a:xfrm>
              <a:off x="2123" y="1605"/>
              <a:ext cx="5" cy="18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5" y="1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6">
                  <a:moveTo>
                    <a:pt x="5" y="16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71" name="Freeform 243"/>
            <p:cNvSpPr>
              <a:spLocks/>
            </p:cNvSpPr>
            <p:nvPr/>
          </p:nvSpPr>
          <p:spPr bwMode="auto">
            <a:xfrm>
              <a:off x="2112" y="1576"/>
              <a:ext cx="5" cy="17"/>
            </a:xfrm>
            <a:custGeom>
              <a:avLst/>
              <a:gdLst/>
              <a:ahLst/>
              <a:cxnLst>
                <a:cxn ang="0">
                  <a:pos x="5" y="1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5" h="15">
                  <a:moveTo>
                    <a:pt x="5" y="15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72" name="Freeform 244"/>
            <p:cNvSpPr>
              <a:spLocks/>
            </p:cNvSpPr>
            <p:nvPr/>
          </p:nvSpPr>
          <p:spPr bwMode="auto">
            <a:xfrm>
              <a:off x="2101" y="1546"/>
              <a:ext cx="6" cy="12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73" name="Freeform 245"/>
            <p:cNvSpPr>
              <a:spLocks/>
            </p:cNvSpPr>
            <p:nvPr/>
          </p:nvSpPr>
          <p:spPr bwMode="auto">
            <a:xfrm>
              <a:off x="2107" y="1522"/>
              <a:ext cx="10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74" name="Freeform 246"/>
            <p:cNvSpPr>
              <a:spLocks/>
            </p:cNvSpPr>
            <p:nvPr/>
          </p:nvSpPr>
          <p:spPr bwMode="auto">
            <a:xfrm>
              <a:off x="2134" y="1522"/>
              <a:ext cx="10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1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75" name="Freeform 247"/>
            <p:cNvSpPr>
              <a:spLocks/>
            </p:cNvSpPr>
            <p:nvPr/>
          </p:nvSpPr>
          <p:spPr bwMode="auto">
            <a:xfrm>
              <a:off x="2150" y="1546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5" y="15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lnTo>
                    <a:pt x="5" y="5"/>
                  </a:lnTo>
                  <a:lnTo>
                    <a:pt x="5" y="15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76" name="Freeform 248"/>
            <p:cNvSpPr>
              <a:spLocks/>
            </p:cNvSpPr>
            <p:nvPr/>
          </p:nvSpPr>
          <p:spPr bwMode="auto">
            <a:xfrm>
              <a:off x="2161" y="1582"/>
              <a:ext cx="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10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77" name="Freeform 249"/>
            <p:cNvSpPr>
              <a:spLocks/>
            </p:cNvSpPr>
            <p:nvPr/>
          </p:nvSpPr>
          <p:spPr bwMode="auto">
            <a:xfrm>
              <a:off x="2166" y="1611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0"/>
                </a:cxn>
                <a:cxn ang="0">
                  <a:pos x="5" y="15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lnTo>
                    <a:pt x="5" y="10"/>
                  </a:lnTo>
                  <a:lnTo>
                    <a:pt x="5" y="15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78" name="Freeform 250"/>
            <p:cNvSpPr>
              <a:spLocks/>
            </p:cNvSpPr>
            <p:nvPr/>
          </p:nvSpPr>
          <p:spPr bwMode="auto">
            <a:xfrm>
              <a:off x="2177" y="1640"/>
              <a:ext cx="5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1"/>
                </a:cxn>
                <a:cxn ang="0">
                  <a:pos x="5" y="16"/>
                </a:cxn>
              </a:cxnLst>
              <a:rect l="0" t="0" r="r" b="b"/>
              <a:pathLst>
                <a:path w="5" h="16">
                  <a:moveTo>
                    <a:pt x="0" y="0"/>
                  </a:moveTo>
                  <a:lnTo>
                    <a:pt x="5" y="11"/>
                  </a:lnTo>
                  <a:lnTo>
                    <a:pt x="5" y="16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79" name="Freeform 251"/>
            <p:cNvSpPr>
              <a:spLocks/>
            </p:cNvSpPr>
            <p:nvPr/>
          </p:nvSpPr>
          <p:spPr bwMode="auto">
            <a:xfrm>
              <a:off x="2188" y="1670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5" y="16"/>
                </a:cxn>
                <a:cxn ang="0">
                  <a:pos x="5" y="16"/>
                </a:cxn>
              </a:cxnLst>
              <a:rect l="0" t="0" r="r" b="b"/>
              <a:pathLst>
                <a:path w="5" h="16">
                  <a:moveTo>
                    <a:pt x="0" y="0"/>
                  </a:moveTo>
                  <a:lnTo>
                    <a:pt x="0" y="6"/>
                  </a:lnTo>
                  <a:lnTo>
                    <a:pt x="5" y="16"/>
                  </a:lnTo>
                  <a:lnTo>
                    <a:pt x="5" y="16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80" name="Freeform 252"/>
            <p:cNvSpPr>
              <a:spLocks/>
            </p:cNvSpPr>
            <p:nvPr/>
          </p:nvSpPr>
          <p:spPr bwMode="auto">
            <a:xfrm>
              <a:off x="2188" y="1706"/>
              <a:ext cx="5" cy="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1"/>
                </a:cxn>
                <a:cxn ang="0">
                  <a:pos x="0" y="16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lnTo>
                    <a:pt x="5" y="11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181" name="Line 253"/>
            <p:cNvSpPr>
              <a:spLocks noChangeShapeType="1"/>
            </p:cNvSpPr>
            <p:nvPr/>
          </p:nvSpPr>
          <p:spPr bwMode="auto">
            <a:xfrm flipH="1">
              <a:off x="2177" y="1741"/>
              <a:ext cx="5" cy="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8" name="Group 254"/>
            <p:cNvGrpSpPr>
              <a:grpSpLocks/>
            </p:cNvGrpSpPr>
            <p:nvPr/>
          </p:nvGrpSpPr>
          <p:grpSpPr bwMode="auto">
            <a:xfrm>
              <a:off x="2656" y="1577"/>
              <a:ext cx="369" cy="496"/>
              <a:chOff x="2442" y="1525"/>
              <a:chExt cx="372" cy="528"/>
            </a:xfrm>
          </p:grpSpPr>
          <p:sp>
            <p:nvSpPr>
              <p:cNvPr id="381183" name="Freeform 255"/>
              <p:cNvSpPr>
                <a:spLocks/>
              </p:cNvSpPr>
              <p:nvPr/>
            </p:nvSpPr>
            <p:spPr bwMode="auto">
              <a:xfrm>
                <a:off x="2459" y="1542"/>
                <a:ext cx="338" cy="500"/>
              </a:xfrm>
              <a:custGeom>
                <a:avLst/>
                <a:gdLst/>
                <a:ahLst/>
                <a:cxnLst>
                  <a:cxn ang="0">
                    <a:pos x="118" y="494"/>
                  </a:cxn>
                  <a:cxn ang="0">
                    <a:pos x="113" y="494"/>
                  </a:cxn>
                  <a:cxn ang="0">
                    <a:pos x="96" y="500"/>
                  </a:cxn>
                  <a:cxn ang="0">
                    <a:pos x="90" y="500"/>
                  </a:cxn>
                  <a:cxn ang="0">
                    <a:pos x="68" y="489"/>
                  </a:cxn>
                  <a:cxn ang="0">
                    <a:pos x="39" y="483"/>
                  </a:cxn>
                  <a:cxn ang="0">
                    <a:pos x="34" y="477"/>
                  </a:cxn>
                  <a:cxn ang="0">
                    <a:pos x="11" y="466"/>
                  </a:cxn>
                  <a:cxn ang="0">
                    <a:pos x="6" y="466"/>
                  </a:cxn>
                  <a:cxn ang="0">
                    <a:pos x="6" y="466"/>
                  </a:cxn>
                  <a:cxn ang="0">
                    <a:pos x="0" y="466"/>
                  </a:cxn>
                  <a:cxn ang="0">
                    <a:pos x="0" y="466"/>
                  </a:cxn>
                  <a:cxn ang="0">
                    <a:pos x="0" y="460"/>
                  </a:cxn>
                  <a:cxn ang="0">
                    <a:pos x="0" y="460"/>
                  </a:cxn>
                  <a:cxn ang="0">
                    <a:pos x="0" y="455"/>
                  </a:cxn>
                  <a:cxn ang="0">
                    <a:pos x="0" y="455"/>
                  </a:cxn>
                  <a:cxn ang="0">
                    <a:pos x="6" y="455"/>
                  </a:cxn>
                  <a:cxn ang="0">
                    <a:pos x="22" y="449"/>
                  </a:cxn>
                  <a:cxn ang="0">
                    <a:pos x="22" y="449"/>
                  </a:cxn>
                  <a:cxn ang="0">
                    <a:pos x="28" y="449"/>
                  </a:cxn>
                  <a:cxn ang="0">
                    <a:pos x="68" y="466"/>
                  </a:cxn>
                  <a:cxn ang="0">
                    <a:pos x="73" y="472"/>
                  </a:cxn>
                  <a:cxn ang="0">
                    <a:pos x="113" y="455"/>
                  </a:cxn>
                  <a:cxn ang="0">
                    <a:pos x="113" y="455"/>
                  </a:cxn>
                  <a:cxn ang="0">
                    <a:pos x="113" y="449"/>
                  </a:cxn>
                  <a:cxn ang="0">
                    <a:pos x="113" y="449"/>
                  </a:cxn>
                  <a:cxn ang="0">
                    <a:pos x="130" y="437"/>
                  </a:cxn>
                  <a:cxn ang="0">
                    <a:pos x="175" y="409"/>
                  </a:cxn>
                  <a:cxn ang="0">
                    <a:pos x="175" y="409"/>
                  </a:cxn>
                  <a:cxn ang="0">
                    <a:pos x="180" y="409"/>
                  </a:cxn>
                  <a:cxn ang="0">
                    <a:pos x="214" y="312"/>
                  </a:cxn>
                  <a:cxn ang="0">
                    <a:pos x="225" y="284"/>
                  </a:cxn>
                  <a:cxn ang="0">
                    <a:pos x="259" y="85"/>
                  </a:cxn>
                  <a:cxn ang="0">
                    <a:pos x="259" y="85"/>
                  </a:cxn>
                  <a:cxn ang="0">
                    <a:pos x="321" y="6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32" y="0"/>
                  </a:cxn>
                  <a:cxn ang="0">
                    <a:pos x="332" y="6"/>
                  </a:cxn>
                  <a:cxn ang="0">
                    <a:pos x="338" y="6"/>
                  </a:cxn>
                  <a:cxn ang="0">
                    <a:pos x="338" y="6"/>
                  </a:cxn>
                  <a:cxn ang="0">
                    <a:pos x="338" y="11"/>
                  </a:cxn>
                  <a:cxn ang="0">
                    <a:pos x="338" y="11"/>
                  </a:cxn>
                  <a:cxn ang="0">
                    <a:pos x="338" y="17"/>
                  </a:cxn>
                  <a:cxn ang="0">
                    <a:pos x="242" y="290"/>
                  </a:cxn>
                  <a:cxn ang="0">
                    <a:pos x="231" y="403"/>
                  </a:cxn>
                  <a:cxn ang="0">
                    <a:pos x="231" y="409"/>
                  </a:cxn>
                  <a:cxn ang="0">
                    <a:pos x="231" y="409"/>
                  </a:cxn>
                  <a:cxn ang="0">
                    <a:pos x="231" y="409"/>
                  </a:cxn>
                  <a:cxn ang="0">
                    <a:pos x="208" y="420"/>
                  </a:cxn>
                  <a:cxn ang="0">
                    <a:pos x="163" y="437"/>
                  </a:cxn>
                  <a:cxn ang="0">
                    <a:pos x="163" y="437"/>
                  </a:cxn>
                  <a:cxn ang="0">
                    <a:pos x="130" y="472"/>
                  </a:cxn>
                  <a:cxn ang="0">
                    <a:pos x="135" y="472"/>
                  </a:cxn>
                  <a:cxn ang="0">
                    <a:pos x="130" y="477"/>
                  </a:cxn>
                  <a:cxn ang="0">
                    <a:pos x="130" y="477"/>
                  </a:cxn>
                </a:cxnLst>
                <a:rect l="0" t="0" r="r" b="b"/>
                <a:pathLst>
                  <a:path w="338" h="500">
                    <a:moveTo>
                      <a:pt x="130" y="477"/>
                    </a:moveTo>
                    <a:lnTo>
                      <a:pt x="118" y="489"/>
                    </a:lnTo>
                    <a:lnTo>
                      <a:pt x="118" y="494"/>
                    </a:lnTo>
                    <a:lnTo>
                      <a:pt x="118" y="494"/>
                    </a:lnTo>
                    <a:lnTo>
                      <a:pt x="118" y="494"/>
                    </a:lnTo>
                    <a:lnTo>
                      <a:pt x="118" y="494"/>
                    </a:lnTo>
                    <a:lnTo>
                      <a:pt x="113" y="494"/>
                    </a:lnTo>
                    <a:lnTo>
                      <a:pt x="113" y="494"/>
                    </a:lnTo>
                    <a:lnTo>
                      <a:pt x="113" y="494"/>
                    </a:lnTo>
                    <a:lnTo>
                      <a:pt x="113" y="494"/>
                    </a:lnTo>
                    <a:lnTo>
                      <a:pt x="113" y="494"/>
                    </a:lnTo>
                    <a:lnTo>
                      <a:pt x="113" y="494"/>
                    </a:lnTo>
                    <a:lnTo>
                      <a:pt x="113" y="494"/>
                    </a:lnTo>
                    <a:lnTo>
                      <a:pt x="96" y="500"/>
                    </a:lnTo>
                    <a:lnTo>
                      <a:pt x="96" y="500"/>
                    </a:lnTo>
                    <a:lnTo>
                      <a:pt x="90" y="500"/>
                    </a:lnTo>
                    <a:lnTo>
                      <a:pt x="90" y="500"/>
                    </a:lnTo>
                    <a:lnTo>
                      <a:pt x="90" y="500"/>
                    </a:lnTo>
                    <a:lnTo>
                      <a:pt x="90" y="500"/>
                    </a:lnTo>
                    <a:lnTo>
                      <a:pt x="90" y="500"/>
                    </a:lnTo>
                    <a:lnTo>
                      <a:pt x="90" y="500"/>
                    </a:lnTo>
                    <a:lnTo>
                      <a:pt x="90" y="494"/>
                    </a:lnTo>
                    <a:lnTo>
                      <a:pt x="90" y="494"/>
                    </a:lnTo>
                    <a:lnTo>
                      <a:pt x="90" y="494"/>
                    </a:lnTo>
                    <a:lnTo>
                      <a:pt x="68" y="489"/>
                    </a:lnTo>
                    <a:lnTo>
                      <a:pt x="39" y="483"/>
                    </a:lnTo>
                    <a:lnTo>
                      <a:pt x="39" y="483"/>
                    </a:lnTo>
                    <a:lnTo>
                      <a:pt x="39" y="483"/>
                    </a:lnTo>
                    <a:lnTo>
                      <a:pt x="39" y="483"/>
                    </a:lnTo>
                    <a:lnTo>
                      <a:pt x="39" y="483"/>
                    </a:lnTo>
                    <a:lnTo>
                      <a:pt x="39" y="483"/>
                    </a:lnTo>
                    <a:lnTo>
                      <a:pt x="34" y="483"/>
                    </a:lnTo>
                    <a:lnTo>
                      <a:pt x="34" y="483"/>
                    </a:lnTo>
                    <a:lnTo>
                      <a:pt x="34" y="477"/>
                    </a:lnTo>
                    <a:lnTo>
                      <a:pt x="34" y="477"/>
                    </a:lnTo>
                    <a:lnTo>
                      <a:pt x="22" y="466"/>
                    </a:lnTo>
                    <a:lnTo>
                      <a:pt x="11" y="466"/>
                    </a:lnTo>
                    <a:lnTo>
                      <a:pt x="11" y="466"/>
                    </a:lnTo>
                    <a:lnTo>
                      <a:pt x="11" y="466"/>
                    </a:lnTo>
                    <a:lnTo>
                      <a:pt x="11" y="466"/>
                    </a:lnTo>
                    <a:lnTo>
                      <a:pt x="6" y="466"/>
                    </a:lnTo>
                    <a:lnTo>
                      <a:pt x="6" y="466"/>
                    </a:lnTo>
                    <a:lnTo>
                      <a:pt x="6" y="466"/>
                    </a:lnTo>
                    <a:lnTo>
                      <a:pt x="6" y="466"/>
                    </a:lnTo>
                    <a:lnTo>
                      <a:pt x="6" y="466"/>
                    </a:lnTo>
                    <a:lnTo>
                      <a:pt x="6" y="466"/>
                    </a:lnTo>
                    <a:lnTo>
                      <a:pt x="6" y="466"/>
                    </a:lnTo>
                    <a:lnTo>
                      <a:pt x="6" y="466"/>
                    </a:lnTo>
                    <a:lnTo>
                      <a:pt x="6" y="466"/>
                    </a:lnTo>
                    <a:lnTo>
                      <a:pt x="6" y="466"/>
                    </a:lnTo>
                    <a:lnTo>
                      <a:pt x="6" y="466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6" y="455"/>
                    </a:lnTo>
                    <a:lnTo>
                      <a:pt x="6" y="455"/>
                    </a:lnTo>
                    <a:lnTo>
                      <a:pt x="6" y="455"/>
                    </a:lnTo>
                    <a:lnTo>
                      <a:pt x="6" y="455"/>
                    </a:lnTo>
                    <a:lnTo>
                      <a:pt x="6" y="455"/>
                    </a:lnTo>
                    <a:lnTo>
                      <a:pt x="6" y="455"/>
                    </a:lnTo>
                    <a:lnTo>
                      <a:pt x="17" y="449"/>
                    </a:lnTo>
                    <a:lnTo>
                      <a:pt x="17" y="449"/>
                    </a:lnTo>
                    <a:lnTo>
                      <a:pt x="22" y="449"/>
                    </a:lnTo>
                    <a:lnTo>
                      <a:pt x="22" y="449"/>
                    </a:lnTo>
                    <a:lnTo>
                      <a:pt x="22" y="449"/>
                    </a:lnTo>
                    <a:lnTo>
                      <a:pt x="22" y="449"/>
                    </a:lnTo>
                    <a:lnTo>
                      <a:pt x="22" y="449"/>
                    </a:lnTo>
                    <a:lnTo>
                      <a:pt x="22" y="449"/>
                    </a:lnTo>
                    <a:lnTo>
                      <a:pt x="22" y="449"/>
                    </a:lnTo>
                    <a:lnTo>
                      <a:pt x="22" y="449"/>
                    </a:lnTo>
                    <a:lnTo>
                      <a:pt x="22" y="449"/>
                    </a:lnTo>
                    <a:lnTo>
                      <a:pt x="22" y="449"/>
                    </a:lnTo>
                    <a:lnTo>
                      <a:pt x="22" y="449"/>
                    </a:lnTo>
                    <a:lnTo>
                      <a:pt x="28" y="449"/>
                    </a:lnTo>
                    <a:lnTo>
                      <a:pt x="28" y="449"/>
                    </a:lnTo>
                    <a:lnTo>
                      <a:pt x="28" y="449"/>
                    </a:lnTo>
                    <a:lnTo>
                      <a:pt x="28" y="449"/>
                    </a:lnTo>
                    <a:lnTo>
                      <a:pt x="45" y="466"/>
                    </a:lnTo>
                    <a:lnTo>
                      <a:pt x="68" y="466"/>
                    </a:lnTo>
                    <a:lnTo>
                      <a:pt x="68" y="466"/>
                    </a:lnTo>
                    <a:lnTo>
                      <a:pt x="68" y="466"/>
                    </a:lnTo>
                    <a:lnTo>
                      <a:pt x="73" y="472"/>
                    </a:lnTo>
                    <a:lnTo>
                      <a:pt x="73" y="472"/>
                    </a:lnTo>
                    <a:lnTo>
                      <a:pt x="73" y="472"/>
                    </a:lnTo>
                    <a:lnTo>
                      <a:pt x="96" y="483"/>
                    </a:lnTo>
                    <a:lnTo>
                      <a:pt x="107" y="477"/>
                    </a:lnTo>
                    <a:lnTo>
                      <a:pt x="113" y="466"/>
                    </a:lnTo>
                    <a:lnTo>
                      <a:pt x="113" y="455"/>
                    </a:lnTo>
                    <a:lnTo>
                      <a:pt x="113" y="455"/>
                    </a:lnTo>
                    <a:lnTo>
                      <a:pt x="113" y="455"/>
                    </a:lnTo>
                    <a:lnTo>
                      <a:pt x="113" y="455"/>
                    </a:lnTo>
                    <a:lnTo>
                      <a:pt x="113" y="455"/>
                    </a:lnTo>
                    <a:lnTo>
                      <a:pt x="113" y="455"/>
                    </a:lnTo>
                    <a:lnTo>
                      <a:pt x="113" y="455"/>
                    </a:lnTo>
                    <a:lnTo>
                      <a:pt x="113" y="455"/>
                    </a:lnTo>
                    <a:lnTo>
                      <a:pt x="113" y="455"/>
                    </a:lnTo>
                    <a:lnTo>
                      <a:pt x="113" y="455"/>
                    </a:lnTo>
                    <a:lnTo>
                      <a:pt x="113" y="455"/>
                    </a:lnTo>
                    <a:lnTo>
                      <a:pt x="113" y="449"/>
                    </a:lnTo>
                    <a:lnTo>
                      <a:pt x="113" y="449"/>
                    </a:lnTo>
                    <a:lnTo>
                      <a:pt x="113" y="449"/>
                    </a:lnTo>
                    <a:lnTo>
                      <a:pt x="113" y="449"/>
                    </a:lnTo>
                    <a:lnTo>
                      <a:pt x="113" y="449"/>
                    </a:lnTo>
                    <a:lnTo>
                      <a:pt x="113" y="449"/>
                    </a:lnTo>
                    <a:lnTo>
                      <a:pt x="113" y="449"/>
                    </a:lnTo>
                    <a:lnTo>
                      <a:pt x="130" y="437"/>
                    </a:lnTo>
                    <a:lnTo>
                      <a:pt x="130" y="437"/>
                    </a:lnTo>
                    <a:lnTo>
                      <a:pt x="130" y="437"/>
                    </a:lnTo>
                    <a:lnTo>
                      <a:pt x="130" y="437"/>
                    </a:lnTo>
                    <a:lnTo>
                      <a:pt x="130" y="437"/>
                    </a:lnTo>
                    <a:lnTo>
                      <a:pt x="130" y="437"/>
                    </a:lnTo>
                    <a:lnTo>
                      <a:pt x="130" y="437"/>
                    </a:lnTo>
                    <a:lnTo>
                      <a:pt x="158" y="426"/>
                    </a:lnTo>
                    <a:lnTo>
                      <a:pt x="175" y="409"/>
                    </a:lnTo>
                    <a:lnTo>
                      <a:pt x="175" y="409"/>
                    </a:lnTo>
                    <a:lnTo>
                      <a:pt x="175" y="409"/>
                    </a:lnTo>
                    <a:lnTo>
                      <a:pt x="175" y="409"/>
                    </a:lnTo>
                    <a:lnTo>
                      <a:pt x="175" y="409"/>
                    </a:lnTo>
                    <a:lnTo>
                      <a:pt x="175" y="409"/>
                    </a:lnTo>
                    <a:lnTo>
                      <a:pt x="175" y="409"/>
                    </a:lnTo>
                    <a:lnTo>
                      <a:pt x="175" y="409"/>
                    </a:lnTo>
                    <a:lnTo>
                      <a:pt x="175" y="409"/>
                    </a:lnTo>
                    <a:lnTo>
                      <a:pt x="180" y="409"/>
                    </a:lnTo>
                    <a:lnTo>
                      <a:pt x="180" y="409"/>
                    </a:lnTo>
                    <a:lnTo>
                      <a:pt x="203" y="403"/>
                    </a:lnTo>
                    <a:lnTo>
                      <a:pt x="214" y="398"/>
                    </a:lnTo>
                    <a:lnTo>
                      <a:pt x="214" y="312"/>
                    </a:lnTo>
                    <a:lnTo>
                      <a:pt x="214" y="312"/>
                    </a:lnTo>
                    <a:lnTo>
                      <a:pt x="214" y="312"/>
                    </a:lnTo>
                    <a:lnTo>
                      <a:pt x="214" y="312"/>
                    </a:lnTo>
                    <a:lnTo>
                      <a:pt x="214" y="312"/>
                    </a:lnTo>
                    <a:lnTo>
                      <a:pt x="214" y="307"/>
                    </a:lnTo>
                    <a:lnTo>
                      <a:pt x="214" y="307"/>
                    </a:lnTo>
                    <a:lnTo>
                      <a:pt x="225" y="284"/>
                    </a:lnTo>
                    <a:lnTo>
                      <a:pt x="254" y="91"/>
                    </a:lnTo>
                    <a:lnTo>
                      <a:pt x="254" y="91"/>
                    </a:lnTo>
                    <a:lnTo>
                      <a:pt x="254" y="85"/>
                    </a:lnTo>
                    <a:lnTo>
                      <a:pt x="259" y="85"/>
                    </a:lnTo>
                    <a:lnTo>
                      <a:pt x="259" y="85"/>
                    </a:lnTo>
                    <a:lnTo>
                      <a:pt x="259" y="85"/>
                    </a:lnTo>
                    <a:lnTo>
                      <a:pt x="259" y="85"/>
                    </a:lnTo>
                    <a:lnTo>
                      <a:pt x="259" y="85"/>
                    </a:lnTo>
                    <a:lnTo>
                      <a:pt x="259" y="85"/>
                    </a:lnTo>
                    <a:lnTo>
                      <a:pt x="259" y="85"/>
                    </a:lnTo>
                    <a:lnTo>
                      <a:pt x="321" y="6"/>
                    </a:lnTo>
                    <a:lnTo>
                      <a:pt x="321" y="6"/>
                    </a:lnTo>
                    <a:lnTo>
                      <a:pt x="321" y="6"/>
                    </a:lnTo>
                    <a:lnTo>
                      <a:pt x="321" y="6"/>
                    </a:lnTo>
                    <a:lnTo>
                      <a:pt x="321" y="6"/>
                    </a:lnTo>
                    <a:lnTo>
                      <a:pt x="321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6"/>
                    </a:lnTo>
                    <a:lnTo>
                      <a:pt x="332" y="6"/>
                    </a:lnTo>
                    <a:lnTo>
                      <a:pt x="332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7"/>
                    </a:lnTo>
                    <a:lnTo>
                      <a:pt x="338" y="17"/>
                    </a:lnTo>
                    <a:lnTo>
                      <a:pt x="270" y="91"/>
                    </a:lnTo>
                    <a:lnTo>
                      <a:pt x="242" y="284"/>
                    </a:lnTo>
                    <a:lnTo>
                      <a:pt x="242" y="284"/>
                    </a:lnTo>
                    <a:lnTo>
                      <a:pt x="242" y="284"/>
                    </a:lnTo>
                    <a:lnTo>
                      <a:pt x="242" y="290"/>
                    </a:lnTo>
                    <a:lnTo>
                      <a:pt x="231" y="312"/>
                    </a:lnTo>
                    <a:lnTo>
                      <a:pt x="237" y="403"/>
                    </a:lnTo>
                    <a:lnTo>
                      <a:pt x="237" y="403"/>
                    </a:lnTo>
                    <a:lnTo>
                      <a:pt x="237" y="403"/>
                    </a:lnTo>
                    <a:lnTo>
                      <a:pt x="231" y="403"/>
                    </a:lnTo>
                    <a:lnTo>
                      <a:pt x="231" y="403"/>
                    </a:lnTo>
                    <a:lnTo>
                      <a:pt x="231" y="403"/>
                    </a:lnTo>
                    <a:lnTo>
                      <a:pt x="231" y="409"/>
                    </a:lnTo>
                    <a:lnTo>
                      <a:pt x="231" y="409"/>
                    </a:lnTo>
                    <a:lnTo>
                      <a:pt x="231" y="409"/>
                    </a:lnTo>
                    <a:lnTo>
                      <a:pt x="231" y="409"/>
                    </a:lnTo>
                    <a:lnTo>
                      <a:pt x="231" y="409"/>
                    </a:lnTo>
                    <a:lnTo>
                      <a:pt x="231" y="409"/>
                    </a:lnTo>
                    <a:lnTo>
                      <a:pt x="231" y="409"/>
                    </a:lnTo>
                    <a:lnTo>
                      <a:pt x="231" y="409"/>
                    </a:lnTo>
                    <a:lnTo>
                      <a:pt x="231" y="409"/>
                    </a:lnTo>
                    <a:lnTo>
                      <a:pt x="231" y="409"/>
                    </a:lnTo>
                    <a:lnTo>
                      <a:pt x="231" y="409"/>
                    </a:lnTo>
                    <a:lnTo>
                      <a:pt x="231" y="409"/>
                    </a:lnTo>
                    <a:lnTo>
                      <a:pt x="231" y="409"/>
                    </a:lnTo>
                    <a:lnTo>
                      <a:pt x="208" y="420"/>
                    </a:lnTo>
                    <a:lnTo>
                      <a:pt x="208" y="420"/>
                    </a:lnTo>
                    <a:lnTo>
                      <a:pt x="208" y="420"/>
                    </a:lnTo>
                    <a:lnTo>
                      <a:pt x="208" y="420"/>
                    </a:lnTo>
                    <a:lnTo>
                      <a:pt x="208" y="420"/>
                    </a:lnTo>
                    <a:lnTo>
                      <a:pt x="208" y="420"/>
                    </a:lnTo>
                    <a:lnTo>
                      <a:pt x="208" y="420"/>
                    </a:lnTo>
                    <a:lnTo>
                      <a:pt x="208" y="420"/>
                    </a:lnTo>
                    <a:lnTo>
                      <a:pt x="180" y="426"/>
                    </a:lnTo>
                    <a:lnTo>
                      <a:pt x="163" y="437"/>
                    </a:lnTo>
                    <a:lnTo>
                      <a:pt x="163" y="437"/>
                    </a:lnTo>
                    <a:lnTo>
                      <a:pt x="163" y="437"/>
                    </a:lnTo>
                    <a:lnTo>
                      <a:pt x="163" y="437"/>
                    </a:lnTo>
                    <a:lnTo>
                      <a:pt x="163" y="437"/>
                    </a:lnTo>
                    <a:lnTo>
                      <a:pt x="163" y="437"/>
                    </a:lnTo>
                    <a:lnTo>
                      <a:pt x="135" y="449"/>
                    </a:lnTo>
                    <a:lnTo>
                      <a:pt x="130" y="460"/>
                    </a:lnTo>
                    <a:lnTo>
                      <a:pt x="130" y="472"/>
                    </a:lnTo>
                    <a:lnTo>
                      <a:pt x="130" y="472"/>
                    </a:lnTo>
                    <a:lnTo>
                      <a:pt x="130" y="472"/>
                    </a:lnTo>
                    <a:lnTo>
                      <a:pt x="135" y="472"/>
                    </a:lnTo>
                    <a:lnTo>
                      <a:pt x="135" y="472"/>
                    </a:lnTo>
                    <a:lnTo>
                      <a:pt x="135" y="472"/>
                    </a:lnTo>
                    <a:lnTo>
                      <a:pt x="135" y="472"/>
                    </a:lnTo>
                    <a:lnTo>
                      <a:pt x="135" y="472"/>
                    </a:lnTo>
                    <a:lnTo>
                      <a:pt x="130" y="472"/>
                    </a:lnTo>
                    <a:lnTo>
                      <a:pt x="130" y="472"/>
                    </a:lnTo>
                    <a:lnTo>
                      <a:pt x="130" y="477"/>
                    </a:lnTo>
                    <a:lnTo>
                      <a:pt x="130" y="477"/>
                    </a:lnTo>
                    <a:lnTo>
                      <a:pt x="130" y="477"/>
                    </a:lnTo>
                    <a:lnTo>
                      <a:pt x="130" y="477"/>
                    </a:lnTo>
                    <a:lnTo>
                      <a:pt x="130" y="477"/>
                    </a:lnTo>
                    <a:lnTo>
                      <a:pt x="130" y="477"/>
                    </a:lnTo>
                    <a:lnTo>
                      <a:pt x="130" y="477"/>
                    </a:lnTo>
                    <a:lnTo>
                      <a:pt x="130" y="477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84" name="Freeform 256"/>
              <p:cNvSpPr>
                <a:spLocks noEditPoints="1"/>
              </p:cNvSpPr>
              <p:nvPr/>
            </p:nvSpPr>
            <p:spPr bwMode="auto">
              <a:xfrm>
                <a:off x="2448" y="1536"/>
                <a:ext cx="355" cy="512"/>
              </a:xfrm>
              <a:custGeom>
                <a:avLst/>
                <a:gdLst/>
                <a:ahLst/>
                <a:cxnLst>
                  <a:cxn ang="0">
                    <a:pos x="355" y="12"/>
                  </a:cxn>
                  <a:cxn ang="0">
                    <a:pos x="355" y="23"/>
                  </a:cxn>
                  <a:cxn ang="0">
                    <a:pos x="259" y="296"/>
                  </a:cxn>
                  <a:cxn ang="0">
                    <a:pos x="253" y="415"/>
                  </a:cxn>
                  <a:cxn ang="0">
                    <a:pos x="248" y="421"/>
                  </a:cxn>
                  <a:cxn ang="0">
                    <a:pos x="225" y="432"/>
                  </a:cxn>
                  <a:cxn ang="0">
                    <a:pos x="180" y="449"/>
                  </a:cxn>
                  <a:cxn ang="0">
                    <a:pos x="152" y="472"/>
                  </a:cxn>
                  <a:cxn ang="0">
                    <a:pos x="152" y="483"/>
                  </a:cxn>
                  <a:cxn ang="0">
                    <a:pos x="135" y="506"/>
                  </a:cxn>
                  <a:cxn ang="0">
                    <a:pos x="129" y="506"/>
                  </a:cxn>
                  <a:cxn ang="0">
                    <a:pos x="101" y="512"/>
                  </a:cxn>
                  <a:cxn ang="0">
                    <a:pos x="50" y="495"/>
                  </a:cxn>
                  <a:cxn ang="0">
                    <a:pos x="39" y="495"/>
                  </a:cxn>
                  <a:cxn ang="0">
                    <a:pos x="17" y="483"/>
                  </a:cxn>
                  <a:cxn ang="0">
                    <a:pos x="11" y="483"/>
                  </a:cxn>
                  <a:cxn ang="0">
                    <a:pos x="5" y="472"/>
                  </a:cxn>
                  <a:cxn ang="0">
                    <a:pos x="0" y="466"/>
                  </a:cxn>
                  <a:cxn ang="0">
                    <a:pos x="5" y="461"/>
                  </a:cxn>
                  <a:cxn ang="0">
                    <a:pos x="5" y="455"/>
                  </a:cxn>
                  <a:cxn ang="0">
                    <a:pos x="28" y="443"/>
                  </a:cxn>
                  <a:cxn ang="0">
                    <a:pos x="39" y="443"/>
                  </a:cxn>
                  <a:cxn ang="0">
                    <a:pos x="45" y="449"/>
                  </a:cxn>
                  <a:cxn ang="0">
                    <a:pos x="107" y="478"/>
                  </a:cxn>
                  <a:cxn ang="0">
                    <a:pos x="112" y="461"/>
                  </a:cxn>
                  <a:cxn ang="0">
                    <a:pos x="118" y="455"/>
                  </a:cxn>
                  <a:cxn ang="0">
                    <a:pos x="135" y="438"/>
                  </a:cxn>
                  <a:cxn ang="0">
                    <a:pos x="186" y="409"/>
                  </a:cxn>
                  <a:cxn ang="0">
                    <a:pos x="219" y="318"/>
                  </a:cxn>
                  <a:cxn ang="0">
                    <a:pos x="259" y="91"/>
                  </a:cxn>
                  <a:cxn ang="0">
                    <a:pos x="265" y="86"/>
                  </a:cxn>
                  <a:cxn ang="0">
                    <a:pos x="332" y="0"/>
                  </a:cxn>
                  <a:cxn ang="0">
                    <a:pos x="338" y="0"/>
                  </a:cxn>
                  <a:cxn ang="0">
                    <a:pos x="349" y="0"/>
                  </a:cxn>
                  <a:cxn ang="0">
                    <a:pos x="355" y="6"/>
                  </a:cxn>
                  <a:cxn ang="0">
                    <a:pos x="141" y="478"/>
                  </a:cxn>
                  <a:cxn ang="0">
                    <a:pos x="191" y="432"/>
                  </a:cxn>
                  <a:cxn ang="0">
                    <a:pos x="242" y="415"/>
                  </a:cxn>
                  <a:cxn ang="0">
                    <a:pos x="248" y="409"/>
                  </a:cxn>
                  <a:cxn ang="0">
                    <a:pos x="349" y="17"/>
                  </a:cxn>
                  <a:cxn ang="0">
                    <a:pos x="349" y="12"/>
                  </a:cxn>
                  <a:cxn ang="0">
                    <a:pos x="343" y="6"/>
                  </a:cxn>
                  <a:cxn ang="0">
                    <a:pos x="332" y="6"/>
                  </a:cxn>
                  <a:cxn ang="0">
                    <a:pos x="270" y="91"/>
                  </a:cxn>
                  <a:cxn ang="0">
                    <a:pos x="225" y="404"/>
                  </a:cxn>
                  <a:cxn ang="0">
                    <a:pos x="169" y="432"/>
                  </a:cxn>
                  <a:cxn ang="0">
                    <a:pos x="124" y="455"/>
                  </a:cxn>
                  <a:cxn ang="0">
                    <a:pos x="124" y="472"/>
                  </a:cxn>
                  <a:cxn ang="0">
                    <a:pos x="39" y="455"/>
                  </a:cxn>
                  <a:cxn ang="0">
                    <a:pos x="28" y="455"/>
                  </a:cxn>
                  <a:cxn ang="0">
                    <a:pos x="11" y="461"/>
                  </a:cxn>
                  <a:cxn ang="0">
                    <a:pos x="11" y="466"/>
                  </a:cxn>
                  <a:cxn ang="0">
                    <a:pos x="17" y="472"/>
                  </a:cxn>
                  <a:cxn ang="0">
                    <a:pos x="45" y="483"/>
                  </a:cxn>
                  <a:cxn ang="0">
                    <a:pos x="101" y="500"/>
                  </a:cxn>
                  <a:cxn ang="0">
                    <a:pos x="124" y="500"/>
                  </a:cxn>
                </a:cxnLst>
                <a:rect l="0" t="0" r="r" b="b"/>
                <a:pathLst>
                  <a:path w="355" h="512">
                    <a:moveTo>
                      <a:pt x="355" y="6"/>
                    </a:moveTo>
                    <a:lnTo>
                      <a:pt x="355" y="6"/>
                    </a:lnTo>
                    <a:lnTo>
                      <a:pt x="355" y="12"/>
                    </a:lnTo>
                    <a:lnTo>
                      <a:pt x="355" y="12"/>
                    </a:lnTo>
                    <a:lnTo>
                      <a:pt x="355" y="12"/>
                    </a:lnTo>
                    <a:lnTo>
                      <a:pt x="355" y="12"/>
                    </a:lnTo>
                    <a:lnTo>
                      <a:pt x="355" y="12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23"/>
                    </a:lnTo>
                    <a:lnTo>
                      <a:pt x="355" y="23"/>
                    </a:lnTo>
                    <a:lnTo>
                      <a:pt x="355" y="23"/>
                    </a:lnTo>
                    <a:lnTo>
                      <a:pt x="355" y="23"/>
                    </a:lnTo>
                    <a:lnTo>
                      <a:pt x="355" y="23"/>
                    </a:lnTo>
                    <a:lnTo>
                      <a:pt x="355" y="29"/>
                    </a:lnTo>
                    <a:lnTo>
                      <a:pt x="293" y="103"/>
                    </a:lnTo>
                    <a:lnTo>
                      <a:pt x="259" y="296"/>
                    </a:lnTo>
                    <a:lnTo>
                      <a:pt x="259" y="296"/>
                    </a:lnTo>
                    <a:lnTo>
                      <a:pt x="259" y="296"/>
                    </a:lnTo>
                    <a:lnTo>
                      <a:pt x="253" y="318"/>
                    </a:lnTo>
                    <a:lnTo>
                      <a:pt x="253" y="409"/>
                    </a:lnTo>
                    <a:lnTo>
                      <a:pt x="253" y="409"/>
                    </a:lnTo>
                    <a:lnTo>
                      <a:pt x="253" y="409"/>
                    </a:lnTo>
                    <a:lnTo>
                      <a:pt x="253" y="415"/>
                    </a:lnTo>
                    <a:lnTo>
                      <a:pt x="253" y="415"/>
                    </a:lnTo>
                    <a:lnTo>
                      <a:pt x="253" y="415"/>
                    </a:lnTo>
                    <a:lnTo>
                      <a:pt x="253" y="415"/>
                    </a:lnTo>
                    <a:lnTo>
                      <a:pt x="253" y="415"/>
                    </a:lnTo>
                    <a:lnTo>
                      <a:pt x="253" y="421"/>
                    </a:lnTo>
                    <a:lnTo>
                      <a:pt x="248" y="421"/>
                    </a:lnTo>
                    <a:lnTo>
                      <a:pt x="248" y="421"/>
                    </a:lnTo>
                    <a:lnTo>
                      <a:pt x="248" y="421"/>
                    </a:lnTo>
                    <a:lnTo>
                      <a:pt x="248" y="421"/>
                    </a:lnTo>
                    <a:lnTo>
                      <a:pt x="248" y="421"/>
                    </a:lnTo>
                    <a:lnTo>
                      <a:pt x="248" y="421"/>
                    </a:lnTo>
                    <a:lnTo>
                      <a:pt x="248" y="426"/>
                    </a:lnTo>
                    <a:lnTo>
                      <a:pt x="242" y="426"/>
                    </a:lnTo>
                    <a:lnTo>
                      <a:pt x="225" y="432"/>
                    </a:lnTo>
                    <a:lnTo>
                      <a:pt x="225" y="432"/>
                    </a:lnTo>
                    <a:lnTo>
                      <a:pt x="219" y="438"/>
                    </a:lnTo>
                    <a:lnTo>
                      <a:pt x="219" y="438"/>
                    </a:lnTo>
                    <a:lnTo>
                      <a:pt x="219" y="438"/>
                    </a:lnTo>
                    <a:lnTo>
                      <a:pt x="197" y="438"/>
                    </a:lnTo>
                    <a:lnTo>
                      <a:pt x="186" y="449"/>
                    </a:lnTo>
                    <a:lnTo>
                      <a:pt x="180" y="449"/>
                    </a:lnTo>
                    <a:lnTo>
                      <a:pt x="180" y="449"/>
                    </a:lnTo>
                    <a:lnTo>
                      <a:pt x="180" y="449"/>
                    </a:lnTo>
                    <a:lnTo>
                      <a:pt x="180" y="449"/>
                    </a:lnTo>
                    <a:lnTo>
                      <a:pt x="180" y="449"/>
                    </a:lnTo>
                    <a:lnTo>
                      <a:pt x="152" y="466"/>
                    </a:lnTo>
                    <a:lnTo>
                      <a:pt x="152" y="466"/>
                    </a:lnTo>
                    <a:lnTo>
                      <a:pt x="152" y="472"/>
                    </a:lnTo>
                    <a:lnTo>
                      <a:pt x="152" y="472"/>
                    </a:lnTo>
                    <a:lnTo>
                      <a:pt x="152" y="478"/>
                    </a:lnTo>
                    <a:lnTo>
                      <a:pt x="152" y="478"/>
                    </a:lnTo>
                    <a:lnTo>
                      <a:pt x="152" y="478"/>
                    </a:lnTo>
                    <a:lnTo>
                      <a:pt x="152" y="478"/>
                    </a:lnTo>
                    <a:lnTo>
                      <a:pt x="152" y="483"/>
                    </a:lnTo>
                    <a:lnTo>
                      <a:pt x="152" y="483"/>
                    </a:lnTo>
                    <a:lnTo>
                      <a:pt x="152" y="483"/>
                    </a:lnTo>
                    <a:lnTo>
                      <a:pt x="152" y="483"/>
                    </a:lnTo>
                    <a:lnTo>
                      <a:pt x="152" y="483"/>
                    </a:lnTo>
                    <a:lnTo>
                      <a:pt x="152" y="489"/>
                    </a:lnTo>
                    <a:lnTo>
                      <a:pt x="146" y="489"/>
                    </a:lnTo>
                    <a:lnTo>
                      <a:pt x="146" y="489"/>
                    </a:lnTo>
                    <a:lnTo>
                      <a:pt x="135" y="500"/>
                    </a:lnTo>
                    <a:lnTo>
                      <a:pt x="135" y="506"/>
                    </a:lnTo>
                    <a:lnTo>
                      <a:pt x="135" y="506"/>
                    </a:lnTo>
                    <a:lnTo>
                      <a:pt x="135" y="506"/>
                    </a:lnTo>
                    <a:lnTo>
                      <a:pt x="135" y="506"/>
                    </a:lnTo>
                    <a:lnTo>
                      <a:pt x="129" y="506"/>
                    </a:lnTo>
                    <a:lnTo>
                      <a:pt x="129" y="506"/>
                    </a:lnTo>
                    <a:lnTo>
                      <a:pt x="129" y="506"/>
                    </a:lnTo>
                    <a:lnTo>
                      <a:pt x="129" y="506"/>
                    </a:lnTo>
                    <a:lnTo>
                      <a:pt x="124" y="506"/>
                    </a:lnTo>
                    <a:lnTo>
                      <a:pt x="124" y="506"/>
                    </a:lnTo>
                    <a:lnTo>
                      <a:pt x="107" y="512"/>
                    </a:lnTo>
                    <a:lnTo>
                      <a:pt x="107" y="512"/>
                    </a:lnTo>
                    <a:lnTo>
                      <a:pt x="101" y="512"/>
                    </a:lnTo>
                    <a:lnTo>
                      <a:pt x="101" y="512"/>
                    </a:lnTo>
                    <a:lnTo>
                      <a:pt x="101" y="512"/>
                    </a:lnTo>
                    <a:lnTo>
                      <a:pt x="101" y="512"/>
                    </a:lnTo>
                    <a:lnTo>
                      <a:pt x="101" y="512"/>
                    </a:lnTo>
                    <a:lnTo>
                      <a:pt x="95" y="512"/>
                    </a:lnTo>
                    <a:lnTo>
                      <a:pt x="95" y="512"/>
                    </a:lnTo>
                    <a:lnTo>
                      <a:pt x="95" y="512"/>
                    </a:lnTo>
                    <a:lnTo>
                      <a:pt x="73" y="500"/>
                    </a:lnTo>
                    <a:lnTo>
                      <a:pt x="50" y="495"/>
                    </a:lnTo>
                    <a:lnTo>
                      <a:pt x="50" y="495"/>
                    </a:lnTo>
                    <a:lnTo>
                      <a:pt x="45" y="495"/>
                    </a:lnTo>
                    <a:lnTo>
                      <a:pt x="45" y="495"/>
                    </a:lnTo>
                    <a:lnTo>
                      <a:pt x="45" y="495"/>
                    </a:lnTo>
                    <a:lnTo>
                      <a:pt x="45" y="495"/>
                    </a:lnTo>
                    <a:lnTo>
                      <a:pt x="45" y="495"/>
                    </a:lnTo>
                    <a:lnTo>
                      <a:pt x="39" y="495"/>
                    </a:lnTo>
                    <a:lnTo>
                      <a:pt x="28" y="483"/>
                    </a:lnTo>
                    <a:lnTo>
                      <a:pt x="22" y="483"/>
                    </a:lnTo>
                    <a:lnTo>
                      <a:pt x="22" y="483"/>
                    </a:lnTo>
                    <a:lnTo>
                      <a:pt x="22" y="483"/>
                    </a:lnTo>
                    <a:lnTo>
                      <a:pt x="22" y="483"/>
                    </a:lnTo>
                    <a:lnTo>
                      <a:pt x="17" y="483"/>
                    </a:lnTo>
                    <a:lnTo>
                      <a:pt x="17" y="483"/>
                    </a:lnTo>
                    <a:lnTo>
                      <a:pt x="17" y="483"/>
                    </a:lnTo>
                    <a:lnTo>
                      <a:pt x="17" y="483"/>
                    </a:lnTo>
                    <a:lnTo>
                      <a:pt x="17" y="483"/>
                    </a:lnTo>
                    <a:lnTo>
                      <a:pt x="11" y="483"/>
                    </a:lnTo>
                    <a:lnTo>
                      <a:pt x="11" y="483"/>
                    </a:lnTo>
                    <a:lnTo>
                      <a:pt x="11" y="483"/>
                    </a:lnTo>
                    <a:lnTo>
                      <a:pt x="11" y="483"/>
                    </a:lnTo>
                    <a:lnTo>
                      <a:pt x="11" y="483"/>
                    </a:lnTo>
                    <a:lnTo>
                      <a:pt x="5" y="478"/>
                    </a:lnTo>
                    <a:lnTo>
                      <a:pt x="5" y="478"/>
                    </a:lnTo>
                    <a:lnTo>
                      <a:pt x="5" y="478"/>
                    </a:lnTo>
                    <a:lnTo>
                      <a:pt x="5" y="478"/>
                    </a:lnTo>
                    <a:lnTo>
                      <a:pt x="5" y="478"/>
                    </a:lnTo>
                    <a:lnTo>
                      <a:pt x="5" y="472"/>
                    </a:lnTo>
                    <a:lnTo>
                      <a:pt x="5" y="472"/>
                    </a:lnTo>
                    <a:lnTo>
                      <a:pt x="5" y="472"/>
                    </a:lnTo>
                    <a:lnTo>
                      <a:pt x="5" y="472"/>
                    </a:lnTo>
                    <a:lnTo>
                      <a:pt x="5" y="472"/>
                    </a:lnTo>
                    <a:lnTo>
                      <a:pt x="5" y="472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5" y="461"/>
                    </a:lnTo>
                    <a:lnTo>
                      <a:pt x="5" y="461"/>
                    </a:lnTo>
                    <a:lnTo>
                      <a:pt x="5" y="461"/>
                    </a:lnTo>
                    <a:lnTo>
                      <a:pt x="5" y="461"/>
                    </a:lnTo>
                    <a:lnTo>
                      <a:pt x="5" y="461"/>
                    </a:lnTo>
                    <a:lnTo>
                      <a:pt x="5" y="461"/>
                    </a:lnTo>
                    <a:lnTo>
                      <a:pt x="5" y="455"/>
                    </a:lnTo>
                    <a:lnTo>
                      <a:pt x="5" y="455"/>
                    </a:lnTo>
                    <a:lnTo>
                      <a:pt x="5" y="455"/>
                    </a:lnTo>
                    <a:lnTo>
                      <a:pt x="5" y="455"/>
                    </a:lnTo>
                    <a:lnTo>
                      <a:pt x="5" y="455"/>
                    </a:lnTo>
                    <a:lnTo>
                      <a:pt x="11" y="455"/>
                    </a:lnTo>
                    <a:lnTo>
                      <a:pt x="11" y="455"/>
                    </a:lnTo>
                    <a:lnTo>
                      <a:pt x="11" y="449"/>
                    </a:lnTo>
                    <a:lnTo>
                      <a:pt x="11" y="449"/>
                    </a:lnTo>
                    <a:lnTo>
                      <a:pt x="11" y="449"/>
                    </a:lnTo>
                    <a:lnTo>
                      <a:pt x="28" y="443"/>
                    </a:lnTo>
                    <a:lnTo>
                      <a:pt x="28" y="443"/>
                    </a:lnTo>
                    <a:lnTo>
                      <a:pt x="28" y="443"/>
                    </a:lnTo>
                    <a:lnTo>
                      <a:pt x="33" y="443"/>
                    </a:lnTo>
                    <a:lnTo>
                      <a:pt x="33" y="443"/>
                    </a:lnTo>
                    <a:lnTo>
                      <a:pt x="33" y="443"/>
                    </a:lnTo>
                    <a:lnTo>
                      <a:pt x="33" y="443"/>
                    </a:lnTo>
                    <a:lnTo>
                      <a:pt x="33" y="443"/>
                    </a:lnTo>
                    <a:lnTo>
                      <a:pt x="39" y="443"/>
                    </a:lnTo>
                    <a:lnTo>
                      <a:pt x="39" y="449"/>
                    </a:lnTo>
                    <a:lnTo>
                      <a:pt x="39" y="449"/>
                    </a:lnTo>
                    <a:lnTo>
                      <a:pt x="39" y="449"/>
                    </a:lnTo>
                    <a:lnTo>
                      <a:pt x="39" y="449"/>
                    </a:lnTo>
                    <a:lnTo>
                      <a:pt x="39" y="449"/>
                    </a:lnTo>
                    <a:lnTo>
                      <a:pt x="45" y="449"/>
                    </a:lnTo>
                    <a:lnTo>
                      <a:pt x="45" y="449"/>
                    </a:lnTo>
                    <a:lnTo>
                      <a:pt x="56" y="461"/>
                    </a:lnTo>
                    <a:lnTo>
                      <a:pt x="84" y="466"/>
                    </a:lnTo>
                    <a:lnTo>
                      <a:pt x="84" y="466"/>
                    </a:lnTo>
                    <a:lnTo>
                      <a:pt x="84" y="466"/>
                    </a:lnTo>
                    <a:lnTo>
                      <a:pt x="84" y="466"/>
                    </a:lnTo>
                    <a:lnTo>
                      <a:pt x="84" y="466"/>
                    </a:lnTo>
                    <a:lnTo>
                      <a:pt x="107" y="478"/>
                    </a:lnTo>
                    <a:lnTo>
                      <a:pt x="112" y="478"/>
                    </a:lnTo>
                    <a:lnTo>
                      <a:pt x="118" y="472"/>
                    </a:lnTo>
                    <a:lnTo>
                      <a:pt x="112" y="466"/>
                    </a:lnTo>
                    <a:lnTo>
                      <a:pt x="112" y="466"/>
                    </a:lnTo>
                    <a:lnTo>
                      <a:pt x="112" y="461"/>
                    </a:lnTo>
                    <a:lnTo>
                      <a:pt x="112" y="461"/>
                    </a:lnTo>
                    <a:lnTo>
                      <a:pt x="112" y="461"/>
                    </a:lnTo>
                    <a:lnTo>
                      <a:pt x="112" y="461"/>
                    </a:lnTo>
                    <a:lnTo>
                      <a:pt x="112" y="461"/>
                    </a:lnTo>
                    <a:lnTo>
                      <a:pt x="112" y="455"/>
                    </a:lnTo>
                    <a:lnTo>
                      <a:pt x="112" y="455"/>
                    </a:lnTo>
                    <a:lnTo>
                      <a:pt x="118" y="455"/>
                    </a:lnTo>
                    <a:lnTo>
                      <a:pt x="118" y="455"/>
                    </a:lnTo>
                    <a:lnTo>
                      <a:pt x="118" y="455"/>
                    </a:lnTo>
                    <a:lnTo>
                      <a:pt x="118" y="449"/>
                    </a:lnTo>
                    <a:lnTo>
                      <a:pt x="118" y="449"/>
                    </a:lnTo>
                    <a:lnTo>
                      <a:pt x="118" y="449"/>
                    </a:lnTo>
                    <a:lnTo>
                      <a:pt x="135" y="438"/>
                    </a:lnTo>
                    <a:lnTo>
                      <a:pt x="135" y="438"/>
                    </a:lnTo>
                    <a:lnTo>
                      <a:pt x="135" y="438"/>
                    </a:lnTo>
                    <a:lnTo>
                      <a:pt x="135" y="438"/>
                    </a:lnTo>
                    <a:lnTo>
                      <a:pt x="135" y="432"/>
                    </a:lnTo>
                    <a:lnTo>
                      <a:pt x="163" y="421"/>
                    </a:lnTo>
                    <a:lnTo>
                      <a:pt x="180" y="409"/>
                    </a:lnTo>
                    <a:lnTo>
                      <a:pt x="180" y="409"/>
                    </a:lnTo>
                    <a:lnTo>
                      <a:pt x="180" y="409"/>
                    </a:lnTo>
                    <a:lnTo>
                      <a:pt x="180" y="409"/>
                    </a:lnTo>
                    <a:lnTo>
                      <a:pt x="186" y="409"/>
                    </a:lnTo>
                    <a:lnTo>
                      <a:pt x="186" y="409"/>
                    </a:lnTo>
                    <a:lnTo>
                      <a:pt x="186" y="409"/>
                    </a:lnTo>
                    <a:lnTo>
                      <a:pt x="186" y="404"/>
                    </a:lnTo>
                    <a:lnTo>
                      <a:pt x="186" y="404"/>
                    </a:lnTo>
                    <a:lnTo>
                      <a:pt x="214" y="404"/>
                    </a:lnTo>
                    <a:lnTo>
                      <a:pt x="219" y="398"/>
                    </a:lnTo>
                    <a:lnTo>
                      <a:pt x="219" y="318"/>
                    </a:lnTo>
                    <a:lnTo>
                      <a:pt x="219" y="318"/>
                    </a:lnTo>
                    <a:lnTo>
                      <a:pt x="219" y="313"/>
                    </a:lnTo>
                    <a:lnTo>
                      <a:pt x="219" y="313"/>
                    </a:lnTo>
                    <a:lnTo>
                      <a:pt x="219" y="313"/>
                    </a:lnTo>
                    <a:lnTo>
                      <a:pt x="219" y="313"/>
                    </a:lnTo>
                    <a:lnTo>
                      <a:pt x="225" y="284"/>
                    </a:lnTo>
                    <a:lnTo>
                      <a:pt x="259" y="91"/>
                    </a:lnTo>
                    <a:lnTo>
                      <a:pt x="259" y="91"/>
                    </a:lnTo>
                    <a:lnTo>
                      <a:pt x="259" y="91"/>
                    </a:lnTo>
                    <a:lnTo>
                      <a:pt x="259" y="91"/>
                    </a:lnTo>
                    <a:lnTo>
                      <a:pt x="259" y="91"/>
                    </a:lnTo>
                    <a:lnTo>
                      <a:pt x="259" y="86"/>
                    </a:lnTo>
                    <a:lnTo>
                      <a:pt x="259" y="86"/>
                    </a:lnTo>
                    <a:lnTo>
                      <a:pt x="265" y="86"/>
                    </a:lnTo>
                    <a:lnTo>
                      <a:pt x="327" y="6"/>
                    </a:lnTo>
                    <a:lnTo>
                      <a:pt x="327" y="6"/>
                    </a:lnTo>
                    <a:lnTo>
                      <a:pt x="327" y="6"/>
                    </a:lnTo>
                    <a:lnTo>
                      <a:pt x="327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343" y="0"/>
                    </a:lnTo>
                    <a:lnTo>
                      <a:pt x="343" y="0"/>
                    </a:lnTo>
                    <a:lnTo>
                      <a:pt x="343" y="0"/>
                    </a:lnTo>
                    <a:lnTo>
                      <a:pt x="343" y="0"/>
                    </a:lnTo>
                    <a:lnTo>
                      <a:pt x="343" y="0"/>
                    </a:lnTo>
                    <a:lnTo>
                      <a:pt x="349" y="0"/>
                    </a:lnTo>
                    <a:lnTo>
                      <a:pt x="349" y="0"/>
                    </a:lnTo>
                    <a:lnTo>
                      <a:pt x="349" y="0"/>
                    </a:lnTo>
                    <a:lnTo>
                      <a:pt x="349" y="0"/>
                    </a:lnTo>
                    <a:lnTo>
                      <a:pt x="349" y="0"/>
                    </a:lnTo>
                    <a:lnTo>
                      <a:pt x="349" y="6"/>
                    </a:lnTo>
                    <a:lnTo>
                      <a:pt x="355" y="6"/>
                    </a:lnTo>
                    <a:lnTo>
                      <a:pt x="355" y="6"/>
                    </a:lnTo>
                    <a:lnTo>
                      <a:pt x="355" y="6"/>
                    </a:lnTo>
                    <a:close/>
                    <a:moveTo>
                      <a:pt x="141" y="483"/>
                    </a:moveTo>
                    <a:lnTo>
                      <a:pt x="141" y="483"/>
                    </a:lnTo>
                    <a:lnTo>
                      <a:pt x="141" y="483"/>
                    </a:lnTo>
                    <a:lnTo>
                      <a:pt x="141" y="478"/>
                    </a:lnTo>
                    <a:lnTo>
                      <a:pt x="146" y="478"/>
                    </a:lnTo>
                    <a:lnTo>
                      <a:pt x="146" y="478"/>
                    </a:lnTo>
                    <a:lnTo>
                      <a:pt x="141" y="478"/>
                    </a:lnTo>
                    <a:lnTo>
                      <a:pt x="141" y="466"/>
                    </a:lnTo>
                    <a:lnTo>
                      <a:pt x="146" y="455"/>
                    </a:lnTo>
                    <a:lnTo>
                      <a:pt x="174" y="443"/>
                    </a:lnTo>
                    <a:lnTo>
                      <a:pt x="174" y="443"/>
                    </a:lnTo>
                    <a:lnTo>
                      <a:pt x="174" y="443"/>
                    </a:lnTo>
                    <a:lnTo>
                      <a:pt x="174" y="443"/>
                    </a:lnTo>
                    <a:lnTo>
                      <a:pt x="191" y="432"/>
                    </a:lnTo>
                    <a:lnTo>
                      <a:pt x="219" y="426"/>
                    </a:lnTo>
                    <a:lnTo>
                      <a:pt x="219" y="426"/>
                    </a:lnTo>
                    <a:lnTo>
                      <a:pt x="219" y="426"/>
                    </a:lnTo>
                    <a:lnTo>
                      <a:pt x="219" y="426"/>
                    </a:lnTo>
                    <a:lnTo>
                      <a:pt x="242" y="415"/>
                    </a:lnTo>
                    <a:lnTo>
                      <a:pt x="242" y="415"/>
                    </a:lnTo>
                    <a:lnTo>
                      <a:pt x="242" y="415"/>
                    </a:lnTo>
                    <a:lnTo>
                      <a:pt x="242" y="415"/>
                    </a:lnTo>
                    <a:lnTo>
                      <a:pt x="242" y="415"/>
                    </a:lnTo>
                    <a:lnTo>
                      <a:pt x="242" y="415"/>
                    </a:lnTo>
                    <a:lnTo>
                      <a:pt x="242" y="415"/>
                    </a:lnTo>
                    <a:lnTo>
                      <a:pt x="242" y="409"/>
                    </a:lnTo>
                    <a:lnTo>
                      <a:pt x="242" y="409"/>
                    </a:lnTo>
                    <a:lnTo>
                      <a:pt x="248" y="409"/>
                    </a:lnTo>
                    <a:lnTo>
                      <a:pt x="248" y="409"/>
                    </a:lnTo>
                    <a:lnTo>
                      <a:pt x="242" y="318"/>
                    </a:lnTo>
                    <a:lnTo>
                      <a:pt x="253" y="296"/>
                    </a:lnTo>
                    <a:lnTo>
                      <a:pt x="253" y="290"/>
                    </a:lnTo>
                    <a:lnTo>
                      <a:pt x="281" y="97"/>
                    </a:lnTo>
                    <a:lnTo>
                      <a:pt x="349" y="23"/>
                    </a:lnTo>
                    <a:lnTo>
                      <a:pt x="349" y="17"/>
                    </a:lnTo>
                    <a:lnTo>
                      <a:pt x="349" y="17"/>
                    </a:lnTo>
                    <a:lnTo>
                      <a:pt x="349" y="17"/>
                    </a:lnTo>
                    <a:lnTo>
                      <a:pt x="349" y="17"/>
                    </a:lnTo>
                    <a:lnTo>
                      <a:pt x="349" y="17"/>
                    </a:lnTo>
                    <a:lnTo>
                      <a:pt x="349" y="17"/>
                    </a:lnTo>
                    <a:lnTo>
                      <a:pt x="349" y="12"/>
                    </a:lnTo>
                    <a:lnTo>
                      <a:pt x="349" y="12"/>
                    </a:lnTo>
                    <a:lnTo>
                      <a:pt x="349" y="12"/>
                    </a:lnTo>
                    <a:lnTo>
                      <a:pt x="349" y="12"/>
                    </a:lnTo>
                    <a:lnTo>
                      <a:pt x="349" y="12"/>
                    </a:lnTo>
                    <a:lnTo>
                      <a:pt x="343" y="12"/>
                    </a:lnTo>
                    <a:lnTo>
                      <a:pt x="343" y="6"/>
                    </a:lnTo>
                    <a:lnTo>
                      <a:pt x="343" y="6"/>
                    </a:lnTo>
                    <a:lnTo>
                      <a:pt x="343" y="6"/>
                    </a:lnTo>
                    <a:lnTo>
                      <a:pt x="343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2" y="6"/>
                    </a:lnTo>
                    <a:lnTo>
                      <a:pt x="332" y="12"/>
                    </a:lnTo>
                    <a:lnTo>
                      <a:pt x="332" y="12"/>
                    </a:lnTo>
                    <a:lnTo>
                      <a:pt x="332" y="12"/>
                    </a:lnTo>
                    <a:lnTo>
                      <a:pt x="270" y="91"/>
                    </a:lnTo>
                    <a:lnTo>
                      <a:pt x="270" y="91"/>
                    </a:lnTo>
                    <a:lnTo>
                      <a:pt x="270" y="91"/>
                    </a:lnTo>
                    <a:lnTo>
                      <a:pt x="270" y="91"/>
                    </a:lnTo>
                    <a:lnTo>
                      <a:pt x="265" y="91"/>
                    </a:lnTo>
                    <a:lnTo>
                      <a:pt x="265" y="97"/>
                    </a:lnTo>
                    <a:lnTo>
                      <a:pt x="236" y="290"/>
                    </a:lnTo>
                    <a:lnTo>
                      <a:pt x="225" y="313"/>
                    </a:lnTo>
                    <a:lnTo>
                      <a:pt x="225" y="318"/>
                    </a:lnTo>
                    <a:lnTo>
                      <a:pt x="225" y="318"/>
                    </a:lnTo>
                    <a:lnTo>
                      <a:pt x="225" y="404"/>
                    </a:lnTo>
                    <a:lnTo>
                      <a:pt x="214" y="409"/>
                    </a:lnTo>
                    <a:lnTo>
                      <a:pt x="191" y="415"/>
                    </a:lnTo>
                    <a:lnTo>
                      <a:pt x="186" y="415"/>
                    </a:lnTo>
                    <a:lnTo>
                      <a:pt x="186" y="415"/>
                    </a:lnTo>
                    <a:lnTo>
                      <a:pt x="186" y="415"/>
                    </a:lnTo>
                    <a:lnTo>
                      <a:pt x="186" y="415"/>
                    </a:lnTo>
                    <a:lnTo>
                      <a:pt x="169" y="432"/>
                    </a:lnTo>
                    <a:lnTo>
                      <a:pt x="141" y="443"/>
                    </a:lnTo>
                    <a:lnTo>
                      <a:pt x="141" y="443"/>
                    </a:lnTo>
                    <a:lnTo>
                      <a:pt x="141" y="443"/>
                    </a:lnTo>
                    <a:lnTo>
                      <a:pt x="141" y="443"/>
                    </a:lnTo>
                    <a:lnTo>
                      <a:pt x="124" y="455"/>
                    </a:lnTo>
                    <a:lnTo>
                      <a:pt x="124" y="455"/>
                    </a:lnTo>
                    <a:lnTo>
                      <a:pt x="124" y="455"/>
                    </a:lnTo>
                    <a:lnTo>
                      <a:pt x="124" y="455"/>
                    </a:lnTo>
                    <a:lnTo>
                      <a:pt x="124" y="461"/>
                    </a:lnTo>
                    <a:lnTo>
                      <a:pt x="124" y="461"/>
                    </a:lnTo>
                    <a:lnTo>
                      <a:pt x="124" y="461"/>
                    </a:lnTo>
                    <a:lnTo>
                      <a:pt x="124" y="461"/>
                    </a:lnTo>
                    <a:lnTo>
                      <a:pt x="124" y="461"/>
                    </a:lnTo>
                    <a:lnTo>
                      <a:pt x="124" y="472"/>
                    </a:lnTo>
                    <a:lnTo>
                      <a:pt x="118" y="483"/>
                    </a:lnTo>
                    <a:lnTo>
                      <a:pt x="107" y="489"/>
                    </a:lnTo>
                    <a:lnTo>
                      <a:pt x="84" y="478"/>
                    </a:lnTo>
                    <a:lnTo>
                      <a:pt x="79" y="472"/>
                    </a:lnTo>
                    <a:lnTo>
                      <a:pt x="79" y="472"/>
                    </a:lnTo>
                    <a:lnTo>
                      <a:pt x="56" y="472"/>
                    </a:lnTo>
                    <a:lnTo>
                      <a:pt x="39" y="455"/>
                    </a:lnTo>
                    <a:lnTo>
                      <a:pt x="39" y="455"/>
                    </a:lnTo>
                    <a:lnTo>
                      <a:pt x="33" y="455"/>
                    </a:lnTo>
                    <a:lnTo>
                      <a:pt x="33" y="455"/>
                    </a:lnTo>
                    <a:lnTo>
                      <a:pt x="33" y="455"/>
                    </a:lnTo>
                    <a:lnTo>
                      <a:pt x="33" y="455"/>
                    </a:lnTo>
                    <a:lnTo>
                      <a:pt x="33" y="455"/>
                    </a:lnTo>
                    <a:lnTo>
                      <a:pt x="28" y="455"/>
                    </a:lnTo>
                    <a:lnTo>
                      <a:pt x="17" y="461"/>
                    </a:lnTo>
                    <a:lnTo>
                      <a:pt x="17" y="461"/>
                    </a:lnTo>
                    <a:lnTo>
                      <a:pt x="17" y="461"/>
                    </a:lnTo>
                    <a:lnTo>
                      <a:pt x="17" y="461"/>
                    </a:lnTo>
                    <a:lnTo>
                      <a:pt x="11" y="461"/>
                    </a:lnTo>
                    <a:lnTo>
                      <a:pt x="11" y="461"/>
                    </a:lnTo>
                    <a:lnTo>
                      <a:pt x="11" y="461"/>
                    </a:lnTo>
                    <a:lnTo>
                      <a:pt x="11" y="461"/>
                    </a:lnTo>
                    <a:lnTo>
                      <a:pt x="11" y="461"/>
                    </a:lnTo>
                    <a:lnTo>
                      <a:pt x="11" y="466"/>
                    </a:lnTo>
                    <a:lnTo>
                      <a:pt x="11" y="466"/>
                    </a:lnTo>
                    <a:lnTo>
                      <a:pt x="11" y="466"/>
                    </a:lnTo>
                    <a:lnTo>
                      <a:pt x="11" y="466"/>
                    </a:lnTo>
                    <a:lnTo>
                      <a:pt x="11" y="466"/>
                    </a:lnTo>
                    <a:lnTo>
                      <a:pt x="11" y="472"/>
                    </a:lnTo>
                    <a:lnTo>
                      <a:pt x="11" y="472"/>
                    </a:lnTo>
                    <a:lnTo>
                      <a:pt x="11" y="472"/>
                    </a:lnTo>
                    <a:lnTo>
                      <a:pt x="11" y="472"/>
                    </a:lnTo>
                    <a:lnTo>
                      <a:pt x="11" y="472"/>
                    </a:lnTo>
                    <a:lnTo>
                      <a:pt x="17" y="472"/>
                    </a:lnTo>
                    <a:lnTo>
                      <a:pt x="17" y="472"/>
                    </a:lnTo>
                    <a:lnTo>
                      <a:pt x="17" y="472"/>
                    </a:lnTo>
                    <a:lnTo>
                      <a:pt x="17" y="472"/>
                    </a:lnTo>
                    <a:lnTo>
                      <a:pt x="17" y="472"/>
                    </a:lnTo>
                    <a:lnTo>
                      <a:pt x="22" y="472"/>
                    </a:lnTo>
                    <a:lnTo>
                      <a:pt x="22" y="472"/>
                    </a:lnTo>
                    <a:lnTo>
                      <a:pt x="33" y="472"/>
                    </a:lnTo>
                    <a:lnTo>
                      <a:pt x="45" y="483"/>
                    </a:lnTo>
                    <a:lnTo>
                      <a:pt x="45" y="483"/>
                    </a:lnTo>
                    <a:lnTo>
                      <a:pt x="45" y="489"/>
                    </a:lnTo>
                    <a:lnTo>
                      <a:pt x="50" y="489"/>
                    </a:lnTo>
                    <a:lnTo>
                      <a:pt x="50" y="489"/>
                    </a:lnTo>
                    <a:lnTo>
                      <a:pt x="50" y="489"/>
                    </a:lnTo>
                    <a:lnTo>
                      <a:pt x="79" y="495"/>
                    </a:lnTo>
                    <a:lnTo>
                      <a:pt x="101" y="500"/>
                    </a:lnTo>
                    <a:lnTo>
                      <a:pt x="101" y="506"/>
                    </a:lnTo>
                    <a:lnTo>
                      <a:pt x="101" y="506"/>
                    </a:lnTo>
                    <a:lnTo>
                      <a:pt x="101" y="506"/>
                    </a:lnTo>
                    <a:lnTo>
                      <a:pt x="107" y="506"/>
                    </a:lnTo>
                    <a:lnTo>
                      <a:pt x="124" y="500"/>
                    </a:lnTo>
                    <a:lnTo>
                      <a:pt x="124" y="500"/>
                    </a:lnTo>
                    <a:lnTo>
                      <a:pt x="124" y="500"/>
                    </a:lnTo>
                    <a:lnTo>
                      <a:pt x="129" y="500"/>
                    </a:lnTo>
                    <a:lnTo>
                      <a:pt x="129" y="500"/>
                    </a:lnTo>
                    <a:lnTo>
                      <a:pt x="129" y="495"/>
                    </a:lnTo>
                    <a:lnTo>
                      <a:pt x="141" y="483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85" name="Freeform 257"/>
              <p:cNvSpPr>
                <a:spLocks noEditPoints="1"/>
              </p:cNvSpPr>
              <p:nvPr/>
            </p:nvSpPr>
            <p:spPr bwMode="auto">
              <a:xfrm>
                <a:off x="2442" y="1525"/>
                <a:ext cx="372" cy="528"/>
              </a:xfrm>
              <a:custGeom>
                <a:avLst/>
                <a:gdLst/>
                <a:ahLst/>
                <a:cxnLst>
                  <a:cxn ang="0">
                    <a:pos x="372" y="17"/>
                  </a:cxn>
                  <a:cxn ang="0">
                    <a:pos x="372" y="34"/>
                  </a:cxn>
                  <a:cxn ang="0">
                    <a:pos x="304" y="119"/>
                  </a:cxn>
                  <a:cxn ang="0">
                    <a:pos x="265" y="426"/>
                  </a:cxn>
                  <a:cxn ang="0">
                    <a:pos x="265" y="437"/>
                  </a:cxn>
                  <a:cxn ang="0">
                    <a:pos x="237" y="454"/>
                  </a:cxn>
                  <a:cxn ang="0">
                    <a:pos x="192" y="466"/>
                  </a:cxn>
                  <a:cxn ang="0">
                    <a:pos x="163" y="489"/>
                  </a:cxn>
                  <a:cxn ang="0">
                    <a:pos x="163" y="500"/>
                  </a:cxn>
                  <a:cxn ang="0">
                    <a:pos x="141" y="523"/>
                  </a:cxn>
                  <a:cxn ang="0">
                    <a:pos x="113" y="528"/>
                  </a:cxn>
                  <a:cxn ang="0">
                    <a:pos x="101" y="528"/>
                  </a:cxn>
                  <a:cxn ang="0">
                    <a:pos x="45" y="511"/>
                  </a:cxn>
                  <a:cxn ang="0">
                    <a:pos x="28" y="506"/>
                  </a:cxn>
                  <a:cxn ang="0">
                    <a:pos x="17" y="500"/>
                  </a:cxn>
                  <a:cxn ang="0">
                    <a:pos x="6" y="494"/>
                  </a:cxn>
                  <a:cxn ang="0">
                    <a:pos x="0" y="483"/>
                  </a:cxn>
                  <a:cxn ang="0">
                    <a:pos x="0" y="466"/>
                  </a:cxn>
                  <a:cxn ang="0">
                    <a:pos x="11" y="460"/>
                  </a:cxn>
                  <a:cxn ang="0">
                    <a:pos x="34" y="449"/>
                  </a:cxn>
                  <a:cxn ang="0">
                    <a:pos x="45" y="449"/>
                  </a:cxn>
                  <a:cxn ang="0">
                    <a:pos x="90" y="472"/>
                  </a:cxn>
                  <a:cxn ang="0">
                    <a:pos x="113" y="477"/>
                  </a:cxn>
                  <a:cxn ang="0">
                    <a:pos x="113" y="460"/>
                  </a:cxn>
                  <a:cxn ang="0">
                    <a:pos x="130" y="443"/>
                  </a:cxn>
                  <a:cxn ang="0">
                    <a:pos x="180" y="415"/>
                  </a:cxn>
                  <a:cxn ang="0">
                    <a:pos x="192" y="409"/>
                  </a:cxn>
                  <a:cxn ang="0">
                    <a:pos x="225" y="295"/>
                  </a:cxn>
                  <a:cxn ang="0">
                    <a:pos x="259" y="91"/>
                  </a:cxn>
                  <a:cxn ang="0">
                    <a:pos x="333" y="6"/>
                  </a:cxn>
                  <a:cxn ang="0">
                    <a:pos x="344" y="0"/>
                  </a:cxn>
                  <a:cxn ang="0">
                    <a:pos x="355" y="6"/>
                  </a:cxn>
                  <a:cxn ang="0">
                    <a:pos x="361" y="17"/>
                  </a:cxn>
                  <a:cxn ang="0">
                    <a:pos x="349" y="11"/>
                  </a:cxn>
                  <a:cxn ang="0">
                    <a:pos x="338" y="11"/>
                  </a:cxn>
                  <a:cxn ang="0">
                    <a:pos x="333" y="17"/>
                  </a:cxn>
                  <a:cxn ang="0">
                    <a:pos x="265" y="102"/>
                  </a:cxn>
                  <a:cxn ang="0">
                    <a:pos x="225" y="329"/>
                  </a:cxn>
                  <a:cxn ang="0">
                    <a:pos x="186" y="420"/>
                  </a:cxn>
                  <a:cxn ang="0">
                    <a:pos x="141" y="449"/>
                  </a:cxn>
                  <a:cxn ang="0">
                    <a:pos x="118" y="466"/>
                  </a:cxn>
                  <a:cxn ang="0">
                    <a:pos x="118" y="477"/>
                  </a:cxn>
                  <a:cxn ang="0">
                    <a:pos x="90" y="477"/>
                  </a:cxn>
                  <a:cxn ang="0">
                    <a:pos x="45" y="460"/>
                  </a:cxn>
                  <a:cxn ang="0">
                    <a:pos x="34" y="454"/>
                  </a:cxn>
                  <a:cxn ang="0">
                    <a:pos x="11" y="466"/>
                  </a:cxn>
                  <a:cxn ang="0">
                    <a:pos x="11" y="472"/>
                  </a:cxn>
                  <a:cxn ang="0">
                    <a:pos x="11" y="483"/>
                  </a:cxn>
                  <a:cxn ang="0">
                    <a:pos x="11" y="489"/>
                  </a:cxn>
                  <a:cxn ang="0">
                    <a:pos x="23" y="494"/>
                  </a:cxn>
                  <a:cxn ang="0">
                    <a:pos x="34" y="494"/>
                  </a:cxn>
                  <a:cxn ang="0">
                    <a:pos x="56" y="506"/>
                  </a:cxn>
                  <a:cxn ang="0">
                    <a:pos x="107" y="523"/>
                  </a:cxn>
                  <a:cxn ang="0">
                    <a:pos x="135" y="517"/>
                  </a:cxn>
                  <a:cxn ang="0">
                    <a:pos x="152" y="500"/>
                  </a:cxn>
                  <a:cxn ang="0">
                    <a:pos x="158" y="489"/>
                  </a:cxn>
                  <a:cxn ang="0">
                    <a:pos x="186" y="460"/>
                  </a:cxn>
                  <a:cxn ang="0">
                    <a:pos x="225" y="449"/>
                  </a:cxn>
                  <a:cxn ang="0">
                    <a:pos x="254" y="432"/>
                  </a:cxn>
                  <a:cxn ang="0">
                    <a:pos x="259" y="426"/>
                  </a:cxn>
                  <a:cxn ang="0">
                    <a:pos x="299" y="114"/>
                  </a:cxn>
                  <a:cxn ang="0">
                    <a:pos x="361" y="28"/>
                  </a:cxn>
                  <a:cxn ang="0">
                    <a:pos x="361" y="23"/>
                  </a:cxn>
                </a:cxnLst>
                <a:rect l="0" t="0" r="r" b="b"/>
                <a:pathLst>
                  <a:path w="372" h="528">
                    <a:moveTo>
                      <a:pt x="366" y="11"/>
                    </a:moveTo>
                    <a:lnTo>
                      <a:pt x="366" y="11"/>
                    </a:lnTo>
                    <a:lnTo>
                      <a:pt x="366" y="11"/>
                    </a:lnTo>
                    <a:lnTo>
                      <a:pt x="366" y="11"/>
                    </a:lnTo>
                    <a:lnTo>
                      <a:pt x="366" y="17"/>
                    </a:lnTo>
                    <a:lnTo>
                      <a:pt x="366" y="17"/>
                    </a:lnTo>
                    <a:lnTo>
                      <a:pt x="366" y="17"/>
                    </a:lnTo>
                    <a:lnTo>
                      <a:pt x="372" y="17"/>
                    </a:lnTo>
                    <a:lnTo>
                      <a:pt x="372" y="23"/>
                    </a:lnTo>
                    <a:lnTo>
                      <a:pt x="372" y="23"/>
                    </a:lnTo>
                    <a:lnTo>
                      <a:pt x="372" y="23"/>
                    </a:lnTo>
                    <a:lnTo>
                      <a:pt x="372" y="23"/>
                    </a:lnTo>
                    <a:lnTo>
                      <a:pt x="372" y="28"/>
                    </a:lnTo>
                    <a:lnTo>
                      <a:pt x="372" y="28"/>
                    </a:lnTo>
                    <a:lnTo>
                      <a:pt x="372" y="28"/>
                    </a:lnTo>
                    <a:lnTo>
                      <a:pt x="372" y="34"/>
                    </a:lnTo>
                    <a:lnTo>
                      <a:pt x="372" y="34"/>
                    </a:lnTo>
                    <a:lnTo>
                      <a:pt x="372" y="34"/>
                    </a:lnTo>
                    <a:lnTo>
                      <a:pt x="366" y="34"/>
                    </a:lnTo>
                    <a:lnTo>
                      <a:pt x="366" y="40"/>
                    </a:lnTo>
                    <a:lnTo>
                      <a:pt x="366" y="40"/>
                    </a:lnTo>
                    <a:lnTo>
                      <a:pt x="366" y="40"/>
                    </a:lnTo>
                    <a:lnTo>
                      <a:pt x="366" y="40"/>
                    </a:lnTo>
                    <a:lnTo>
                      <a:pt x="304" y="119"/>
                    </a:lnTo>
                    <a:lnTo>
                      <a:pt x="276" y="307"/>
                    </a:lnTo>
                    <a:lnTo>
                      <a:pt x="276" y="307"/>
                    </a:lnTo>
                    <a:lnTo>
                      <a:pt x="276" y="307"/>
                    </a:lnTo>
                    <a:lnTo>
                      <a:pt x="271" y="307"/>
                    </a:lnTo>
                    <a:lnTo>
                      <a:pt x="265" y="329"/>
                    </a:lnTo>
                    <a:lnTo>
                      <a:pt x="265" y="420"/>
                    </a:lnTo>
                    <a:lnTo>
                      <a:pt x="265" y="420"/>
                    </a:lnTo>
                    <a:lnTo>
                      <a:pt x="265" y="426"/>
                    </a:lnTo>
                    <a:lnTo>
                      <a:pt x="265" y="426"/>
                    </a:lnTo>
                    <a:lnTo>
                      <a:pt x="265" y="426"/>
                    </a:lnTo>
                    <a:lnTo>
                      <a:pt x="265" y="426"/>
                    </a:lnTo>
                    <a:lnTo>
                      <a:pt x="265" y="432"/>
                    </a:lnTo>
                    <a:lnTo>
                      <a:pt x="265" y="432"/>
                    </a:lnTo>
                    <a:lnTo>
                      <a:pt x="265" y="432"/>
                    </a:lnTo>
                    <a:lnTo>
                      <a:pt x="265" y="437"/>
                    </a:lnTo>
                    <a:lnTo>
                      <a:pt x="265" y="437"/>
                    </a:lnTo>
                    <a:lnTo>
                      <a:pt x="259" y="437"/>
                    </a:lnTo>
                    <a:lnTo>
                      <a:pt x="259" y="437"/>
                    </a:lnTo>
                    <a:lnTo>
                      <a:pt x="259" y="437"/>
                    </a:lnTo>
                    <a:lnTo>
                      <a:pt x="259" y="443"/>
                    </a:lnTo>
                    <a:lnTo>
                      <a:pt x="254" y="443"/>
                    </a:lnTo>
                    <a:lnTo>
                      <a:pt x="254" y="443"/>
                    </a:lnTo>
                    <a:lnTo>
                      <a:pt x="254" y="443"/>
                    </a:lnTo>
                    <a:lnTo>
                      <a:pt x="237" y="454"/>
                    </a:lnTo>
                    <a:lnTo>
                      <a:pt x="231" y="454"/>
                    </a:lnTo>
                    <a:lnTo>
                      <a:pt x="231" y="454"/>
                    </a:lnTo>
                    <a:lnTo>
                      <a:pt x="231" y="454"/>
                    </a:lnTo>
                    <a:lnTo>
                      <a:pt x="225" y="454"/>
                    </a:lnTo>
                    <a:lnTo>
                      <a:pt x="225" y="454"/>
                    </a:lnTo>
                    <a:lnTo>
                      <a:pt x="209" y="460"/>
                    </a:lnTo>
                    <a:lnTo>
                      <a:pt x="192" y="466"/>
                    </a:lnTo>
                    <a:lnTo>
                      <a:pt x="192" y="466"/>
                    </a:lnTo>
                    <a:lnTo>
                      <a:pt x="192" y="466"/>
                    </a:lnTo>
                    <a:lnTo>
                      <a:pt x="192" y="472"/>
                    </a:lnTo>
                    <a:lnTo>
                      <a:pt x="192" y="472"/>
                    </a:lnTo>
                    <a:lnTo>
                      <a:pt x="163" y="483"/>
                    </a:lnTo>
                    <a:lnTo>
                      <a:pt x="163" y="483"/>
                    </a:lnTo>
                    <a:lnTo>
                      <a:pt x="163" y="483"/>
                    </a:lnTo>
                    <a:lnTo>
                      <a:pt x="163" y="489"/>
                    </a:lnTo>
                    <a:lnTo>
                      <a:pt x="163" y="489"/>
                    </a:lnTo>
                    <a:lnTo>
                      <a:pt x="163" y="489"/>
                    </a:lnTo>
                    <a:lnTo>
                      <a:pt x="163" y="494"/>
                    </a:lnTo>
                    <a:lnTo>
                      <a:pt x="163" y="494"/>
                    </a:lnTo>
                    <a:lnTo>
                      <a:pt x="163" y="494"/>
                    </a:lnTo>
                    <a:lnTo>
                      <a:pt x="163" y="494"/>
                    </a:lnTo>
                    <a:lnTo>
                      <a:pt x="163" y="500"/>
                    </a:lnTo>
                    <a:lnTo>
                      <a:pt x="163" y="500"/>
                    </a:lnTo>
                    <a:lnTo>
                      <a:pt x="163" y="500"/>
                    </a:lnTo>
                    <a:lnTo>
                      <a:pt x="163" y="506"/>
                    </a:lnTo>
                    <a:lnTo>
                      <a:pt x="163" y="506"/>
                    </a:lnTo>
                    <a:lnTo>
                      <a:pt x="158" y="506"/>
                    </a:lnTo>
                    <a:lnTo>
                      <a:pt x="147" y="517"/>
                    </a:lnTo>
                    <a:lnTo>
                      <a:pt x="147" y="523"/>
                    </a:lnTo>
                    <a:lnTo>
                      <a:pt x="147" y="523"/>
                    </a:lnTo>
                    <a:lnTo>
                      <a:pt x="147" y="523"/>
                    </a:lnTo>
                    <a:lnTo>
                      <a:pt x="141" y="523"/>
                    </a:lnTo>
                    <a:lnTo>
                      <a:pt x="141" y="523"/>
                    </a:lnTo>
                    <a:lnTo>
                      <a:pt x="141" y="523"/>
                    </a:lnTo>
                    <a:lnTo>
                      <a:pt x="141" y="528"/>
                    </a:lnTo>
                    <a:lnTo>
                      <a:pt x="135" y="528"/>
                    </a:lnTo>
                    <a:lnTo>
                      <a:pt x="135" y="528"/>
                    </a:lnTo>
                    <a:lnTo>
                      <a:pt x="135" y="528"/>
                    </a:lnTo>
                    <a:lnTo>
                      <a:pt x="113" y="528"/>
                    </a:lnTo>
                    <a:lnTo>
                      <a:pt x="113" y="528"/>
                    </a:lnTo>
                    <a:lnTo>
                      <a:pt x="113" y="528"/>
                    </a:lnTo>
                    <a:lnTo>
                      <a:pt x="107" y="528"/>
                    </a:lnTo>
                    <a:lnTo>
                      <a:pt x="107" y="528"/>
                    </a:lnTo>
                    <a:lnTo>
                      <a:pt x="107" y="528"/>
                    </a:lnTo>
                    <a:lnTo>
                      <a:pt x="101" y="528"/>
                    </a:lnTo>
                    <a:lnTo>
                      <a:pt x="101" y="528"/>
                    </a:lnTo>
                    <a:lnTo>
                      <a:pt x="101" y="528"/>
                    </a:lnTo>
                    <a:lnTo>
                      <a:pt x="101" y="528"/>
                    </a:lnTo>
                    <a:lnTo>
                      <a:pt x="96" y="528"/>
                    </a:lnTo>
                    <a:lnTo>
                      <a:pt x="79" y="517"/>
                    </a:lnTo>
                    <a:lnTo>
                      <a:pt x="56" y="517"/>
                    </a:lnTo>
                    <a:lnTo>
                      <a:pt x="51" y="517"/>
                    </a:lnTo>
                    <a:lnTo>
                      <a:pt x="51" y="517"/>
                    </a:lnTo>
                    <a:lnTo>
                      <a:pt x="51" y="511"/>
                    </a:lnTo>
                    <a:lnTo>
                      <a:pt x="51" y="511"/>
                    </a:lnTo>
                    <a:lnTo>
                      <a:pt x="45" y="511"/>
                    </a:lnTo>
                    <a:lnTo>
                      <a:pt x="45" y="511"/>
                    </a:lnTo>
                    <a:lnTo>
                      <a:pt x="45" y="511"/>
                    </a:lnTo>
                    <a:lnTo>
                      <a:pt x="45" y="511"/>
                    </a:lnTo>
                    <a:lnTo>
                      <a:pt x="39" y="511"/>
                    </a:lnTo>
                    <a:lnTo>
                      <a:pt x="34" y="500"/>
                    </a:lnTo>
                    <a:lnTo>
                      <a:pt x="34" y="500"/>
                    </a:lnTo>
                    <a:lnTo>
                      <a:pt x="28" y="500"/>
                    </a:lnTo>
                    <a:lnTo>
                      <a:pt x="28" y="506"/>
                    </a:lnTo>
                    <a:lnTo>
                      <a:pt x="28" y="506"/>
                    </a:lnTo>
                    <a:lnTo>
                      <a:pt x="23" y="506"/>
                    </a:lnTo>
                    <a:lnTo>
                      <a:pt x="23" y="506"/>
                    </a:lnTo>
                    <a:lnTo>
                      <a:pt x="23" y="506"/>
                    </a:lnTo>
                    <a:lnTo>
                      <a:pt x="23" y="500"/>
                    </a:lnTo>
                    <a:lnTo>
                      <a:pt x="17" y="500"/>
                    </a:lnTo>
                    <a:lnTo>
                      <a:pt x="17" y="500"/>
                    </a:lnTo>
                    <a:lnTo>
                      <a:pt x="17" y="500"/>
                    </a:lnTo>
                    <a:lnTo>
                      <a:pt x="11" y="500"/>
                    </a:lnTo>
                    <a:lnTo>
                      <a:pt x="11" y="500"/>
                    </a:lnTo>
                    <a:lnTo>
                      <a:pt x="11" y="500"/>
                    </a:lnTo>
                    <a:lnTo>
                      <a:pt x="11" y="500"/>
                    </a:lnTo>
                    <a:lnTo>
                      <a:pt x="6" y="494"/>
                    </a:lnTo>
                    <a:lnTo>
                      <a:pt x="6" y="494"/>
                    </a:lnTo>
                    <a:lnTo>
                      <a:pt x="6" y="494"/>
                    </a:lnTo>
                    <a:lnTo>
                      <a:pt x="6" y="494"/>
                    </a:lnTo>
                    <a:lnTo>
                      <a:pt x="6" y="494"/>
                    </a:lnTo>
                    <a:lnTo>
                      <a:pt x="6" y="489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83"/>
                    </a:lnTo>
                    <a:lnTo>
                      <a:pt x="0" y="483"/>
                    </a:lnTo>
                    <a:lnTo>
                      <a:pt x="0" y="483"/>
                    </a:lnTo>
                    <a:lnTo>
                      <a:pt x="0" y="483"/>
                    </a:lnTo>
                    <a:lnTo>
                      <a:pt x="0" y="477"/>
                    </a:lnTo>
                    <a:lnTo>
                      <a:pt x="0" y="477"/>
                    </a:lnTo>
                    <a:lnTo>
                      <a:pt x="0" y="477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6" y="466"/>
                    </a:lnTo>
                    <a:lnTo>
                      <a:pt x="6" y="466"/>
                    </a:lnTo>
                    <a:lnTo>
                      <a:pt x="6" y="460"/>
                    </a:lnTo>
                    <a:lnTo>
                      <a:pt x="6" y="460"/>
                    </a:lnTo>
                    <a:lnTo>
                      <a:pt x="6" y="460"/>
                    </a:lnTo>
                    <a:lnTo>
                      <a:pt x="6" y="460"/>
                    </a:lnTo>
                    <a:lnTo>
                      <a:pt x="11" y="460"/>
                    </a:lnTo>
                    <a:lnTo>
                      <a:pt x="11" y="454"/>
                    </a:lnTo>
                    <a:lnTo>
                      <a:pt x="11" y="454"/>
                    </a:lnTo>
                    <a:lnTo>
                      <a:pt x="11" y="454"/>
                    </a:lnTo>
                    <a:lnTo>
                      <a:pt x="17" y="454"/>
                    </a:lnTo>
                    <a:lnTo>
                      <a:pt x="17" y="454"/>
                    </a:lnTo>
                    <a:lnTo>
                      <a:pt x="28" y="449"/>
                    </a:lnTo>
                    <a:lnTo>
                      <a:pt x="34" y="449"/>
                    </a:lnTo>
                    <a:lnTo>
                      <a:pt x="34" y="449"/>
                    </a:lnTo>
                    <a:lnTo>
                      <a:pt x="34" y="449"/>
                    </a:lnTo>
                    <a:lnTo>
                      <a:pt x="39" y="449"/>
                    </a:lnTo>
                    <a:lnTo>
                      <a:pt x="39" y="449"/>
                    </a:lnTo>
                    <a:lnTo>
                      <a:pt x="39" y="449"/>
                    </a:lnTo>
                    <a:lnTo>
                      <a:pt x="39" y="449"/>
                    </a:lnTo>
                    <a:lnTo>
                      <a:pt x="45" y="449"/>
                    </a:lnTo>
                    <a:lnTo>
                      <a:pt x="45" y="449"/>
                    </a:lnTo>
                    <a:lnTo>
                      <a:pt x="45" y="449"/>
                    </a:lnTo>
                    <a:lnTo>
                      <a:pt x="45" y="449"/>
                    </a:lnTo>
                    <a:lnTo>
                      <a:pt x="51" y="449"/>
                    </a:lnTo>
                    <a:lnTo>
                      <a:pt x="51" y="449"/>
                    </a:lnTo>
                    <a:lnTo>
                      <a:pt x="51" y="454"/>
                    </a:lnTo>
                    <a:lnTo>
                      <a:pt x="51" y="454"/>
                    </a:lnTo>
                    <a:lnTo>
                      <a:pt x="56" y="454"/>
                    </a:lnTo>
                    <a:lnTo>
                      <a:pt x="68" y="466"/>
                    </a:lnTo>
                    <a:lnTo>
                      <a:pt x="90" y="472"/>
                    </a:lnTo>
                    <a:lnTo>
                      <a:pt x="90" y="472"/>
                    </a:lnTo>
                    <a:lnTo>
                      <a:pt x="90" y="472"/>
                    </a:lnTo>
                    <a:lnTo>
                      <a:pt x="90" y="472"/>
                    </a:lnTo>
                    <a:lnTo>
                      <a:pt x="96" y="472"/>
                    </a:lnTo>
                    <a:lnTo>
                      <a:pt x="96" y="472"/>
                    </a:lnTo>
                    <a:lnTo>
                      <a:pt x="113" y="477"/>
                    </a:lnTo>
                    <a:lnTo>
                      <a:pt x="113" y="477"/>
                    </a:lnTo>
                    <a:lnTo>
                      <a:pt x="113" y="477"/>
                    </a:lnTo>
                    <a:lnTo>
                      <a:pt x="113" y="472"/>
                    </a:lnTo>
                    <a:lnTo>
                      <a:pt x="113" y="472"/>
                    </a:lnTo>
                    <a:lnTo>
                      <a:pt x="113" y="472"/>
                    </a:lnTo>
                    <a:lnTo>
                      <a:pt x="113" y="472"/>
                    </a:lnTo>
                    <a:lnTo>
                      <a:pt x="113" y="466"/>
                    </a:lnTo>
                    <a:lnTo>
                      <a:pt x="113" y="466"/>
                    </a:lnTo>
                    <a:lnTo>
                      <a:pt x="113" y="466"/>
                    </a:lnTo>
                    <a:lnTo>
                      <a:pt x="113" y="460"/>
                    </a:lnTo>
                    <a:lnTo>
                      <a:pt x="113" y="460"/>
                    </a:lnTo>
                    <a:lnTo>
                      <a:pt x="113" y="460"/>
                    </a:lnTo>
                    <a:lnTo>
                      <a:pt x="118" y="460"/>
                    </a:lnTo>
                    <a:lnTo>
                      <a:pt x="118" y="454"/>
                    </a:lnTo>
                    <a:lnTo>
                      <a:pt x="118" y="454"/>
                    </a:lnTo>
                    <a:lnTo>
                      <a:pt x="118" y="454"/>
                    </a:lnTo>
                    <a:lnTo>
                      <a:pt x="130" y="443"/>
                    </a:lnTo>
                    <a:lnTo>
                      <a:pt x="130" y="443"/>
                    </a:lnTo>
                    <a:lnTo>
                      <a:pt x="135" y="443"/>
                    </a:lnTo>
                    <a:lnTo>
                      <a:pt x="135" y="437"/>
                    </a:lnTo>
                    <a:lnTo>
                      <a:pt x="135" y="437"/>
                    </a:lnTo>
                    <a:lnTo>
                      <a:pt x="141" y="437"/>
                    </a:lnTo>
                    <a:lnTo>
                      <a:pt x="141" y="437"/>
                    </a:lnTo>
                    <a:lnTo>
                      <a:pt x="163" y="426"/>
                    </a:lnTo>
                    <a:lnTo>
                      <a:pt x="180" y="415"/>
                    </a:lnTo>
                    <a:lnTo>
                      <a:pt x="180" y="415"/>
                    </a:lnTo>
                    <a:lnTo>
                      <a:pt x="180" y="415"/>
                    </a:lnTo>
                    <a:lnTo>
                      <a:pt x="180" y="415"/>
                    </a:lnTo>
                    <a:lnTo>
                      <a:pt x="186" y="409"/>
                    </a:lnTo>
                    <a:lnTo>
                      <a:pt x="186" y="409"/>
                    </a:lnTo>
                    <a:lnTo>
                      <a:pt x="186" y="409"/>
                    </a:lnTo>
                    <a:lnTo>
                      <a:pt x="192" y="409"/>
                    </a:lnTo>
                    <a:lnTo>
                      <a:pt x="192" y="409"/>
                    </a:lnTo>
                    <a:lnTo>
                      <a:pt x="192" y="409"/>
                    </a:lnTo>
                    <a:lnTo>
                      <a:pt x="214" y="403"/>
                    </a:lnTo>
                    <a:lnTo>
                      <a:pt x="214" y="329"/>
                    </a:lnTo>
                    <a:lnTo>
                      <a:pt x="214" y="329"/>
                    </a:lnTo>
                    <a:lnTo>
                      <a:pt x="214" y="324"/>
                    </a:lnTo>
                    <a:lnTo>
                      <a:pt x="214" y="324"/>
                    </a:lnTo>
                    <a:lnTo>
                      <a:pt x="214" y="324"/>
                    </a:lnTo>
                    <a:lnTo>
                      <a:pt x="214" y="318"/>
                    </a:lnTo>
                    <a:lnTo>
                      <a:pt x="225" y="295"/>
                    </a:lnTo>
                    <a:lnTo>
                      <a:pt x="259" y="102"/>
                    </a:lnTo>
                    <a:lnTo>
                      <a:pt x="259" y="102"/>
                    </a:lnTo>
                    <a:lnTo>
                      <a:pt x="259" y="102"/>
                    </a:lnTo>
                    <a:lnTo>
                      <a:pt x="259" y="97"/>
                    </a:lnTo>
                    <a:lnTo>
                      <a:pt x="259" y="97"/>
                    </a:lnTo>
                    <a:lnTo>
                      <a:pt x="259" y="97"/>
                    </a:lnTo>
                    <a:lnTo>
                      <a:pt x="259" y="97"/>
                    </a:lnTo>
                    <a:lnTo>
                      <a:pt x="259" y="91"/>
                    </a:lnTo>
                    <a:lnTo>
                      <a:pt x="259" y="91"/>
                    </a:lnTo>
                    <a:lnTo>
                      <a:pt x="259" y="91"/>
                    </a:lnTo>
                    <a:lnTo>
                      <a:pt x="327" y="11"/>
                    </a:lnTo>
                    <a:lnTo>
                      <a:pt x="327" y="11"/>
                    </a:lnTo>
                    <a:lnTo>
                      <a:pt x="327" y="11"/>
                    </a:lnTo>
                    <a:lnTo>
                      <a:pt x="327" y="6"/>
                    </a:lnTo>
                    <a:lnTo>
                      <a:pt x="333" y="6"/>
                    </a:lnTo>
                    <a:lnTo>
                      <a:pt x="333" y="6"/>
                    </a:lnTo>
                    <a:lnTo>
                      <a:pt x="333" y="6"/>
                    </a:lnTo>
                    <a:lnTo>
                      <a:pt x="333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9" y="0"/>
                    </a:lnTo>
                    <a:lnTo>
                      <a:pt x="349" y="0"/>
                    </a:lnTo>
                    <a:lnTo>
                      <a:pt x="349" y="0"/>
                    </a:lnTo>
                    <a:lnTo>
                      <a:pt x="355" y="0"/>
                    </a:lnTo>
                    <a:lnTo>
                      <a:pt x="355" y="6"/>
                    </a:lnTo>
                    <a:lnTo>
                      <a:pt x="355" y="6"/>
                    </a:lnTo>
                    <a:lnTo>
                      <a:pt x="355" y="6"/>
                    </a:lnTo>
                    <a:lnTo>
                      <a:pt x="361" y="6"/>
                    </a:lnTo>
                    <a:lnTo>
                      <a:pt x="361" y="6"/>
                    </a:lnTo>
                    <a:lnTo>
                      <a:pt x="361" y="6"/>
                    </a:lnTo>
                    <a:lnTo>
                      <a:pt x="361" y="6"/>
                    </a:lnTo>
                    <a:lnTo>
                      <a:pt x="366" y="11"/>
                    </a:lnTo>
                    <a:close/>
                    <a:moveTo>
                      <a:pt x="361" y="17"/>
                    </a:moveTo>
                    <a:lnTo>
                      <a:pt x="361" y="17"/>
                    </a:lnTo>
                    <a:lnTo>
                      <a:pt x="361" y="17"/>
                    </a:lnTo>
                    <a:lnTo>
                      <a:pt x="355" y="17"/>
                    </a:lnTo>
                    <a:lnTo>
                      <a:pt x="355" y="11"/>
                    </a:lnTo>
                    <a:lnTo>
                      <a:pt x="355" y="11"/>
                    </a:lnTo>
                    <a:lnTo>
                      <a:pt x="355" y="11"/>
                    </a:lnTo>
                    <a:lnTo>
                      <a:pt x="355" y="11"/>
                    </a:lnTo>
                    <a:lnTo>
                      <a:pt x="355" y="11"/>
                    </a:lnTo>
                    <a:lnTo>
                      <a:pt x="349" y="11"/>
                    </a:lnTo>
                    <a:lnTo>
                      <a:pt x="349" y="11"/>
                    </a:lnTo>
                    <a:lnTo>
                      <a:pt x="349" y="11"/>
                    </a:lnTo>
                    <a:lnTo>
                      <a:pt x="349" y="11"/>
                    </a:lnTo>
                    <a:lnTo>
                      <a:pt x="349" y="11"/>
                    </a:lnTo>
                    <a:lnTo>
                      <a:pt x="344" y="11"/>
                    </a:lnTo>
                    <a:lnTo>
                      <a:pt x="344" y="11"/>
                    </a:lnTo>
                    <a:lnTo>
                      <a:pt x="344" y="11"/>
                    </a:lnTo>
                    <a:lnTo>
                      <a:pt x="344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8" y="11"/>
                    </a:lnTo>
                    <a:lnTo>
                      <a:pt x="333" y="11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271" y="97"/>
                    </a:lnTo>
                    <a:lnTo>
                      <a:pt x="265" y="97"/>
                    </a:lnTo>
                    <a:lnTo>
                      <a:pt x="265" y="97"/>
                    </a:lnTo>
                    <a:lnTo>
                      <a:pt x="265" y="102"/>
                    </a:lnTo>
                    <a:lnTo>
                      <a:pt x="265" y="102"/>
                    </a:lnTo>
                    <a:lnTo>
                      <a:pt x="265" y="102"/>
                    </a:lnTo>
                    <a:lnTo>
                      <a:pt x="265" y="102"/>
                    </a:lnTo>
                    <a:lnTo>
                      <a:pt x="265" y="102"/>
                    </a:lnTo>
                    <a:lnTo>
                      <a:pt x="231" y="295"/>
                    </a:lnTo>
                    <a:lnTo>
                      <a:pt x="225" y="324"/>
                    </a:lnTo>
                    <a:lnTo>
                      <a:pt x="225" y="324"/>
                    </a:lnTo>
                    <a:lnTo>
                      <a:pt x="225" y="324"/>
                    </a:lnTo>
                    <a:lnTo>
                      <a:pt x="225" y="324"/>
                    </a:lnTo>
                    <a:lnTo>
                      <a:pt x="225" y="329"/>
                    </a:lnTo>
                    <a:lnTo>
                      <a:pt x="225" y="329"/>
                    </a:lnTo>
                    <a:lnTo>
                      <a:pt x="225" y="409"/>
                    </a:lnTo>
                    <a:lnTo>
                      <a:pt x="220" y="415"/>
                    </a:lnTo>
                    <a:lnTo>
                      <a:pt x="192" y="415"/>
                    </a:lnTo>
                    <a:lnTo>
                      <a:pt x="192" y="415"/>
                    </a:lnTo>
                    <a:lnTo>
                      <a:pt x="192" y="420"/>
                    </a:lnTo>
                    <a:lnTo>
                      <a:pt x="192" y="420"/>
                    </a:lnTo>
                    <a:lnTo>
                      <a:pt x="192" y="420"/>
                    </a:lnTo>
                    <a:lnTo>
                      <a:pt x="186" y="420"/>
                    </a:lnTo>
                    <a:lnTo>
                      <a:pt x="186" y="420"/>
                    </a:lnTo>
                    <a:lnTo>
                      <a:pt x="186" y="420"/>
                    </a:lnTo>
                    <a:lnTo>
                      <a:pt x="186" y="420"/>
                    </a:lnTo>
                    <a:lnTo>
                      <a:pt x="169" y="432"/>
                    </a:lnTo>
                    <a:lnTo>
                      <a:pt x="141" y="443"/>
                    </a:lnTo>
                    <a:lnTo>
                      <a:pt x="141" y="449"/>
                    </a:lnTo>
                    <a:lnTo>
                      <a:pt x="141" y="449"/>
                    </a:lnTo>
                    <a:lnTo>
                      <a:pt x="141" y="449"/>
                    </a:lnTo>
                    <a:lnTo>
                      <a:pt x="141" y="449"/>
                    </a:lnTo>
                    <a:lnTo>
                      <a:pt x="124" y="460"/>
                    </a:lnTo>
                    <a:lnTo>
                      <a:pt x="124" y="460"/>
                    </a:lnTo>
                    <a:lnTo>
                      <a:pt x="124" y="460"/>
                    </a:lnTo>
                    <a:lnTo>
                      <a:pt x="124" y="466"/>
                    </a:lnTo>
                    <a:lnTo>
                      <a:pt x="124" y="466"/>
                    </a:lnTo>
                    <a:lnTo>
                      <a:pt x="124" y="466"/>
                    </a:lnTo>
                    <a:lnTo>
                      <a:pt x="118" y="466"/>
                    </a:lnTo>
                    <a:lnTo>
                      <a:pt x="118" y="466"/>
                    </a:lnTo>
                    <a:lnTo>
                      <a:pt x="118" y="472"/>
                    </a:lnTo>
                    <a:lnTo>
                      <a:pt x="118" y="472"/>
                    </a:lnTo>
                    <a:lnTo>
                      <a:pt x="118" y="472"/>
                    </a:lnTo>
                    <a:lnTo>
                      <a:pt x="118" y="472"/>
                    </a:lnTo>
                    <a:lnTo>
                      <a:pt x="118" y="472"/>
                    </a:lnTo>
                    <a:lnTo>
                      <a:pt x="118" y="477"/>
                    </a:lnTo>
                    <a:lnTo>
                      <a:pt x="118" y="477"/>
                    </a:lnTo>
                    <a:lnTo>
                      <a:pt x="124" y="483"/>
                    </a:lnTo>
                    <a:lnTo>
                      <a:pt x="118" y="489"/>
                    </a:lnTo>
                    <a:lnTo>
                      <a:pt x="113" y="489"/>
                    </a:lnTo>
                    <a:lnTo>
                      <a:pt x="90" y="477"/>
                    </a:lnTo>
                    <a:lnTo>
                      <a:pt x="90" y="477"/>
                    </a:lnTo>
                    <a:lnTo>
                      <a:pt x="90" y="477"/>
                    </a:lnTo>
                    <a:lnTo>
                      <a:pt x="90" y="477"/>
                    </a:lnTo>
                    <a:lnTo>
                      <a:pt x="90" y="477"/>
                    </a:lnTo>
                    <a:lnTo>
                      <a:pt x="62" y="472"/>
                    </a:lnTo>
                    <a:lnTo>
                      <a:pt x="51" y="460"/>
                    </a:lnTo>
                    <a:lnTo>
                      <a:pt x="51" y="460"/>
                    </a:lnTo>
                    <a:lnTo>
                      <a:pt x="45" y="460"/>
                    </a:lnTo>
                    <a:lnTo>
                      <a:pt x="45" y="460"/>
                    </a:lnTo>
                    <a:lnTo>
                      <a:pt x="45" y="460"/>
                    </a:lnTo>
                    <a:lnTo>
                      <a:pt x="45" y="460"/>
                    </a:lnTo>
                    <a:lnTo>
                      <a:pt x="45" y="460"/>
                    </a:lnTo>
                    <a:lnTo>
                      <a:pt x="45" y="454"/>
                    </a:lnTo>
                    <a:lnTo>
                      <a:pt x="39" y="454"/>
                    </a:lnTo>
                    <a:lnTo>
                      <a:pt x="39" y="454"/>
                    </a:lnTo>
                    <a:lnTo>
                      <a:pt x="39" y="454"/>
                    </a:lnTo>
                    <a:lnTo>
                      <a:pt x="39" y="454"/>
                    </a:lnTo>
                    <a:lnTo>
                      <a:pt x="39" y="454"/>
                    </a:lnTo>
                    <a:lnTo>
                      <a:pt x="34" y="454"/>
                    </a:lnTo>
                    <a:lnTo>
                      <a:pt x="34" y="454"/>
                    </a:lnTo>
                    <a:lnTo>
                      <a:pt x="34" y="454"/>
                    </a:lnTo>
                    <a:lnTo>
                      <a:pt x="17" y="460"/>
                    </a:lnTo>
                    <a:lnTo>
                      <a:pt x="17" y="460"/>
                    </a:lnTo>
                    <a:lnTo>
                      <a:pt x="17" y="460"/>
                    </a:lnTo>
                    <a:lnTo>
                      <a:pt x="17" y="466"/>
                    </a:lnTo>
                    <a:lnTo>
                      <a:pt x="17" y="466"/>
                    </a:lnTo>
                    <a:lnTo>
                      <a:pt x="11" y="466"/>
                    </a:lnTo>
                    <a:lnTo>
                      <a:pt x="11" y="466"/>
                    </a:lnTo>
                    <a:lnTo>
                      <a:pt x="11" y="466"/>
                    </a:lnTo>
                    <a:lnTo>
                      <a:pt x="11" y="466"/>
                    </a:lnTo>
                    <a:lnTo>
                      <a:pt x="11" y="466"/>
                    </a:lnTo>
                    <a:lnTo>
                      <a:pt x="11" y="472"/>
                    </a:lnTo>
                    <a:lnTo>
                      <a:pt x="11" y="472"/>
                    </a:lnTo>
                    <a:lnTo>
                      <a:pt x="11" y="472"/>
                    </a:lnTo>
                    <a:lnTo>
                      <a:pt x="11" y="472"/>
                    </a:lnTo>
                    <a:lnTo>
                      <a:pt x="11" y="472"/>
                    </a:lnTo>
                    <a:lnTo>
                      <a:pt x="11" y="472"/>
                    </a:lnTo>
                    <a:lnTo>
                      <a:pt x="6" y="477"/>
                    </a:lnTo>
                    <a:lnTo>
                      <a:pt x="6" y="477"/>
                    </a:lnTo>
                    <a:lnTo>
                      <a:pt x="6" y="477"/>
                    </a:lnTo>
                    <a:lnTo>
                      <a:pt x="6" y="477"/>
                    </a:lnTo>
                    <a:lnTo>
                      <a:pt x="6" y="477"/>
                    </a:lnTo>
                    <a:lnTo>
                      <a:pt x="11" y="483"/>
                    </a:lnTo>
                    <a:lnTo>
                      <a:pt x="11" y="483"/>
                    </a:lnTo>
                    <a:lnTo>
                      <a:pt x="11" y="483"/>
                    </a:lnTo>
                    <a:lnTo>
                      <a:pt x="11" y="483"/>
                    </a:lnTo>
                    <a:lnTo>
                      <a:pt x="11" y="483"/>
                    </a:lnTo>
                    <a:lnTo>
                      <a:pt x="11" y="483"/>
                    </a:lnTo>
                    <a:lnTo>
                      <a:pt x="11" y="489"/>
                    </a:lnTo>
                    <a:lnTo>
                      <a:pt x="11" y="489"/>
                    </a:lnTo>
                    <a:lnTo>
                      <a:pt x="11" y="489"/>
                    </a:lnTo>
                    <a:lnTo>
                      <a:pt x="11" y="489"/>
                    </a:lnTo>
                    <a:lnTo>
                      <a:pt x="11" y="489"/>
                    </a:lnTo>
                    <a:lnTo>
                      <a:pt x="17" y="494"/>
                    </a:lnTo>
                    <a:lnTo>
                      <a:pt x="17" y="494"/>
                    </a:lnTo>
                    <a:lnTo>
                      <a:pt x="17" y="494"/>
                    </a:lnTo>
                    <a:lnTo>
                      <a:pt x="17" y="494"/>
                    </a:lnTo>
                    <a:lnTo>
                      <a:pt x="17" y="494"/>
                    </a:lnTo>
                    <a:lnTo>
                      <a:pt x="23" y="494"/>
                    </a:lnTo>
                    <a:lnTo>
                      <a:pt x="23" y="494"/>
                    </a:lnTo>
                    <a:lnTo>
                      <a:pt x="23" y="494"/>
                    </a:lnTo>
                    <a:lnTo>
                      <a:pt x="23" y="494"/>
                    </a:lnTo>
                    <a:lnTo>
                      <a:pt x="23" y="494"/>
                    </a:lnTo>
                    <a:lnTo>
                      <a:pt x="28" y="494"/>
                    </a:lnTo>
                    <a:lnTo>
                      <a:pt x="28" y="494"/>
                    </a:lnTo>
                    <a:lnTo>
                      <a:pt x="28" y="494"/>
                    </a:lnTo>
                    <a:lnTo>
                      <a:pt x="28" y="494"/>
                    </a:lnTo>
                    <a:lnTo>
                      <a:pt x="34" y="494"/>
                    </a:lnTo>
                    <a:lnTo>
                      <a:pt x="45" y="506"/>
                    </a:lnTo>
                    <a:lnTo>
                      <a:pt x="51" y="506"/>
                    </a:lnTo>
                    <a:lnTo>
                      <a:pt x="51" y="506"/>
                    </a:lnTo>
                    <a:lnTo>
                      <a:pt x="51" y="506"/>
                    </a:lnTo>
                    <a:lnTo>
                      <a:pt x="51" y="506"/>
                    </a:lnTo>
                    <a:lnTo>
                      <a:pt x="51" y="506"/>
                    </a:lnTo>
                    <a:lnTo>
                      <a:pt x="56" y="506"/>
                    </a:lnTo>
                    <a:lnTo>
                      <a:pt x="56" y="506"/>
                    </a:lnTo>
                    <a:lnTo>
                      <a:pt x="79" y="511"/>
                    </a:lnTo>
                    <a:lnTo>
                      <a:pt x="101" y="523"/>
                    </a:lnTo>
                    <a:lnTo>
                      <a:pt x="101" y="523"/>
                    </a:lnTo>
                    <a:lnTo>
                      <a:pt x="101" y="523"/>
                    </a:lnTo>
                    <a:lnTo>
                      <a:pt x="107" y="523"/>
                    </a:lnTo>
                    <a:lnTo>
                      <a:pt x="107" y="523"/>
                    </a:lnTo>
                    <a:lnTo>
                      <a:pt x="107" y="523"/>
                    </a:lnTo>
                    <a:lnTo>
                      <a:pt x="107" y="523"/>
                    </a:lnTo>
                    <a:lnTo>
                      <a:pt x="107" y="523"/>
                    </a:lnTo>
                    <a:lnTo>
                      <a:pt x="113" y="523"/>
                    </a:lnTo>
                    <a:lnTo>
                      <a:pt x="113" y="523"/>
                    </a:lnTo>
                    <a:lnTo>
                      <a:pt x="130" y="517"/>
                    </a:lnTo>
                    <a:lnTo>
                      <a:pt x="130" y="517"/>
                    </a:lnTo>
                    <a:lnTo>
                      <a:pt x="135" y="517"/>
                    </a:lnTo>
                    <a:lnTo>
                      <a:pt x="135" y="517"/>
                    </a:lnTo>
                    <a:lnTo>
                      <a:pt x="135" y="517"/>
                    </a:lnTo>
                    <a:lnTo>
                      <a:pt x="135" y="517"/>
                    </a:lnTo>
                    <a:lnTo>
                      <a:pt x="141" y="517"/>
                    </a:lnTo>
                    <a:lnTo>
                      <a:pt x="141" y="517"/>
                    </a:lnTo>
                    <a:lnTo>
                      <a:pt x="141" y="517"/>
                    </a:lnTo>
                    <a:lnTo>
                      <a:pt x="141" y="517"/>
                    </a:lnTo>
                    <a:lnTo>
                      <a:pt x="141" y="511"/>
                    </a:lnTo>
                    <a:lnTo>
                      <a:pt x="152" y="500"/>
                    </a:lnTo>
                    <a:lnTo>
                      <a:pt x="152" y="500"/>
                    </a:lnTo>
                    <a:lnTo>
                      <a:pt x="158" y="500"/>
                    </a:lnTo>
                    <a:lnTo>
                      <a:pt x="158" y="494"/>
                    </a:lnTo>
                    <a:lnTo>
                      <a:pt x="158" y="494"/>
                    </a:lnTo>
                    <a:lnTo>
                      <a:pt x="158" y="494"/>
                    </a:lnTo>
                    <a:lnTo>
                      <a:pt x="158" y="494"/>
                    </a:lnTo>
                    <a:lnTo>
                      <a:pt x="158" y="494"/>
                    </a:lnTo>
                    <a:lnTo>
                      <a:pt x="158" y="489"/>
                    </a:lnTo>
                    <a:lnTo>
                      <a:pt x="158" y="489"/>
                    </a:lnTo>
                    <a:lnTo>
                      <a:pt x="158" y="489"/>
                    </a:lnTo>
                    <a:lnTo>
                      <a:pt x="158" y="489"/>
                    </a:lnTo>
                    <a:lnTo>
                      <a:pt x="158" y="483"/>
                    </a:lnTo>
                    <a:lnTo>
                      <a:pt x="158" y="483"/>
                    </a:lnTo>
                    <a:lnTo>
                      <a:pt x="158" y="477"/>
                    </a:lnTo>
                    <a:lnTo>
                      <a:pt x="158" y="477"/>
                    </a:lnTo>
                    <a:lnTo>
                      <a:pt x="186" y="460"/>
                    </a:lnTo>
                    <a:lnTo>
                      <a:pt x="186" y="460"/>
                    </a:lnTo>
                    <a:lnTo>
                      <a:pt x="186" y="460"/>
                    </a:lnTo>
                    <a:lnTo>
                      <a:pt x="186" y="460"/>
                    </a:lnTo>
                    <a:lnTo>
                      <a:pt x="186" y="460"/>
                    </a:lnTo>
                    <a:lnTo>
                      <a:pt x="192" y="460"/>
                    </a:lnTo>
                    <a:lnTo>
                      <a:pt x="203" y="449"/>
                    </a:lnTo>
                    <a:lnTo>
                      <a:pt x="225" y="449"/>
                    </a:lnTo>
                    <a:lnTo>
                      <a:pt x="225" y="449"/>
                    </a:lnTo>
                    <a:lnTo>
                      <a:pt x="225" y="449"/>
                    </a:lnTo>
                    <a:lnTo>
                      <a:pt x="231" y="443"/>
                    </a:lnTo>
                    <a:lnTo>
                      <a:pt x="231" y="443"/>
                    </a:lnTo>
                    <a:lnTo>
                      <a:pt x="248" y="437"/>
                    </a:lnTo>
                    <a:lnTo>
                      <a:pt x="254" y="437"/>
                    </a:lnTo>
                    <a:lnTo>
                      <a:pt x="254" y="432"/>
                    </a:lnTo>
                    <a:lnTo>
                      <a:pt x="254" y="432"/>
                    </a:lnTo>
                    <a:lnTo>
                      <a:pt x="254" y="432"/>
                    </a:lnTo>
                    <a:lnTo>
                      <a:pt x="254" y="432"/>
                    </a:lnTo>
                    <a:lnTo>
                      <a:pt x="254" y="432"/>
                    </a:lnTo>
                    <a:lnTo>
                      <a:pt x="254" y="432"/>
                    </a:lnTo>
                    <a:lnTo>
                      <a:pt x="259" y="432"/>
                    </a:lnTo>
                    <a:lnTo>
                      <a:pt x="259" y="426"/>
                    </a:lnTo>
                    <a:lnTo>
                      <a:pt x="259" y="426"/>
                    </a:lnTo>
                    <a:lnTo>
                      <a:pt x="259" y="426"/>
                    </a:lnTo>
                    <a:lnTo>
                      <a:pt x="259" y="426"/>
                    </a:lnTo>
                    <a:lnTo>
                      <a:pt x="259" y="426"/>
                    </a:lnTo>
                    <a:lnTo>
                      <a:pt x="259" y="420"/>
                    </a:lnTo>
                    <a:lnTo>
                      <a:pt x="259" y="420"/>
                    </a:lnTo>
                    <a:lnTo>
                      <a:pt x="259" y="420"/>
                    </a:lnTo>
                    <a:lnTo>
                      <a:pt x="259" y="329"/>
                    </a:lnTo>
                    <a:lnTo>
                      <a:pt x="265" y="307"/>
                    </a:lnTo>
                    <a:lnTo>
                      <a:pt x="265" y="307"/>
                    </a:lnTo>
                    <a:lnTo>
                      <a:pt x="265" y="307"/>
                    </a:lnTo>
                    <a:lnTo>
                      <a:pt x="299" y="114"/>
                    </a:lnTo>
                    <a:lnTo>
                      <a:pt x="361" y="40"/>
                    </a:lnTo>
                    <a:lnTo>
                      <a:pt x="361" y="34"/>
                    </a:lnTo>
                    <a:lnTo>
                      <a:pt x="361" y="34"/>
                    </a:lnTo>
                    <a:lnTo>
                      <a:pt x="361" y="34"/>
                    </a:lnTo>
                    <a:lnTo>
                      <a:pt x="361" y="34"/>
                    </a:lnTo>
                    <a:lnTo>
                      <a:pt x="361" y="34"/>
                    </a:lnTo>
                    <a:lnTo>
                      <a:pt x="361" y="28"/>
                    </a:lnTo>
                    <a:lnTo>
                      <a:pt x="361" y="28"/>
                    </a:lnTo>
                    <a:lnTo>
                      <a:pt x="361" y="28"/>
                    </a:lnTo>
                    <a:lnTo>
                      <a:pt x="361" y="28"/>
                    </a:lnTo>
                    <a:lnTo>
                      <a:pt x="361" y="28"/>
                    </a:lnTo>
                    <a:lnTo>
                      <a:pt x="361" y="23"/>
                    </a:lnTo>
                    <a:lnTo>
                      <a:pt x="361" y="23"/>
                    </a:lnTo>
                    <a:lnTo>
                      <a:pt x="361" y="23"/>
                    </a:lnTo>
                    <a:lnTo>
                      <a:pt x="361" y="23"/>
                    </a:lnTo>
                    <a:lnTo>
                      <a:pt x="361" y="23"/>
                    </a:lnTo>
                    <a:lnTo>
                      <a:pt x="361" y="17"/>
                    </a:lnTo>
                    <a:lnTo>
                      <a:pt x="361" y="17"/>
                    </a:lnTo>
                    <a:close/>
                  </a:path>
                </a:pathLst>
              </a:custGeom>
              <a:solidFill>
                <a:srgbClr val="33CCCC">
                  <a:alpha val="50000"/>
                </a:srgbClr>
              </a:solidFill>
              <a:ln w="9525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81186" name="AutoShape 258"/>
          <p:cNvSpPr>
            <a:spLocks noChangeArrowheads="1"/>
          </p:cNvSpPr>
          <p:nvPr/>
        </p:nvSpPr>
        <p:spPr bwMode="auto">
          <a:xfrm>
            <a:off x="5184775" y="0"/>
            <a:ext cx="1482725" cy="261938"/>
          </a:xfrm>
          <a:prstGeom prst="wedgeRectCallout">
            <a:avLst>
              <a:gd name="adj1" fmla="val -66060"/>
              <a:gd name="adj2" fmla="val 259699"/>
            </a:avLst>
          </a:prstGeom>
          <a:solidFill>
            <a:srgbClr val="FFCC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Maghreb Coastal  </a:t>
            </a:r>
          </a:p>
        </p:txBody>
      </p:sp>
      <p:sp>
        <p:nvSpPr>
          <p:cNvPr id="381187" name="AutoShape 259"/>
          <p:cNvSpPr>
            <a:spLocks noChangeArrowheads="1"/>
          </p:cNvSpPr>
          <p:nvPr/>
        </p:nvSpPr>
        <p:spPr bwMode="auto">
          <a:xfrm>
            <a:off x="6985000" y="1196975"/>
            <a:ext cx="1319213" cy="261938"/>
          </a:xfrm>
          <a:prstGeom prst="wedgeRectCallout">
            <a:avLst>
              <a:gd name="adj1" fmla="val -73949"/>
              <a:gd name="adj2" fmla="val 68787"/>
            </a:avLst>
          </a:prstGeom>
          <a:solidFill>
            <a:srgbClr val="FFCC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Red Sea - Nile  </a:t>
            </a:r>
          </a:p>
        </p:txBody>
      </p:sp>
      <p:sp>
        <p:nvSpPr>
          <p:cNvPr id="381188" name="AutoShape 260"/>
          <p:cNvSpPr>
            <a:spLocks noChangeArrowheads="1"/>
          </p:cNvSpPr>
          <p:nvPr/>
        </p:nvSpPr>
        <p:spPr bwMode="auto">
          <a:xfrm>
            <a:off x="7300913" y="1890713"/>
            <a:ext cx="1152525" cy="261937"/>
          </a:xfrm>
          <a:prstGeom prst="wedgeRectCallout">
            <a:avLst>
              <a:gd name="adj1" fmla="val -51931"/>
              <a:gd name="adj2" fmla="val 208787"/>
            </a:avLst>
          </a:prstGeom>
          <a:solidFill>
            <a:srgbClr val="FFCC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Djibouti  </a:t>
            </a:r>
          </a:p>
        </p:txBody>
      </p:sp>
      <p:sp>
        <p:nvSpPr>
          <p:cNvPr id="381189" name="AutoShape 261"/>
          <p:cNvSpPr>
            <a:spLocks noChangeArrowheads="1"/>
          </p:cNvSpPr>
          <p:nvPr/>
        </p:nvSpPr>
        <p:spPr bwMode="auto">
          <a:xfrm>
            <a:off x="7777163" y="3429000"/>
            <a:ext cx="1154112" cy="261938"/>
          </a:xfrm>
          <a:prstGeom prst="wedgeRectCallout">
            <a:avLst>
              <a:gd name="adj1" fmla="val -146838"/>
              <a:gd name="adj2" fmla="val -22727"/>
            </a:avLst>
          </a:prstGeom>
          <a:solidFill>
            <a:srgbClr val="FFCC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Mombasa  </a:t>
            </a:r>
          </a:p>
        </p:txBody>
      </p:sp>
      <p:sp>
        <p:nvSpPr>
          <p:cNvPr id="381191" name="AutoShape 263"/>
          <p:cNvSpPr>
            <a:spLocks noChangeArrowheads="1"/>
          </p:cNvSpPr>
          <p:nvPr/>
        </p:nvSpPr>
        <p:spPr bwMode="auto">
          <a:xfrm>
            <a:off x="7862888" y="4437063"/>
            <a:ext cx="1317625" cy="261937"/>
          </a:xfrm>
          <a:prstGeom prst="wedgeRectCallout">
            <a:avLst>
              <a:gd name="adj1" fmla="val -47106"/>
              <a:gd name="adj2" fmla="val 246366"/>
            </a:avLst>
          </a:prstGeom>
          <a:solidFill>
            <a:srgbClr val="FFCC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Madagascar  </a:t>
            </a:r>
          </a:p>
        </p:txBody>
      </p:sp>
      <p:sp>
        <p:nvSpPr>
          <p:cNvPr id="381193" name="AutoShape 265"/>
          <p:cNvSpPr>
            <a:spLocks noChangeArrowheads="1"/>
          </p:cNvSpPr>
          <p:nvPr/>
        </p:nvSpPr>
        <p:spPr bwMode="auto">
          <a:xfrm>
            <a:off x="2687638" y="4602163"/>
            <a:ext cx="1317625" cy="261937"/>
          </a:xfrm>
          <a:prstGeom prst="wedgeRectCallout">
            <a:avLst>
              <a:gd name="adj1" fmla="val 89398"/>
              <a:gd name="adj2" fmla="val -236060"/>
            </a:avLst>
          </a:prstGeom>
          <a:solidFill>
            <a:srgbClr val="FFCC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Bas Congo  </a:t>
            </a:r>
          </a:p>
        </p:txBody>
      </p:sp>
      <p:sp>
        <p:nvSpPr>
          <p:cNvPr id="381194" name="AutoShape 266"/>
          <p:cNvSpPr>
            <a:spLocks noChangeArrowheads="1"/>
          </p:cNvSpPr>
          <p:nvPr/>
        </p:nvSpPr>
        <p:spPr bwMode="auto">
          <a:xfrm>
            <a:off x="2520950" y="3933825"/>
            <a:ext cx="1647825" cy="261938"/>
          </a:xfrm>
          <a:prstGeom prst="wedgeRectCallout">
            <a:avLst>
              <a:gd name="adj1" fmla="val 57995"/>
              <a:gd name="adj2" fmla="val -194847"/>
            </a:avLst>
          </a:prstGeom>
          <a:solidFill>
            <a:srgbClr val="FFCC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Libreville Lomie  </a:t>
            </a:r>
          </a:p>
        </p:txBody>
      </p:sp>
      <p:sp>
        <p:nvSpPr>
          <p:cNvPr id="381195" name="AutoShape 267"/>
          <p:cNvSpPr>
            <a:spLocks noChangeArrowheads="1"/>
          </p:cNvSpPr>
          <p:nvPr/>
        </p:nvSpPr>
        <p:spPr bwMode="auto">
          <a:xfrm>
            <a:off x="863600" y="1052513"/>
            <a:ext cx="1604963" cy="519112"/>
          </a:xfrm>
          <a:prstGeom prst="wedgeRectCallout">
            <a:avLst>
              <a:gd name="adj1" fmla="val 53463"/>
              <a:gd name="adj2" fmla="val 199542"/>
            </a:avLst>
          </a:prstGeom>
          <a:solidFill>
            <a:srgbClr val="FFCC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Niger: Dakar –</a:t>
            </a:r>
          </a:p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Port Harcourt</a:t>
            </a:r>
          </a:p>
        </p:txBody>
      </p:sp>
      <p:sp>
        <p:nvSpPr>
          <p:cNvPr id="381196" name="AutoShape 268"/>
          <p:cNvSpPr>
            <a:spLocks noChangeArrowheads="1"/>
          </p:cNvSpPr>
          <p:nvPr/>
        </p:nvSpPr>
        <p:spPr bwMode="auto">
          <a:xfrm>
            <a:off x="755650" y="2420938"/>
            <a:ext cx="1235075" cy="438150"/>
          </a:xfrm>
          <a:prstGeom prst="wedgeRectCallout">
            <a:avLst>
              <a:gd name="adj1" fmla="val 100000"/>
              <a:gd name="adj2" fmla="val 15218"/>
            </a:avLst>
          </a:prstGeom>
          <a:solidFill>
            <a:srgbClr val="FFCC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Conakry</a:t>
            </a:r>
          </a:p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Buchanan  </a:t>
            </a:r>
          </a:p>
        </p:txBody>
      </p:sp>
      <p:sp>
        <p:nvSpPr>
          <p:cNvPr id="381197" name="AutoShape 269"/>
          <p:cNvSpPr>
            <a:spLocks noChangeArrowheads="1"/>
          </p:cNvSpPr>
          <p:nvPr/>
        </p:nvSpPr>
        <p:spPr bwMode="auto">
          <a:xfrm>
            <a:off x="1152525" y="3644900"/>
            <a:ext cx="1317625" cy="417513"/>
          </a:xfrm>
          <a:prstGeom prst="wedgeRectCallout">
            <a:avLst>
              <a:gd name="adj1" fmla="val 79880"/>
              <a:gd name="adj2" fmla="val -166352"/>
            </a:avLst>
          </a:prstGeom>
          <a:solidFill>
            <a:srgbClr val="FFCC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Gulf of Guinea</a:t>
            </a:r>
          </a:p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Coastal  </a:t>
            </a:r>
          </a:p>
        </p:txBody>
      </p:sp>
      <p:sp>
        <p:nvSpPr>
          <p:cNvPr id="381198" name="AutoShape 270"/>
          <p:cNvSpPr>
            <a:spLocks noChangeArrowheads="1"/>
          </p:cNvSpPr>
          <p:nvPr/>
        </p:nvSpPr>
        <p:spPr bwMode="auto">
          <a:xfrm>
            <a:off x="936625" y="2997200"/>
            <a:ext cx="1223963" cy="431800"/>
          </a:xfrm>
          <a:prstGeom prst="wedgeRectCallout">
            <a:avLst>
              <a:gd name="adj1" fmla="val 144162"/>
              <a:gd name="adj2" fmla="val -66176"/>
            </a:avLst>
          </a:prstGeom>
          <a:solidFill>
            <a:srgbClr val="FFCC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Sekondi</a:t>
            </a:r>
          </a:p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Ougadougou  </a:t>
            </a:r>
          </a:p>
        </p:txBody>
      </p:sp>
      <p:sp>
        <p:nvSpPr>
          <p:cNvPr id="381199" name="AutoShape 271"/>
          <p:cNvSpPr>
            <a:spLocks noChangeArrowheads="1"/>
          </p:cNvSpPr>
          <p:nvPr/>
        </p:nvSpPr>
        <p:spPr bwMode="auto">
          <a:xfrm>
            <a:off x="2663825" y="3429000"/>
            <a:ext cx="1069975" cy="261938"/>
          </a:xfrm>
          <a:prstGeom prst="wedgeRectCallout">
            <a:avLst>
              <a:gd name="adj1" fmla="val 116616"/>
              <a:gd name="adj2" fmla="val -131819"/>
            </a:avLst>
          </a:prstGeom>
          <a:solidFill>
            <a:srgbClr val="FFCC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1400" b="1">
                <a:solidFill>
                  <a:srgbClr val="663300"/>
                </a:solidFill>
              </a:rPr>
              <a:t>Douala  </a:t>
            </a:r>
          </a:p>
        </p:txBody>
      </p:sp>
      <p:sp>
        <p:nvSpPr>
          <p:cNvPr id="381200" name="Text Box 272"/>
          <p:cNvSpPr txBox="1">
            <a:spLocks noChangeArrowheads="1"/>
          </p:cNvSpPr>
          <p:nvPr/>
        </p:nvSpPr>
        <p:spPr bwMode="auto">
          <a:xfrm>
            <a:off x="2571736" y="928670"/>
            <a:ext cx="3744913" cy="1096963"/>
          </a:xfrm>
          <a:prstGeom prst="rect">
            <a:avLst/>
          </a:prstGeom>
          <a:gradFill rotWithShape="1">
            <a:gsLst>
              <a:gs pos="0">
                <a:srgbClr val="EDFD23">
                  <a:alpha val="75000"/>
                </a:srgbClr>
              </a:gs>
              <a:gs pos="100000">
                <a:srgbClr val="EDFD23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2200" b="1" dirty="0">
                <a:solidFill>
                  <a:srgbClr val="663300"/>
                </a:solidFill>
                <a:latin typeface="Arial Black" pitchFamily="34" charset="0"/>
              </a:rPr>
              <a:t>NEPAD indicative Spatial Development Program </a:t>
            </a:r>
            <a:r>
              <a:rPr lang="en-ZA" sz="2200" b="1" i="1" dirty="0">
                <a:solidFill>
                  <a:srgbClr val="663300"/>
                </a:solidFill>
                <a:latin typeface="Arial Black" pitchFamily="34" charset="0"/>
              </a:rPr>
              <a:t>First Pass!</a:t>
            </a:r>
          </a:p>
        </p:txBody>
      </p:sp>
      <p:grpSp>
        <p:nvGrpSpPr>
          <p:cNvPr id="19" name="Group 273"/>
          <p:cNvGrpSpPr>
            <a:grpSpLocks/>
          </p:cNvGrpSpPr>
          <p:nvPr/>
        </p:nvGrpSpPr>
        <p:grpSpPr bwMode="auto">
          <a:xfrm>
            <a:off x="2808288" y="4221163"/>
            <a:ext cx="4598987" cy="2232025"/>
            <a:chOff x="1746" y="2659"/>
            <a:chExt cx="2897" cy="1406"/>
          </a:xfrm>
        </p:grpSpPr>
        <p:sp>
          <p:nvSpPr>
            <p:cNvPr id="381202" name="AutoShape 274"/>
            <p:cNvSpPr>
              <a:spLocks noChangeArrowheads="1"/>
            </p:cNvSpPr>
            <p:nvPr/>
          </p:nvSpPr>
          <p:spPr bwMode="auto">
            <a:xfrm>
              <a:off x="1746" y="3793"/>
              <a:ext cx="862" cy="272"/>
            </a:xfrm>
            <a:prstGeom prst="wedgeRectCallout">
              <a:avLst>
                <a:gd name="adj1" fmla="val 61833"/>
                <a:gd name="adj2" fmla="val -129412"/>
              </a:avLst>
            </a:prstGeom>
            <a:solidFill>
              <a:srgbClr val="FFCC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1400" b="1">
                  <a:solidFill>
                    <a:srgbClr val="663300"/>
                  </a:solidFill>
                </a:rPr>
                <a:t>Current SDIs</a:t>
              </a:r>
            </a:p>
            <a:p>
              <a:pPr algn="ctr" eaLnBrk="0" hangingPunct="0"/>
              <a:r>
                <a:rPr lang="en-GB" sz="1400" b="1">
                  <a:solidFill>
                    <a:srgbClr val="663300"/>
                  </a:solidFill>
                </a:rPr>
                <a:t>RSDIP </a:t>
              </a:r>
            </a:p>
          </p:txBody>
        </p:sp>
        <p:sp>
          <p:nvSpPr>
            <p:cNvPr id="381203" name="Oval 275"/>
            <p:cNvSpPr>
              <a:spLocks noChangeArrowheads="1"/>
            </p:cNvSpPr>
            <p:nvPr/>
          </p:nvSpPr>
          <p:spPr bwMode="auto">
            <a:xfrm rot="-1256842">
              <a:off x="2653" y="2659"/>
              <a:ext cx="1990" cy="1179"/>
            </a:xfrm>
            <a:prstGeom prst="ellipse">
              <a:avLst/>
            </a:prstGeom>
            <a:solidFill>
              <a:srgbClr val="FFCC00">
                <a:alpha val="36000"/>
              </a:srgbClr>
            </a:solidFill>
            <a:ln w="9525">
              <a:solidFill>
                <a:srgbClr val="CC66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81204" name="Text Box 276"/>
          <p:cNvSpPr txBox="1">
            <a:spLocks noChangeArrowheads="1"/>
          </p:cNvSpPr>
          <p:nvPr/>
        </p:nvSpPr>
        <p:spPr bwMode="auto">
          <a:xfrm>
            <a:off x="6624638" y="6524625"/>
            <a:ext cx="2555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1600" b="1"/>
              <a:t>NEPAD SDP: 1</a:t>
            </a:r>
            <a:r>
              <a:rPr lang="en-ZA" sz="1600" b="1" baseline="30000"/>
              <a:t>st</a:t>
            </a:r>
            <a:r>
              <a:rPr lang="en-ZA" sz="1600" b="1"/>
              <a:t> Pass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8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8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8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8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8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8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186" grpId="0" animBg="1"/>
      <p:bldP spid="381187" grpId="0" animBg="1"/>
      <p:bldP spid="381188" grpId="0" animBg="1"/>
      <p:bldP spid="381189" grpId="0" animBg="1"/>
      <p:bldP spid="381191" grpId="0" animBg="1"/>
      <p:bldP spid="381193" grpId="0" animBg="1"/>
      <p:bldP spid="381194" grpId="0" animBg="1"/>
      <p:bldP spid="381195" grpId="0" animBg="1"/>
      <p:bldP spid="381196" grpId="0" animBg="1"/>
      <p:bldP spid="381197" grpId="0" animBg="1"/>
      <p:bldP spid="381198" grpId="0" animBg="1"/>
      <p:bldP spid="38119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How to avoid failures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785926"/>
            <a:ext cx="8786874" cy="4929222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2800" b="1" dirty="0" smtClean="0"/>
              <a:t>Establish and operate a PPP Unit with: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b="1" dirty="0" smtClean="0"/>
              <a:t> </a:t>
            </a:r>
            <a:r>
              <a:rPr lang="en-GB" sz="3200" b="1" dirty="0" smtClean="0"/>
              <a:t>qualified and experienced in project management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sz="3200" b="1" dirty="0" smtClean="0"/>
              <a:t> well remunerated multidisciplinary staff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sz="3200" b="1" dirty="0" smtClean="0"/>
              <a:t>Professional and Politically independent to :</a:t>
            </a:r>
          </a:p>
          <a:p>
            <a:pPr lvl="2">
              <a:buFont typeface="Arial" pitchFamily="34" charset="0"/>
              <a:buChar char="•"/>
            </a:pPr>
            <a:r>
              <a:rPr lang="en-GB" sz="2800" b="1" dirty="0" smtClean="0"/>
              <a:t>Prepare projects, bid documents and manage bid process</a:t>
            </a:r>
          </a:p>
          <a:p>
            <a:pPr lvl="2">
              <a:buFont typeface="Arial" pitchFamily="34" charset="0"/>
              <a:buChar char="•"/>
            </a:pPr>
            <a:r>
              <a:rPr lang="en-GB" sz="2800" b="1" dirty="0" smtClean="0"/>
              <a:t>Negotiate contact and  monitor implementation and operation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How to avoid failures </a:t>
            </a:r>
            <a:r>
              <a:rPr lang="en-GB" sz="4400" b="1" dirty="0" err="1" smtClean="0"/>
              <a:t>C’tnued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05000"/>
            <a:ext cx="8572560" cy="4524396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Transaction advisers hired on long term basis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Must have contingency plan and rescue package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Guarantees and performance bond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Performance indicators and penalty for noncompliance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Mechanisms for sharing excessive profit</a:t>
            </a:r>
            <a:r>
              <a:rPr lang="en-GB" dirty="0" smtClean="0"/>
              <a:t>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Future work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05000"/>
            <a:ext cx="8101042" cy="4038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Development of local capital markets: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Pension funds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Insurance contracts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Stock exchanges</a:t>
            </a:r>
            <a:endParaRPr lang="en-GB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Conditions for Successful PPPs</a:t>
            </a:r>
            <a:endParaRPr lang="en-GB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905000"/>
            <a:ext cx="892971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 Build effective, transparent &amp; credible  regulatory units to root out corruption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Peace and political stability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Clear policies and legal framework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600" b="1" dirty="0" smtClean="0"/>
              <a:t>Thorough  feasibility studies of bankable projects with risks identified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PPP facilitation units with diverse skills </a:t>
            </a:r>
            <a:r>
              <a:rPr lang="en-GB" sz="3600" b="1" dirty="0" err="1" smtClean="0"/>
              <a:t>eg</a:t>
            </a:r>
            <a:r>
              <a:rPr lang="en-GB" sz="3600" b="1" dirty="0" smtClean="0"/>
              <a:t>. Negotiation skills </a:t>
            </a:r>
            <a:endParaRPr lang="en-GB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accent4"/>
                </a:solidFill>
              </a:rPr>
              <a:t>Thank you for your attention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5357826"/>
            <a:ext cx="47863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i="1" dirty="0" smtClean="0">
                <a:hlinkClick r:id="rId3"/>
              </a:rPr>
              <a:t>jhaule@raha.com</a:t>
            </a:r>
            <a:endParaRPr lang="en-US" sz="3600" i="1" dirty="0" smtClean="0"/>
          </a:p>
          <a:p>
            <a:pPr>
              <a:lnSpc>
                <a:spcPct val="90000"/>
              </a:lnSpc>
            </a:pPr>
            <a:r>
              <a:rPr lang="en-US" sz="3600" i="1" dirty="0" smtClean="0">
                <a:hlinkClick r:id="rId4"/>
              </a:rPr>
              <a:t>www.roadsfundtz.org</a:t>
            </a:r>
            <a:endParaRPr lang="en-US" sz="3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2C6792-BA09-4E35-97F7-A2F86C650422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7696200" cy="1143000"/>
          </a:xfrm>
        </p:spPr>
        <p:txBody>
          <a:bodyPr/>
          <a:lstStyle/>
          <a:p>
            <a:r>
              <a:rPr lang="en-GB" sz="2400" b="1" dirty="0" smtClean="0"/>
              <a:t>Financing requirement for transport infrastructure  in Selected Countries</a:t>
            </a:r>
            <a:endParaRPr lang="en-GB" sz="2400" dirty="0"/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</p:nvPr>
        </p:nvGraphicFramePr>
        <p:xfrm>
          <a:off x="285720" y="1142984"/>
          <a:ext cx="8501122" cy="5506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1">
                <a:tc gridSpan="7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TITLE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US$ MILLION</a:t>
                      </a:r>
                    </a:p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REGIONAL</a:t>
                      </a:r>
                    </a:p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CONNECTIVITY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</a:t>
                      </a:r>
                    </a:p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CONNECTIVITY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RURAL</a:t>
                      </a:r>
                    </a:p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CONNECTIVITY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URBAN</a:t>
                      </a:r>
                    </a:p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CONNECTIVITY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AIRPORT, PORTS</a:t>
                      </a:r>
                    </a:p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RAILWAYS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CONGO-DRC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155.8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196.3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968.7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29.6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70.5 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1 420.9</a:t>
                      </a:r>
                      <a:endParaRPr lang="en-GB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ETHIOPIA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89.2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66.7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457.7 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38.1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27.4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679.1</a:t>
                      </a:r>
                      <a:endParaRPr lang="en-GB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KENYA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71.9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80.5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215.3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72.4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133 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573.1</a:t>
                      </a:r>
                      <a:endParaRPr lang="en-GB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LESOTHO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0.1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24.3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8.3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2.6 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29.7 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65</a:t>
                      </a:r>
                      <a:endParaRPr lang="en-GB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MALAWI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30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38.8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70.2 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10.2 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21.6 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170.8</a:t>
                      </a:r>
                      <a:endParaRPr lang="en-GB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MOZAMBIQUE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97.1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49.8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383.6 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22 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67.2 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619.7</a:t>
                      </a:r>
                      <a:endParaRPr lang="en-GB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NAMIBIA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91.8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25.3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250.9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3.3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59.5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HelveticaNeue"/>
                        </a:rPr>
                        <a:t> 430.8</a:t>
                      </a:r>
                      <a:endParaRPr lang="en-GB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4414" y="6572272"/>
            <a:ext cx="7929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Africa Infrastructure Country Diagnostic, 2007 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395-8444-4432-8B47-9E87AEB5DC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Africa Infrastructure Needs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4667272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WB study recommends infrastructure investments in sub-Saharan Africa should exceed 5% of GDP to achieve the UN Millennium Development Goals (US $40 </a:t>
            </a:r>
            <a:r>
              <a:rPr lang="en-GB" sz="3200" b="1" dirty="0" err="1" smtClean="0"/>
              <a:t>bn</a:t>
            </a:r>
            <a:r>
              <a:rPr lang="en-GB" sz="3200" b="1" dirty="0" smtClean="0"/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 4% of GDP should be added for operation and maintenance to ensure sustainability of infrastructural investment (US$ 40bn)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200" b="1" dirty="0" smtClean="0"/>
              <a:t>Compared to Brazil and India launched US$ 75bn and US$100bn respectively</a:t>
            </a:r>
            <a:endParaRPr lang="en-GB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53390" cy="1143000"/>
          </a:xfrm>
        </p:spPr>
        <p:txBody>
          <a:bodyPr/>
          <a:lstStyle/>
          <a:p>
            <a:r>
              <a:rPr lang="en-GB" b="1" dirty="0" smtClean="0"/>
              <a:t>Tanzania Transport Needs Phase 1</a:t>
            </a:r>
            <a:endParaRPr lang="en-GB" b="1" dirty="0"/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</p:nvPr>
        </p:nvGraphicFramePr>
        <p:xfrm>
          <a:off x="214283" y="1785927"/>
          <a:ext cx="8715436" cy="4456709"/>
        </p:xfrm>
        <a:graphic>
          <a:graphicData uri="http://schemas.openxmlformats.org/drawingml/2006/table">
            <a:tbl>
              <a:tblPr/>
              <a:tblGrid>
                <a:gridCol w="481080"/>
                <a:gridCol w="1649728"/>
                <a:gridCol w="1049828"/>
                <a:gridCol w="1092676"/>
                <a:gridCol w="1092676"/>
                <a:gridCol w="1086429"/>
                <a:gridCol w="1086429"/>
                <a:gridCol w="1176590"/>
              </a:tblGrid>
              <a:tr h="3651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SN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PROGRAMME COMPONENT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FY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FY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FY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FY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FY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TOTAL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01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2007/08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2008/09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2009/10</a:t>
                      </a:r>
                      <a:endParaRPr lang="en-GB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2010/11</a:t>
                      </a:r>
                      <a:endParaRPr lang="en-GB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2011/12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8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GB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Roads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646.3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695.88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814.60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965.62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1,106.95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4,274.87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48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Air Transport</a:t>
                      </a:r>
                      <a:endParaRPr lang="en-GB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39.09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48.09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57.23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78.44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79.44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303.29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48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GB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Railways</a:t>
                      </a:r>
                      <a:endParaRPr lang="en-GB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63.32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139.46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163.22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294.55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285.91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946.46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09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GB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Maritime Transport</a:t>
                      </a:r>
                      <a:endParaRPr lang="en-GB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52.21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114.55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114.43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88.52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87.44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456.83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09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GB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Institutional Support</a:t>
                      </a:r>
                      <a:endParaRPr lang="en-GB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28.47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33.91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30.55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30.84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33.31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157.57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772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GB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Cross Cutting Issues</a:t>
                      </a:r>
                      <a:endParaRPr lang="en-GB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10.70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10.70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10.70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10.70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10.70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Arial"/>
                        <a:ea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53.50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7742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GRAND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TOTAL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</a:rPr>
                        <a:t>             </a:t>
                      </a: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840.09 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</a:rPr>
                        <a:t>                </a:t>
                      </a: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1,042.59 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</a:rPr>
                        <a:t>                </a:t>
                      </a: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1,190.73 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</a:rPr>
                        <a:t>            </a:t>
                      </a: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1,469.67 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</a:rPr>
                        <a:t>              </a:t>
                      </a: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1,603.45 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Times New Roman"/>
                        </a:rPr>
                        <a:t>6,192.52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395-8444-4432-8B47-9E87AEB5DC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Tanzania Transport Needs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4310082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WB AICD  study US$ 12,989 mill (US$ 1,298.9 Mill annually) required to meet basic scenario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US$6,192.52 meets about 46% only of investment required.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8.4 %of GDP equivalent to US$ 156 mill annually required to sustain the level of investment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b="1" dirty="0" smtClean="0"/>
              <a:t>US$ 2,475.17 already secured leaving a gap of UD$ 3,717.35 (60%) or 38% of WB est.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02" y="1571612"/>
            <a:ext cx="8643998" cy="5072074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Africa received a minimum $40 billion of external  financial  support to African infrastructure in 2007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Sectors benefited include telecommunication, water and energy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North Africa, South Africa and Nigeria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GB" sz="3600" b="1" dirty="0" smtClean="0"/>
              <a:t>$40 </a:t>
            </a:r>
            <a:r>
              <a:rPr lang="en-GB" sz="3600" b="1" dirty="0" err="1" smtClean="0"/>
              <a:t>bn</a:t>
            </a:r>
            <a:r>
              <a:rPr lang="en-GB" sz="3600" b="1" dirty="0" smtClean="0"/>
              <a:t> for sustainability????</a:t>
            </a:r>
            <a:endParaRPr lang="en-GB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E432-BA39-4B51-9A19-9607DB1AF8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33400"/>
            <a:ext cx="8643998" cy="1143000"/>
          </a:xfrm>
        </p:spPr>
        <p:txBody>
          <a:bodyPr/>
          <a:lstStyle/>
          <a:p>
            <a:r>
              <a:rPr lang="en-GB" dirty="0" smtClean="0"/>
              <a:t>Alternative sources of Road Financing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57158" y="5214950"/>
            <a:ext cx="2214578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643570" y="5143512"/>
            <a:ext cx="3000396" cy="10001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857488" y="5214950"/>
            <a:ext cx="2428892" cy="10001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Rehabilitation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&amp;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Maintenance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85786" y="1714488"/>
            <a:ext cx="4286280" cy="1285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4282" y="3357562"/>
            <a:ext cx="2643206" cy="121444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786182" y="3429000"/>
            <a:ext cx="3643338" cy="14287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715008" y="2000240"/>
            <a:ext cx="3214710" cy="14287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2357430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Private Finance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207167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Traditional Sources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364331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Road Funds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3714752"/>
            <a:ext cx="350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Public Private Partnership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542926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Construction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>
            <a:off x="1785918" y="3714752"/>
            <a:ext cx="2214578" cy="7858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H="1">
            <a:off x="2428860" y="4071942"/>
            <a:ext cx="2214578" cy="714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6200000" flipH="1">
            <a:off x="4179091" y="2964653"/>
            <a:ext cx="571504" cy="5000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5393537" y="3036091"/>
            <a:ext cx="428628" cy="357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>
            <a:off x="6965173" y="4250537"/>
            <a:ext cx="178595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5857884" y="4929198"/>
            <a:ext cx="285752" cy="142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5400000">
            <a:off x="714348" y="4857760"/>
            <a:ext cx="71438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857884" y="5214950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Construction,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Rehabilitation &amp;  Maintenance</a:t>
            </a:r>
            <a:endParaRPr lang="en-GB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395-8444-4432-8B47-9E87AEB5DC76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143108" y="4500570"/>
            <a:ext cx="928694" cy="7143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Custom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1721</Words>
  <Application>Microsoft Office PowerPoint</Application>
  <PresentationFormat>On-screen Show (4:3)</PresentationFormat>
  <Paragraphs>665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Studio</vt:lpstr>
      <vt:lpstr>CorelDRAW</vt:lpstr>
      <vt:lpstr>Chart</vt:lpstr>
      <vt:lpstr>     PROJECT FINANCING ALTENATIVES IN AFRICA    </vt:lpstr>
      <vt:lpstr>Structure of Presentation</vt:lpstr>
      <vt:lpstr>Africa Infrastructure Needs</vt:lpstr>
      <vt:lpstr>Financing requirement for transport infrastructure  in Selected Countries</vt:lpstr>
      <vt:lpstr>Africa Infrastructure Needs</vt:lpstr>
      <vt:lpstr>Tanzania Transport Needs Phase 1</vt:lpstr>
      <vt:lpstr>Tanzania Transport Needs</vt:lpstr>
      <vt:lpstr>The Gap</vt:lpstr>
      <vt:lpstr>Alternative sources of Road Financing </vt:lpstr>
      <vt:lpstr>Sources of Private Finance</vt:lpstr>
      <vt:lpstr>Financial Institutions</vt:lpstr>
      <vt:lpstr>Slide 12</vt:lpstr>
      <vt:lpstr>Slide 13</vt:lpstr>
      <vt:lpstr>Eligibility of Project financing products</vt:lpstr>
      <vt:lpstr>Commitments to Infrastructure Projects 2007 in Africa</vt:lpstr>
      <vt:lpstr>Commitments to Infrastructure Projects 2007 in Africa</vt:lpstr>
      <vt:lpstr>Private Sector Investments in Africa </vt:lpstr>
      <vt:lpstr>International PPP by Sector in Developing Economies:</vt:lpstr>
      <vt:lpstr>Investment commitments to transport projects with private participation in developing countries by region, 1990–2007</vt:lpstr>
      <vt:lpstr>Slide 20</vt:lpstr>
      <vt:lpstr>Sovereign bonds</vt:lpstr>
      <vt:lpstr>Why PPPs</vt:lpstr>
      <vt:lpstr>Impediments to Attracting Private Finance</vt:lpstr>
      <vt:lpstr>Investment climate</vt:lpstr>
      <vt:lpstr>Investment climate</vt:lpstr>
      <vt:lpstr>Ranking on ease of doing business</vt:lpstr>
      <vt:lpstr>What can go wrong</vt:lpstr>
      <vt:lpstr>What can go wrong</vt:lpstr>
      <vt:lpstr>Slide 29</vt:lpstr>
      <vt:lpstr>Why PPPs Fail</vt:lpstr>
      <vt:lpstr>Examples of good PPPs in Transport</vt:lpstr>
      <vt:lpstr>Slide 32</vt:lpstr>
      <vt:lpstr>How to avoid failures</vt:lpstr>
      <vt:lpstr>How to avoid failures C’tnued</vt:lpstr>
      <vt:lpstr>Future work</vt:lpstr>
      <vt:lpstr>Conditions for Successful PPPs</vt:lpstr>
      <vt:lpstr>Thank you for your attention</vt:lpstr>
    </vt:vector>
  </TitlesOfParts>
  <Company>SADC Secretariat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 Ministers Responsible for Road Transport</dc:title>
  <dc:creator>Administrator</dc:creator>
  <cp:lastModifiedBy>EAC</cp:lastModifiedBy>
  <cp:revision>159</cp:revision>
  <dcterms:created xsi:type="dcterms:W3CDTF">2007-10-14T08:23:51Z</dcterms:created>
  <dcterms:modified xsi:type="dcterms:W3CDTF">2009-08-27T11:01:07Z</dcterms:modified>
</cp:coreProperties>
</file>